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December 27,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242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December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8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December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December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7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December 27,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1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December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December 27,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4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December 27,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78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December 27,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9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December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6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December 27,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1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27,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33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08" r:id="rId6"/>
    <p:sldLayoutId id="2147483804" r:id="rId7"/>
    <p:sldLayoutId id="2147483805" r:id="rId8"/>
    <p:sldLayoutId id="2147483806" r:id="rId9"/>
    <p:sldLayoutId id="2147483807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570B4-1B5B-9D30-210D-2D61EBA60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893" y="743031"/>
            <a:ext cx="3861851" cy="1644594"/>
          </a:xfrm>
        </p:spPr>
        <p:txBody>
          <a:bodyPr anchor="b">
            <a:normAutofit/>
          </a:bodyPr>
          <a:lstStyle/>
          <a:p>
            <a:r>
              <a:rPr lang="en-US" sz="4800" dirty="0"/>
              <a:t>E waste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8203F-070A-5EE4-D681-399861D3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9" y="2541616"/>
            <a:ext cx="3781855" cy="1731656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tx1">
                    <a:alpha val="60000"/>
                  </a:schemeClr>
                </a:solidFill>
              </a:rPr>
              <a:t>Non-contact ac voltage tester</a:t>
            </a:r>
          </a:p>
          <a:p>
            <a:r>
              <a:rPr lang="en-US" dirty="0"/>
              <a:t>AC voltage detector and as the name implies, this circuit detects the alternating voltage without any contact</a:t>
            </a:r>
            <a:endParaRPr lang="en-US" sz="22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3" y="54927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45873E-9C86-4496-87B7-3A6141D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9384" y="4508500"/>
            <a:ext cx="1468514" cy="1521012"/>
            <a:chOff x="5236793" y="2432482"/>
            <a:chExt cx="1468514" cy="1521012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7B3FE92-6018-4D9B-9B3E-264810BCB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ADEA1A7-349B-4EC9-9458-EBB1E9B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3BB3CBA-4085-4566-9B1D-656DA46E3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FB3E0DB8-9F5C-BA6F-B65E-D75FC3FACD05}"/>
              </a:ext>
            </a:extLst>
          </p:cNvPr>
          <p:cNvSpPr txBox="1">
            <a:spLocks/>
          </p:cNvSpPr>
          <p:nvPr/>
        </p:nvSpPr>
        <p:spPr>
          <a:xfrm>
            <a:off x="543893" y="6397089"/>
            <a:ext cx="2261186" cy="46091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Dinujaya Thamara</a:t>
            </a:r>
          </a:p>
        </p:txBody>
      </p:sp>
      <p:pic>
        <p:nvPicPr>
          <p:cNvPr id="8" name="Picture 7" descr="A diagram of a voltage detector circuit&#10;&#10;Description automatically generated">
            <a:extLst>
              <a:ext uri="{FF2B5EF4-FFF2-40B4-BE49-F238E27FC236}">
                <a16:creationId xmlns:a16="http://schemas.microsoft.com/office/drawing/2014/main" id="{8209468B-FA03-2BEA-F033-479D4E8CF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54" y="1136210"/>
            <a:ext cx="3785779" cy="3060172"/>
          </a:xfrm>
          <a:prstGeom prst="rect">
            <a:avLst/>
          </a:prstGeom>
        </p:spPr>
      </p:pic>
      <p:pic>
        <p:nvPicPr>
          <p:cNvPr id="31" name="Picture 30" descr="A yellow pen with a black handle&#10;&#10;Description automatically generated">
            <a:extLst>
              <a:ext uri="{FF2B5EF4-FFF2-40B4-BE49-F238E27FC236}">
                <a16:creationId xmlns:a16="http://schemas.microsoft.com/office/drawing/2014/main" id="{1B16DB80-9E34-80D7-7FB8-0227FE72F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9" y="4523931"/>
            <a:ext cx="3345990" cy="1731656"/>
          </a:xfrm>
          <a:prstGeom prst="rect">
            <a:avLst/>
          </a:prstGeom>
        </p:spPr>
      </p:pic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7812850-0EE3-B165-52BC-B480868AD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10442"/>
              </p:ext>
            </p:extLst>
          </p:nvPr>
        </p:nvGraphicFramePr>
        <p:xfrm>
          <a:off x="5226348" y="4722164"/>
          <a:ext cx="66882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548">
                  <a:extLst>
                    <a:ext uri="{9D8B030D-6E8A-4147-A177-3AD203B41FA5}">
                      <a16:colId xmlns:a16="http://schemas.microsoft.com/office/drawing/2014/main" val="3657946386"/>
                    </a:ext>
                  </a:extLst>
                </a:gridCol>
                <a:gridCol w="1907578">
                  <a:extLst>
                    <a:ext uri="{9D8B030D-6E8A-4147-A177-3AD203B41FA5}">
                      <a16:colId xmlns:a16="http://schemas.microsoft.com/office/drawing/2014/main" val="2917158782"/>
                    </a:ext>
                  </a:extLst>
                </a:gridCol>
                <a:gridCol w="749988">
                  <a:extLst>
                    <a:ext uri="{9D8B030D-6E8A-4147-A177-3AD203B41FA5}">
                      <a16:colId xmlns:a16="http://schemas.microsoft.com/office/drawing/2014/main" val="1541661723"/>
                    </a:ext>
                  </a:extLst>
                </a:gridCol>
                <a:gridCol w="1729185">
                  <a:extLst>
                    <a:ext uri="{9D8B030D-6E8A-4147-A177-3AD203B41FA5}">
                      <a16:colId xmlns:a16="http://schemas.microsoft.com/office/drawing/2014/main" val="1887301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Price(LKR)</a:t>
                      </a:r>
                    </a:p>
                  </a:txBody>
                  <a:tcP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918510"/>
                  </a:ext>
                </a:extLst>
              </a:tr>
              <a:tr h="315521">
                <a:tc>
                  <a:txBody>
                    <a:bodyPr/>
                    <a:lstStyle/>
                    <a:p>
                      <a:r>
                        <a:rPr lang="en-US" dirty="0"/>
                        <a:t>Transistor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BC547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856228"/>
                  </a:ext>
                </a:extLst>
              </a:tr>
              <a:tr h="315521">
                <a:tc>
                  <a:txBody>
                    <a:bodyPr/>
                    <a:lstStyle/>
                    <a:p>
                      <a:r>
                        <a:rPr lang="en-US" dirty="0"/>
                        <a:t>LED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5MM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10.00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78864"/>
                  </a:ext>
                </a:extLst>
              </a:tr>
              <a:tr h="315521">
                <a:tc>
                  <a:txBody>
                    <a:bodyPr/>
                    <a:lstStyle/>
                    <a:p>
                      <a:r>
                        <a:rPr lang="en-US" dirty="0"/>
                        <a:t>Resistor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100k,680k,1M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1,1,1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710"/>
                  </a:ext>
                </a:extLst>
              </a:tr>
              <a:tr h="315521">
                <a:tc>
                  <a:txBody>
                    <a:bodyPr/>
                    <a:lstStyle/>
                    <a:p>
                      <a:r>
                        <a:rPr lang="en-US" dirty="0"/>
                        <a:t>Sensor(copper coil)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15.00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243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15212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35</TotalTime>
  <Words>59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Avenir Next LT Pro</vt:lpstr>
      <vt:lpstr>3DFloatVTI</vt:lpstr>
      <vt:lpstr>E waste mini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waste mini project</dc:title>
  <dc:creator>THAMARA G P D it22345332</dc:creator>
  <cp:lastModifiedBy>THAMARA G P D it22345332</cp:lastModifiedBy>
  <cp:revision>1</cp:revision>
  <dcterms:created xsi:type="dcterms:W3CDTF">2023-12-27T09:17:23Z</dcterms:created>
  <dcterms:modified xsi:type="dcterms:W3CDTF">2023-12-27T09:53:03Z</dcterms:modified>
</cp:coreProperties>
</file>