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sldIdLst>
    <p:sldId id="257" r:id="rId3"/>
    <p:sldId id="258" r:id="rId4"/>
    <p:sldId id="259" r:id="rId5"/>
    <p:sldId id="260" r:id="rId6"/>
    <p:sldId id="266" r:id="rId7"/>
    <p:sldId id="264"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2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solidFill>
                  <a:srgbClr val="0070C0"/>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29EF706-98EF-45F7-B4AD-B2EA7B8C378A}"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32E4A-ABED-4016-9F9E-87F5C96A9D3B}" type="slidenum">
              <a:rPr lang="en-US" smtClean="0"/>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1600" y="1441062"/>
            <a:ext cx="1669774" cy="769083"/>
          </a:xfrm>
          <a:prstGeom prst="rect">
            <a:avLst/>
          </a:prstGeom>
        </p:spPr>
      </p:pic>
    </p:spTree>
    <p:extLst>
      <p:ext uri="{BB962C8B-B14F-4D97-AF65-F5344CB8AC3E}">
        <p14:creationId xmlns:p14="http://schemas.microsoft.com/office/powerpoint/2010/main" val="12705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atin typeface="+mj-lt"/>
              </a:defRPr>
            </a:lvl1pPr>
            <a:lvl2pPr>
              <a:defRPr sz="2000">
                <a:latin typeface="+mj-lt"/>
              </a:defRPr>
            </a:lvl2pPr>
            <a:lvl3pPr>
              <a:defRPr sz="1600">
                <a:latin typeface="+mj-lt"/>
              </a:defRPr>
            </a:lvl3pPr>
            <a:lvl4pPr>
              <a:defRPr sz="1400">
                <a:latin typeface="+mj-lt"/>
              </a:defRPr>
            </a:lvl4pPr>
            <a:lvl5pPr>
              <a:defRPr sz="1400">
                <a:latin typeface="+mj-lt"/>
              </a:defRPr>
            </a:lvl5pPr>
          </a:lstStyle>
          <a:p>
            <a:pPr lvl="0"/>
            <a:r>
              <a:rPr lang="en-US" dirty="0"/>
              <a:t>Click to edit Master text styles</a:t>
            </a:r>
          </a:p>
          <a:p>
            <a:pPr lvl="1"/>
            <a:r>
              <a:rPr lang="en-US" dirty="0"/>
              <a:t>Second level</a:t>
            </a:r>
          </a:p>
        </p:txBody>
      </p:sp>
      <p:sp>
        <p:nvSpPr>
          <p:cNvPr id="4" name="Date Placeholder 3"/>
          <p:cNvSpPr>
            <a:spLocks noGrp="1"/>
          </p:cNvSpPr>
          <p:nvPr>
            <p:ph type="dt" sz="half" idx="10"/>
          </p:nvPr>
        </p:nvSpPr>
        <p:spPr/>
        <p:txBody>
          <a:bodyPr/>
          <a:lstStyle/>
          <a:p>
            <a:fld id="{729EF706-98EF-45F7-B4AD-B2EA7B8C378A}"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32E4A-ABED-4016-9F9E-87F5C96A9D3B}" type="slidenum">
              <a:rPr lang="en-US" smtClean="0"/>
              <a:t>‹#›</a:t>
            </a:fld>
            <a:endParaRPr lang="en-US"/>
          </a:p>
        </p:txBody>
      </p:sp>
      <p:cxnSp>
        <p:nvCxnSpPr>
          <p:cNvPr id="8" name="Straight Connector 7"/>
          <p:cNvCxnSpPr/>
          <p:nvPr userDrawn="1"/>
        </p:nvCxnSpPr>
        <p:spPr>
          <a:xfrm>
            <a:off x="188842" y="755375"/>
            <a:ext cx="1187063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3287" y="116620"/>
            <a:ext cx="1176476" cy="541874"/>
          </a:xfrm>
          <a:prstGeom prst="rect">
            <a:avLst/>
          </a:prstGeom>
        </p:spPr>
      </p:pic>
    </p:spTree>
    <p:extLst>
      <p:ext uri="{BB962C8B-B14F-4D97-AF65-F5344CB8AC3E}">
        <p14:creationId xmlns:p14="http://schemas.microsoft.com/office/powerpoint/2010/main" val="857157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0515600" cy="72887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8842" y="971210"/>
            <a:ext cx="11711609"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EF706-98EF-45F7-B4AD-B2EA7B8C378A}" type="datetimeFigureOut">
              <a:rPr lang="en-US" smtClean="0"/>
              <a:t>9/22/2017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32E4A-ABED-4016-9F9E-87F5C96A9D3B}" type="slidenum">
              <a:rPr lang="en-US" smtClean="0"/>
              <a:t>‹#›</a:t>
            </a:fld>
            <a:endParaRPr lang="en-US"/>
          </a:p>
        </p:txBody>
      </p:sp>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l="3984" t="17787" r="1812" b="29512"/>
          <a:stretch/>
        </p:blipFill>
        <p:spPr>
          <a:xfrm>
            <a:off x="9484326" y="5883965"/>
            <a:ext cx="2416125" cy="811007"/>
          </a:xfrm>
          <a:prstGeom prst="rect">
            <a:avLst/>
          </a:prstGeom>
        </p:spPr>
      </p:pic>
      <p:cxnSp>
        <p:nvCxnSpPr>
          <p:cNvPr id="10" name="Straight Connector 9"/>
          <p:cNvCxnSpPr/>
          <p:nvPr userDrawn="1"/>
        </p:nvCxnSpPr>
        <p:spPr>
          <a:xfrm>
            <a:off x="188842" y="755375"/>
            <a:ext cx="1187063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82701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EF706-98EF-45F7-B4AD-B2EA7B8C378A}" type="datetimeFigureOut">
              <a:rPr lang="en-US" smtClean="0"/>
              <a:t>9/22/2017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32E4A-ABED-4016-9F9E-87F5C96A9D3B}" type="slidenum">
              <a:rPr lang="en-US" smtClean="0"/>
              <a:t>‹#›</a:t>
            </a:fld>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3984" t="17787" r="1812" b="29512"/>
          <a:stretch/>
        </p:blipFill>
        <p:spPr>
          <a:xfrm>
            <a:off x="552361" y="848139"/>
            <a:ext cx="3316358" cy="111318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35548" y="1167665"/>
            <a:ext cx="1723128" cy="793657"/>
          </a:xfrm>
          <a:prstGeom prst="rect">
            <a:avLst/>
          </a:prstGeom>
        </p:spPr>
      </p:pic>
      <p:sp>
        <p:nvSpPr>
          <p:cNvPr id="12" name="Subtitle 2"/>
          <p:cNvSpPr txBox="1">
            <a:spLocks/>
          </p:cNvSpPr>
          <p:nvPr userDrawn="1"/>
        </p:nvSpPr>
        <p:spPr>
          <a:xfrm>
            <a:off x="1524000" y="3602038"/>
            <a:ext cx="9144000" cy="1655762"/>
          </a:xfrm>
          <a:prstGeom prst="rect">
            <a:avLst/>
          </a:prstGeom>
        </p:spPr>
        <p:txBody>
          <a:bodyPr>
            <a:normAutofit/>
          </a:bodyPr>
          <a:lstStyle>
            <a:lvl1pPr marL="0" indent="0" algn="ctr" defTabSz="914400" rtl="0" eaLnBrk="1" latinLnBrk="0" hangingPunct="1">
              <a:lnSpc>
                <a:spcPct val="90000"/>
              </a:lnSpc>
              <a:spcBef>
                <a:spcPts val="1000"/>
              </a:spcBef>
              <a:buFont typeface="Wingdings" panose="05000000000000000000" pitchFamily="2" charset="2"/>
              <a:buNone/>
              <a:defRPr sz="28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Click to edit Master subtitle style</a:t>
            </a:r>
          </a:p>
        </p:txBody>
      </p:sp>
    </p:spTree>
    <p:extLst>
      <p:ext uri="{BB962C8B-B14F-4D97-AF65-F5344CB8AC3E}">
        <p14:creationId xmlns:p14="http://schemas.microsoft.com/office/powerpoint/2010/main" val="2134922600"/>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19442"/>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CHATBOTS</a:t>
            </a:r>
            <a:br>
              <a:rPr lang="en-US" sz="2000" dirty="0"/>
            </a:br>
            <a:r>
              <a:rPr lang="en-US" sz="2000" dirty="0"/>
              <a:t>The future of Retail Business</a:t>
            </a:r>
            <a:br>
              <a:rPr lang="en-US" sz="2000" dirty="0">
                <a:solidFill>
                  <a:schemeClr val="bg1"/>
                </a:solidFill>
              </a:rPr>
            </a:br>
            <a:endParaRPr lang="en-US" sz="2000" dirty="0"/>
          </a:p>
        </p:txBody>
      </p:sp>
      <p:sp>
        <p:nvSpPr>
          <p:cNvPr id="3" name="Subtitle 2"/>
          <p:cNvSpPr>
            <a:spLocks noGrp="1"/>
          </p:cNvSpPr>
          <p:nvPr>
            <p:ph type="subTitle" idx="1"/>
          </p:nvPr>
        </p:nvSpPr>
        <p:spPr>
          <a:xfrm>
            <a:off x="7525062" y="4210381"/>
            <a:ext cx="4152073" cy="1747837"/>
          </a:xfrm>
        </p:spPr>
        <p:txBody>
          <a:bodyPr>
            <a:normAutofit fontScale="92500" lnSpcReduction="10000"/>
          </a:bodyPr>
          <a:lstStyle/>
          <a:p>
            <a:r>
              <a:rPr lang="en-US" dirty="0"/>
              <a:t>By:</a:t>
            </a:r>
          </a:p>
          <a:p>
            <a:r>
              <a:rPr lang="en-US" dirty="0"/>
              <a:t>Subramanyam Valli T</a:t>
            </a:r>
          </a:p>
          <a:p>
            <a:r>
              <a:rPr lang="en-US" dirty="0"/>
              <a:t>Vidhya Saravanan</a:t>
            </a:r>
          </a:p>
          <a:p>
            <a:r>
              <a:rPr lang="en-US" dirty="0"/>
              <a:t>Harshil Shah</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5983"/>
          <a:stretch/>
        </p:blipFill>
        <p:spPr>
          <a:xfrm>
            <a:off x="0" y="4633546"/>
            <a:ext cx="7525062" cy="2224454"/>
          </a:xfrm>
          <a:prstGeom prst="rect">
            <a:avLst/>
          </a:prstGeom>
        </p:spPr>
      </p:pic>
    </p:spTree>
    <p:extLst>
      <p:ext uri="{BB962C8B-B14F-4D97-AF65-F5344CB8AC3E}">
        <p14:creationId xmlns:p14="http://schemas.microsoft.com/office/powerpoint/2010/main" val="2098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solidFill>
              </a:rPr>
              <a:t>FOCUS AREA</a:t>
            </a:r>
            <a:endParaRPr lang="en-US" dirty="0">
              <a:solidFill>
                <a:schemeClr val="accent5"/>
              </a:solidFill>
              <a:latin typeface="+mn-lt"/>
            </a:endParaRPr>
          </a:p>
        </p:txBody>
      </p:sp>
      <p:sp>
        <p:nvSpPr>
          <p:cNvPr id="3" name="Content Placeholder 2"/>
          <p:cNvSpPr>
            <a:spLocks noGrp="1"/>
          </p:cNvSpPr>
          <p:nvPr>
            <p:ph idx="1"/>
          </p:nvPr>
        </p:nvSpPr>
        <p:spPr/>
        <p:txBody>
          <a:bodyPr>
            <a:normAutofit lnSpcReduction="10000"/>
          </a:bodyPr>
          <a:lstStyle/>
          <a:p>
            <a:r>
              <a:rPr lang="en-US" sz="1800" dirty="0">
                <a:latin typeface="+mn-lt"/>
              </a:rPr>
              <a:t>Customer Self Service</a:t>
            </a: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pPr marL="0" indent="0" algn="r">
              <a:buNone/>
            </a:pPr>
            <a:r>
              <a:rPr lang="en-US" b="1" dirty="0"/>
              <a:t>Other Opportunities</a:t>
            </a:r>
          </a:p>
          <a:p>
            <a:pPr algn="r"/>
            <a:r>
              <a:rPr lang="en-US" sz="1800" dirty="0">
                <a:latin typeface="+mn-lt"/>
              </a:rPr>
              <a:t>Employee Self Service</a:t>
            </a:r>
          </a:p>
          <a:p>
            <a:pPr algn="r"/>
            <a:r>
              <a:rPr lang="en-US" sz="1800" dirty="0">
                <a:latin typeface="+mn-lt"/>
              </a:rPr>
              <a:t>Retail – A bot that adds to Omni -  Channel experience</a:t>
            </a:r>
          </a:p>
          <a:p>
            <a:pPr algn="r"/>
            <a:r>
              <a:rPr lang="en-US" sz="1800">
                <a:latin typeface="+mn-lt"/>
              </a:rPr>
              <a:t>&amp; Many More …</a:t>
            </a:r>
            <a:endParaRPr lang="en-US" sz="1800" dirty="0">
              <a:latin typeface="+mn-lt"/>
            </a:endParaRPr>
          </a:p>
        </p:txBody>
      </p:sp>
    </p:spTree>
    <p:extLst>
      <p:ext uri="{BB962C8B-B14F-4D97-AF65-F5344CB8AC3E}">
        <p14:creationId xmlns:p14="http://schemas.microsoft.com/office/powerpoint/2010/main" val="316033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chemeClr val="accent5"/>
                </a:solidFill>
              </a:rPr>
            </a:br>
            <a:r>
              <a:rPr lang="en-US" dirty="0">
                <a:solidFill>
                  <a:schemeClr val="accent5"/>
                </a:solidFill>
              </a:rPr>
              <a:t>Customer Self Service</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Business Idea:</a:t>
            </a:r>
            <a:endParaRPr lang="en-US" dirty="0"/>
          </a:p>
          <a:p>
            <a:pPr algn="just"/>
            <a:r>
              <a:rPr lang="en-US" dirty="0"/>
              <a:t>CHATBOTS (</a:t>
            </a:r>
            <a:r>
              <a:rPr lang="en-US" dirty="0">
                <a:solidFill>
                  <a:srgbClr val="FF0000"/>
                </a:solidFill>
              </a:rPr>
              <a:t>Chat Robot</a:t>
            </a:r>
            <a:r>
              <a:rPr lang="en-US" dirty="0"/>
              <a:t>, a computer program that simulates human conversation, or chat, through artificial intelligence)</a:t>
            </a:r>
          </a:p>
          <a:p>
            <a:pPr algn="just"/>
            <a:r>
              <a:rPr lang="en-US" dirty="0"/>
              <a:t>A chat based platform to simulate conversation with customers to ease the process of getting updates or responding with appropriate actions on product installations &amp; various customer services by integrating with installation management systems build on Dynamics.</a:t>
            </a:r>
          </a:p>
          <a:p>
            <a:endParaRPr lang="en-US" sz="2800" dirty="0"/>
          </a:p>
        </p:txBody>
      </p:sp>
    </p:spTree>
    <p:extLst>
      <p:ext uri="{BB962C8B-B14F-4D97-AF65-F5344CB8AC3E}">
        <p14:creationId xmlns:p14="http://schemas.microsoft.com/office/powerpoint/2010/main" val="252663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Impact</a:t>
            </a:r>
            <a:endParaRPr lang="en-US" dirty="0"/>
          </a:p>
        </p:txBody>
      </p:sp>
      <p:sp>
        <p:nvSpPr>
          <p:cNvPr id="3" name="Content Placeholder 2"/>
          <p:cNvSpPr>
            <a:spLocks noGrp="1"/>
          </p:cNvSpPr>
          <p:nvPr>
            <p:ph idx="1"/>
          </p:nvPr>
        </p:nvSpPr>
        <p:spPr>
          <a:xfrm>
            <a:off x="188842" y="971209"/>
            <a:ext cx="11711609" cy="5343094"/>
          </a:xfrm>
        </p:spPr>
        <p:txBody>
          <a:bodyPr>
            <a:normAutofit/>
          </a:bodyPr>
          <a:lstStyle/>
          <a:p>
            <a:pPr marL="0" indent="0">
              <a:buNone/>
            </a:pPr>
            <a:r>
              <a:rPr lang="en-US" b="1" dirty="0"/>
              <a:t>Current Solution:</a:t>
            </a:r>
            <a:endParaRPr lang="en-US" dirty="0"/>
          </a:p>
          <a:p>
            <a:pPr algn="just"/>
            <a:r>
              <a:rPr lang="en-US" dirty="0"/>
              <a:t>Today, when customer orders for an item/Appliances/product that needs installation, an Installation job  is created at Dynamics with entities that describe the job status, availability of products, the details of the installation vendor, customer information etc. The above process doesn’t provide the flexibility to customers to check their order status, delivery and an opportunity to reschedule the installation process, only way is to call the Lowe’s Customer Representative and get that done.</a:t>
            </a:r>
          </a:p>
          <a:p>
            <a:pPr marL="0" indent="0">
              <a:buNone/>
            </a:pPr>
            <a:endParaRPr lang="en-US" dirty="0"/>
          </a:p>
          <a:p>
            <a:pPr marL="0" indent="0">
              <a:buNone/>
            </a:pPr>
            <a:r>
              <a:rPr lang="en-US" b="1" dirty="0"/>
              <a:t>Impact:</a:t>
            </a:r>
            <a:endParaRPr lang="en-US" dirty="0"/>
          </a:p>
          <a:p>
            <a:pPr algn="just"/>
            <a:r>
              <a:rPr lang="en-US" dirty="0"/>
              <a:t>To facilitate a </a:t>
            </a:r>
            <a:r>
              <a:rPr lang="en-US" b="1" dirty="0"/>
              <a:t>CHATBOT</a:t>
            </a:r>
            <a:r>
              <a:rPr lang="en-US" dirty="0"/>
              <a:t> on </a:t>
            </a:r>
            <a:r>
              <a:rPr lang="en-US" b="1" dirty="0" err="1"/>
              <a:t>Lowes.Com</a:t>
            </a:r>
            <a:r>
              <a:rPr lang="en-US" dirty="0"/>
              <a:t> to simulate conversation with customers at anytime, anywhere to ease the procedure/process of getting updates or responding with appropriate actions on product installations &amp; various customer services. </a:t>
            </a:r>
          </a:p>
          <a:p>
            <a:pPr marL="0" indent="0">
              <a:buNone/>
            </a:pPr>
            <a:endParaRPr lang="en-US" dirty="0"/>
          </a:p>
          <a:p>
            <a:pPr marL="0" indent="0">
              <a:buNone/>
            </a:pPr>
            <a:endParaRPr lang="en-US" sz="2800" dirty="0"/>
          </a:p>
        </p:txBody>
      </p:sp>
    </p:spTree>
    <p:extLst>
      <p:ext uri="{BB962C8B-B14F-4D97-AF65-F5344CB8AC3E}">
        <p14:creationId xmlns:p14="http://schemas.microsoft.com/office/powerpoint/2010/main" val="427062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570" y="817041"/>
            <a:ext cx="9060573" cy="5249651"/>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360027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Channels</a:t>
            </a:r>
            <a:endParaRPr lang="en-US" dirty="0"/>
          </a:p>
        </p:txBody>
      </p:sp>
      <p:pic>
        <p:nvPicPr>
          <p:cNvPr id="4" name="Content Placeholder 3"/>
          <p:cNvPicPr>
            <a:picLocks noGrp="1" noChangeAspect="1"/>
          </p:cNvPicPr>
          <p:nvPr>
            <p:ph idx="1"/>
          </p:nvPr>
        </p:nvPicPr>
        <p:blipFill rotWithShape="1">
          <a:blip r:embed="rId2"/>
          <a:srcRect b="50098"/>
          <a:stretch/>
        </p:blipFill>
        <p:spPr>
          <a:xfrm>
            <a:off x="267291" y="954651"/>
            <a:ext cx="11710987" cy="1287389"/>
          </a:xfrm>
          <a:prstGeom prst="rect">
            <a:avLst/>
          </a:prstGeom>
        </p:spPr>
      </p:pic>
      <p:sp>
        <p:nvSpPr>
          <p:cNvPr id="6" name="TextBox 5"/>
          <p:cNvSpPr txBox="1"/>
          <p:nvPr/>
        </p:nvSpPr>
        <p:spPr>
          <a:xfrm>
            <a:off x="627017" y="750781"/>
            <a:ext cx="715260" cy="369332"/>
          </a:xfrm>
          <a:prstGeom prst="rect">
            <a:avLst/>
          </a:prstGeom>
          <a:noFill/>
        </p:spPr>
        <p:txBody>
          <a:bodyPr wrap="none" rtlCol="0">
            <a:spAutoFit/>
          </a:bodyPr>
          <a:lstStyle/>
          <a:p>
            <a:r>
              <a:rPr lang="en-US" dirty="0"/>
              <a:t> BING</a:t>
            </a:r>
          </a:p>
        </p:txBody>
      </p:sp>
      <p:sp>
        <p:nvSpPr>
          <p:cNvPr id="7" name="TextBox 6"/>
          <p:cNvSpPr txBox="1"/>
          <p:nvPr/>
        </p:nvSpPr>
        <p:spPr>
          <a:xfrm>
            <a:off x="1658461" y="750781"/>
            <a:ext cx="1090491" cy="369332"/>
          </a:xfrm>
          <a:prstGeom prst="rect">
            <a:avLst/>
          </a:prstGeom>
          <a:noFill/>
        </p:spPr>
        <p:txBody>
          <a:bodyPr wrap="none" rtlCol="0">
            <a:spAutoFit/>
          </a:bodyPr>
          <a:lstStyle/>
          <a:p>
            <a:r>
              <a:rPr lang="en-US" dirty="0"/>
              <a:t>CORTANA</a:t>
            </a:r>
          </a:p>
        </p:txBody>
      </p:sp>
      <p:sp>
        <p:nvSpPr>
          <p:cNvPr id="8" name="TextBox 7"/>
          <p:cNvSpPr txBox="1"/>
          <p:nvPr/>
        </p:nvSpPr>
        <p:spPr>
          <a:xfrm>
            <a:off x="2917371" y="750781"/>
            <a:ext cx="780983" cy="369332"/>
          </a:xfrm>
          <a:prstGeom prst="rect">
            <a:avLst/>
          </a:prstGeom>
          <a:noFill/>
        </p:spPr>
        <p:txBody>
          <a:bodyPr wrap="none" rtlCol="0">
            <a:spAutoFit/>
          </a:bodyPr>
          <a:lstStyle/>
          <a:p>
            <a:r>
              <a:rPr lang="en-US" dirty="0"/>
              <a:t>E-Mail</a:t>
            </a:r>
          </a:p>
        </p:txBody>
      </p:sp>
      <p:sp>
        <p:nvSpPr>
          <p:cNvPr id="9" name="TextBox 8"/>
          <p:cNvSpPr txBox="1"/>
          <p:nvPr/>
        </p:nvSpPr>
        <p:spPr>
          <a:xfrm>
            <a:off x="4223657" y="750781"/>
            <a:ext cx="592183" cy="369332"/>
          </a:xfrm>
          <a:prstGeom prst="rect">
            <a:avLst/>
          </a:prstGeom>
          <a:noFill/>
        </p:spPr>
        <p:txBody>
          <a:bodyPr wrap="square" rtlCol="0">
            <a:spAutoFit/>
          </a:bodyPr>
          <a:lstStyle/>
          <a:p>
            <a:r>
              <a:rPr lang="en-US" dirty="0"/>
              <a:t>FB</a:t>
            </a:r>
          </a:p>
        </p:txBody>
      </p:sp>
      <p:sp>
        <p:nvSpPr>
          <p:cNvPr id="10" name="TextBox 9"/>
          <p:cNvSpPr txBox="1"/>
          <p:nvPr/>
        </p:nvSpPr>
        <p:spPr>
          <a:xfrm>
            <a:off x="4961708" y="769985"/>
            <a:ext cx="1085041" cy="369332"/>
          </a:xfrm>
          <a:prstGeom prst="rect">
            <a:avLst/>
          </a:prstGeom>
          <a:noFill/>
        </p:spPr>
        <p:txBody>
          <a:bodyPr wrap="none" rtlCol="0">
            <a:spAutoFit/>
          </a:bodyPr>
          <a:lstStyle/>
          <a:p>
            <a:r>
              <a:rPr lang="en-US" dirty="0" err="1"/>
              <a:t>GroupMe</a:t>
            </a:r>
            <a:endParaRPr lang="en-US" dirty="0"/>
          </a:p>
        </p:txBody>
      </p:sp>
      <p:sp>
        <p:nvSpPr>
          <p:cNvPr id="11" name="TextBox 10"/>
          <p:cNvSpPr txBox="1"/>
          <p:nvPr/>
        </p:nvSpPr>
        <p:spPr>
          <a:xfrm>
            <a:off x="6368383" y="769985"/>
            <a:ext cx="461986" cy="369332"/>
          </a:xfrm>
          <a:prstGeom prst="rect">
            <a:avLst/>
          </a:prstGeom>
          <a:noFill/>
        </p:spPr>
        <p:txBody>
          <a:bodyPr wrap="none" rtlCol="0">
            <a:spAutoFit/>
          </a:bodyPr>
          <a:lstStyle/>
          <a:p>
            <a:r>
              <a:rPr lang="en-US" dirty="0" err="1"/>
              <a:t>Kik</a:t>
            </a:r>
            <a:endParaRPr lang="en-US" dirty="0"/>
          </a:p>
        </p:txBody>
      </p:sp>
      <p:sp>
        <p:nvSpPr>
          <p:cNvPr id="12" name="TextBox 11"/>
          <p:cNvSpPr txBox="1"/>
          <p:nvPr/>
        </p:nvSpPr>
        <p:spPr>
          <a:xfrm>
            <a:off x="7260410" y="769985"/>
            <a:ext cx="1042593" cy="369332"/>
          </a:xfrm>
          <a:prstGeom prst="rect">
            <a:avLst/>
          </a:prstGeom>
          <a:noFill/>
        </p:spPr>
        <p:txBody>
          <a:bodyPr wrap="none" rtlCol="0">
            <a:spAutoFit/>
          </a:bodyPr>
          <a:lstStyle/>
          <a:p>
            <a:r>
              <a:rPr lang="en-US" dirty="0"/>
              <a:t>MS Team</a:t>
            </a:r>
          </a:p>
        </p:txBody>
      </p:sp>
      <p:sp>
        <p:nvSpPr>
          <p:cNvPr id="13" name="TextBox 12"/>
          <p:cNvSpPr txBox="1"/>
          <p:nvPr/>
        </p:nvSpPr>
        <p:spPr>
          <a:xfrm>
            <a:off x="8551817" y="750781"/>
            <a:ext cx="736099" cy="369332"/>
          </a:xfrm>
          <a:prstGeom prst="rect">
            <a:avLst/>
          </a:prstGeom>
          <a:noFill/>
        </p:spPr>
        <p:txBody>
          <a:bodyPr wrap="none" rtlCol="0">
            <a:spAutoFit/>
          </a:bodyPr>
          <a:lstStyle/>
          <a:p>
            <a:r>
              <a:rPr lang="en-US" dirty="0"/>
              <a:t>Skype</a:t>
            </a:r>
          </a:p>
        </p:txBody>
      </p:sp>
      <p:sp>
        <p:nvSpPr>
          <p:cNvPr id="14" name="TextBox 13"/>
          <p:cNvSpPr txBox="1"/>
          <p:nvPr/>
        </p:nvSpPr>
        <p:spPr>
          <a:xfrm>
            <a:off x="9696476" y="769985"/>
            <a:ext cx="655949" cy="369332"/>
          </a:xfrm>
          <a:prstGeom prst="rect">
            <a:avLst/>
          </a:prstGeom>
          <a:noFill/>
        </p:spPr>
        <p:txBody>
          <a:bodyPr wrap="none" rtlCol="0">
            <a:spAutoFit/>
          </a:bodyPr>
          <a:lstStyle/>
          <a:p>
            <a:r>
              <a:rPr lang="en-US" dirty="0"/>
              <a:t>Slack</a:t>
            </a:r>
          </a:p>
        </p:txBody>
      </p:sp>
      <p:sp>
        <p:nvSpPr>
          <p:cNvPr id="15" name="TextBox 14"/>
          <p:cNvSpPr txBox="1"/>
          <p:nvPr/>
        </p:nvSpPr>
        <p:spPr>
          <a:xfrm>
            <a:off x="10645625" y="750781"/>
            <a:ext cx="1039452" cy="369332"/>
          </a:xfrm>
          <a:prstGeom prst="rect">
            <a:avLst/>
          </a:prstGeom>
          <a:noFill/>
        </p:spPr>
        <p:txBody>
          <a:bodyPr wrap="none" rtlCol="0">
            <a:spAutoFit/>
          </a:bodyPr>
          <a:lstStyle/>
          <a:p>
            <a:r>
              <a:rPr lang="en-US" dirty="0"/>
              <a:t>Telegram</a:t>
            </a:r>
          </a:p>
        </p:txBody>
      </p:sp>
      <p:pic>
        <p:nvPicPr>
          <p:cNvPr id="16" name="Picture 15"/>
          <p:cNvPicPr>
            <a:picLocks noChangeAspect="1"/>
          </p:cNvPicPr>
          <p:nvPr/>
        </p:nvPicPr>
        <p:blipFill>
          <a:blip r:embed="rId3"/>
          <a:stretch>
            <a:fillRect/>
          </a:stretch>
        </p:blipFill>
        <p:spPr>
          <a:xfrm>
            <a:off x="454403" y="2338387"/>
            <a:ext cx="7848600" cy="4410075"/>
          </a:xfrm>
          <a:prstGeom prst="rect">
            <a:avLst/>
          </a:prstGeom>
        </p:spPr>
      </p:pic>
    </p:spTree>
    <p:extLst>
      <p:ext uri="{BB962C8B-B14F-4D97-AF65-F5344CB8AC3E}">
        <p14:creationId xmlns:p14="http://schemas.microsoft.com/office/powerpoint/2010/main" val="327096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0342415">
            <a:off x="424415" y="1408501"/>
            <a:ext cx="3226782"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#CHATBOT</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rot="19938593">
            <a:off x="4833142" y="4631540"/>
            <a:ext cx="644291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#Artificial Intelligence</a:t>
            </a:r>
          </a:p>
        </p:txBody>
      </p:sp>
      <p:sp>
        <p:nvSpPr>
          <p:cNvPr id="8" name="Rectangle 7"/>
          <p:cNvSpPr/>
          <p:nvPr/>
        </p:nvSpPr>
        <p:spPr>
          <a:xfrm rot="701714">
            <a:off x="4007945" y="1396221"/>
            <a:ext cx="274216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@LUIS.ai</a:t>
            </a:r>
          </a:p>
        </p:txBody>
      </p:sp>
      <p:sp>
        <p:nvSpPr>
          <p:cNvPr id="9" name="Rectangle 8"/>
          <p:cNvSpPr/>
          <p:nvPr/>
        </p:nvSpPr>
        <p:spPr>
          <a:xfrm rot="1487339">
            <a:off x="2959482" y="2880922"/>
            <a:ext cx="512884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#BOT Framework</a:t>
            </a:r>
          </a:p>
        </p:txBody>
      </p:sp>
      <p:sp>
        <p:nvSpPr>
          <p:cNvPr id="10" name="Rectangle 9"/>
          <p:cNvSpPr/>
          <p:nvPr/>
        </p:nvSpPr>
        <p:spPr>
          <a:xfrm rot="20576808">
            <a:off x="635933" y="4562081"/>
            <a:ext cx="479330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@Dynamics 365</a:t>
            </a:r>
          </a:p>
        </p:txBody>
      </p:sp>
      <p:sp>
        <p:nvSpPr>
          <p:cNvPr id="12" name="Rectangle 11"/>
          <p:cNvSpPr/>
          <p:nvPr/>
        </p:nvSpPr>
        <p:spPr>
          <a:xfrm rot="1397684">
            <a:off x="7029983" y="1876134"/>
            <a:ext cx="493276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@Omni-Channel</a:t>
            </a:r>
          </a:p>
        </p:txBody>
      </p:sp>
      <p:sp>
        <p:nvSpPr>
          <p:cNvPr id="13" name="Rectangle 12"/>
          <p:cNvSpPr/>
          <p:nvPr/>
        </p:nvSpPr>
        <p:spPr>
          <a:xfrm rot="18133157">
            <a:off x="1052070" y="3326595"/>
            <a:ext cx="2180470" cy="923330"/>
          </a:xfrm>
          <a:prstGeom prst="rect">
            <a:avLst/>
          </a:prstGeom>
          <a:noFill/>
        </p:spPr>
        <p:txBody>
          <a:bodyPr wrap="none" lIns="91440" tIns="45720" rIns="91440" bIns="45720">
            <a:spAutoFit/>
          </a:bodyPr>
          <a:lstStyle/>
          <a:p>
            <a:pPr algn="ctr"/>
            <a:r>
              <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#Azure</a:t>
            </a:r>
          </a:p>
        </p:txBody>
      </p:sp>
      <p:sp>
        <p:nvSpPr>
          <p:cNvPr id="3" name="Rectangle 2"/>
          <p:cNvSpPr/>
          <p:nvPr/>
        </p:nvSpPr>
        <p:spPr>
          <a:xfrm rot="19674954">
            <a:off x="7010008" y="2737567"/>
            <a:ext cx="1507144"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a:t>
            </a:r>
            <a:r>
              <a:rPr lang="en-US" sz="5400" b="1" cap="none" spc="0" dirty="0">
                <a:ln/>
                <a:solidFill>
                  <a:schemeClr val="accent3"/>
                </a:solidFill>
                <a:effectLst/>
              </a:rPr>
              <a:t>NET</a:t>
            </a:r>
          </a:p>
        </p:txBody>
      </p:sp>
    </p:spTree>
    <p:extLst>
      <p:ext uri="{BB962C8B-B14F-4D97-AF65-F5344CB8AC3E}">
        <p14:creationId xmlns:p14="http://schemas.microsoft.com/office/powerpoint/2010/main" val="132514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8" name="Content Placeholder 4"/>
          <p:cNvPicPr>
            <a:picLocks noGrp="1" noChangeAspect="1"/>
          </p:cNvPicPr>
          <p:nvPr>
            <p:ph idx="1"/>
          </p:nvPr>
        </p:nvPicPr>
        <p:blipFill rotWithShape="1">
          <a:blip r:embed="rId2"/>
          <a:srcRect t="8129" b="9754"/>
          <a:stretch/>
        </p:blipFill>
        <p:spPr>
          <a:xfrm>
            <a:off x="20" y="10"/>
            <a:ext cx="12191980" cy="685799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353" y="3626684"/>
            <a:ext cx="1936750" cy="2636132"/>
          </a:xfrm>
          <a:prstGeom prst="rect">
            <a:avLst/>
          </a:prstGeom>
        </p:spPr>
      </p:pic>
    </p:spTree>
    <p:extLst>
      <p:ext uri="{BB962C8B-B14F-4D97-AF65-F5344CB8AC3E}">
        <p14:creationId xmlns:p14="http://schemas.microsoft.com/office/powerpoint/2010/main" val="2075257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97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Wingdings</vt:lpstr>
      <vt:lpstr>Office Theme</vt:lpstr>
      <vt:lpstr>1_Office Theme</vt:lpstr>
      <vt:lpstr>       CHATBOTS The future of Retail Business </vt:lpstr>
      <vt:lpstr>FOCUS AREA</vt:lpstr>
      <vt:lpstr> Customer Self Service </vt:lpstr>
      <vt:lpstr>Impact</vt:lpstr>
      <vt:lpstr>PowerPoint Presentation</vt:lpstr>
      <vt:lpstr>Channels</vt:lpstr>
      <vt:lpstr>PowerPoint Presentation</vt:lpstr>
      <vt:lpstr>PowerPoint Presentation</vt:lpstr>
    </vt:vector>
  </TitlesOfParts>
  <Company>Lowe's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Shanmughan, Sreedhanya - Sreedhanya</dc:creator>
  <cp:lastModifiedBy>Shah, Harshil Jitendra - Harshil Jitendra</cp:lastModifiedBy>
  <cp:revision>77</cp:revision>
  <dcterms:created xsi:type="dcterms:W3CDTF">2017-09-12T10:06:59Z</dcterms:created>
  <dcterms:modified xsi:type="dcterms:W3CDTF">2017-09-22T09:19:56Z</dcterms:modified>
</cp:coreProperties>
</file>