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3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5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86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0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84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9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7B52-0811-4139-904A-A06D1930EF3B}" type="datetimeFigureOut">
              <a:rPr lang="ru-RU" smtClean="0"/>
              <a:t>16.04.2016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6F8D-2F0F-44A1-A6B4-0D0C30E59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546" y="11267"/>
            <a:ext cx="7634870" cy="68143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Compartimentele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endParaRPr lang="ru-RU" dirty="0"/>
          </a:p>
        </p:txBody>
      </p:sp>
      <p:pic>
        <p:nvPicPr>
          <p:cNvPr id="1026" name="Picture 2" descr="F:\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5" y="764704"/>
            <a:ext cx="8632453" cy="56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j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848872" cy="622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1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joc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9" y="764704"/>
            <a:ext cx="861952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1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:\PROG-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33135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9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:\sub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68314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7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gamebo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1"/>
            <a:ext cx="5688632" cy="67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G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7" y="1196752"/>
            <a:ext cx="8784976" cy="47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b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32656"/>
            <a:ext cx="812939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Shift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632"/>
            <a:ext cx="7200800" cy="66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3557"/>
            <a:ext cx="6408712" cy="64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spati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8136904" cy="595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6362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COU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6048672" cy="62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6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Panou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992888" cy="61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9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Compartimentele jocului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Lyceum AICuza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Compartimentele jocului</dc:title>
  <dc:creator>Sergiu</dc:creator>
  <cp:lastModifiedBy>SergiuTABLA</cp:lastModifiedBy>
  <cp:revision>3</cp:revision>
  <dcterms:created xsi:type="dcterms:W3CDTF">2016-04-16T16:24:33Z</dcterms:created>
  <dcterms:modified xsi:type="dcterms:W3CDTF">2016-04-16T16:44:18Z</dcterms:modified>
</cp:coreProperties>
</file>