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522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8FCDF7E-7BE7-4CDB-A1C4-60A1E2B055FE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F303B55-71BE-49EB-9AED-91CFA948482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DF7E-7BE7-4CDB-A1C4-60A1E2B055FE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3B55-71BE-49EB-9AED-91CFA9484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DF7E-7BE7-4CDB-A1C4-60A1E2B055FE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3B55-71BE-49EB-9AED-91CFA9484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8FCDF7E-7BE7-4CDB-A1C4-60A1E2B055FE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F303B55-71BE-49EB-9AED-91CFA94848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8FCDF7E-7BE7-4CDB-A1C4-60A1E2B055FE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F303B55-71BE-49EB-9AED-91CFA948482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DF7E-7BE7-4CDB-A1C4-60A1E2B055FE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3B55-71BE-49EB-9AED-91CFA94848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DF7E-7BE7-4CDB-A1C4-60A1E2B055FE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3B55-71BE-49EB-9AED-91CFA94848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8FCDF7E-7BE7-4CDB-A1C4-60A1E2B055FE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F303B55-71BE-49EB-9AED-91CFA94848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DF7E-7BE7-4CDB-A1C4-60A1E2B055FE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3B55-71BE-49EB-9AED-91CFA9484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8FCDF7E-7BE7-4CDB-A1C4-60A1E2B055FE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F303B55-71BE-49EB-9AED-91CFA948482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8FCDF7E-7BE7-4CDB-A1C4-60A1E2B055FE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F303B55-71BE-49EB-9AED-91CFA948482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8FCDF7E-7BE7-4CDB-A1C4-60A1E2B055FE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F303B55-71BE-49EB-9AED-91CFA94848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08" y="1785926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Batch Unique ID</a:t>
            </a:r>
            <a:b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2021ee35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714356"/>
            <a:ext cx="7467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Distribution Line Monitoring and 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Controlling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Guided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Ms.A.Shinisha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			</a:t>
            </a: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		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ALTHAF RAZACK L A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(171EE110)</a:t>
            </a:r>
          </a:p>
          <a:p>
            <a:pPr algn="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ARUN BABU M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(171EE112)</a:t>
            </a:r>
          </a:p>
          <a:p>
            <a:pPr algn="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HARIHARAN M K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(171EE145)</a:t>
            </a:r>
          </a:p>
          <a:p>
            <a:pPr algn="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9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Abdul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Khaliq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Distribution Transformers have a long service life if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operated under rated conditions. However, their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life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significantly reduced if they 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overloaded, resulting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unexpected failures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loss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a large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 of customers thus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effecting system reliability.</a:t>
            </a: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Amutha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Elizabeth, </a:t>
            </a:r>
            <a:r>
              <a:rPr lang="en-US" dirty="0" smtClean="0"/>
              <a:t>The efficiency of power systems is largely </a:t>
            </a:r>
            <a:r>
              <a:rPr lang="en-US" dirty="0" smtClean="0"/>
              <a:t>determined </a:t>
            </a:r>
            <a:r>
              <a:rPr lang="en-US" dirty="0" smtClean="0"/>
              <a:t>by the effectiveness of the inbuilt power </a:t>
            </a:r>
            <a:r>
              <a:rPr lang="en-US" dirty="0" smtClean="0"/>
              <a:t>equipment</a:t>
            </a:r>
            <a:r>
              <a:rPr lang="en-US" dirty="0" smtClean="0"/>
              <a:t>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785794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Aim of the Project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1538" y="2428868"/>
            <a:ext cx="7467600" cy="4873752"/>
          </a:xfrm>
        </p:spPr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design real time visualization, monitoring and controlling of electrical distribution system using Microcontroller.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find the fault in distribution line i.e., Fault Detection.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57148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Scope of the Project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00100" y="2357430"/>
            <a:ext cx="7467600" cy="4873752"/>
          </a:xfrm>
        </p:spPr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always monitors the current and voltage, if any deviation occurs it alerts the sub-station workers i.e., Anti-theft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Controls the entire distribution line in any remote area.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Prevents the accidents during rainy season.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Need of the Current Study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714488"/>
            <a:ext cx="7467600" cy="4873752"/>
          </a:xfrm>
        </p:spPr>
        <p:txBody>
          <a:bodyPr/>
          <a:lstStyle/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entire world is evolving with new technologies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current trend.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encourage digital India we want to promote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in Distribution line also.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many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solution providers who can help you experience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based home automation.</a:t>
            </a:r>
          </a:p>
          <a:p>
            <a:pPr lvl="0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Feasibility Analysis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Capture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00100" y="1785926"/>
            <a:ext cx="7110077" cy="38027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Methodology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 used to detect fault and send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SMS alert using the GSM network once the fault is detected.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receives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perceived parameter during power transmission,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detect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breach in short circuit limit set by comparing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current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sensed with the pre-set limit.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current sensed is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than the pre-set current short circuit limit,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GSM module sends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signal for the relay to trip off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else the system remains connected. When the relay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trips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of the system, an SMS alert is sent to the utility mobile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phone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via the GSM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network.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177</TotalTime>
  <Words>316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Batch Unique ID 2021ee35</vt:lpstr>
      <vt:lpstr>Distribution Line Monitoring and Controlling</vt:lpstr>
      <vt:lpstr>Literature Survey</vt:lpstr>
      <vt:lpstr>Aim of the Project</vt:lpstr>
      <vt:lpstr>Scope of the Project</vt:lpstr>
      <vt:lpstr>Need of the Current Study</vt:lpstr>
      <vt:lpstr>Feasibility Analysis</vt:lpstr>
      <vt:lpstr>Proposed Methodology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Unique ID 2021ee35</dc:title>
  <dc:creator>DINESH</dc:creator>
  <cp:lastModifiedBy>DINESH</cp:lastModifiedBy>
  <cp:revision>18</cp:revision>
  <dcterms:created xsi:type="dcterms:W3CDTF">2021-02-23T06:19:48Z</dcterms:created>
  <dcterms:modified xsi:type="dcterms:W3CDTF">2021-02-23T09:17:21Z</dcterms:modified>
</cp:coreProperties>
</file>