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2598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etary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83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207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27203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2024-09-30T09:00:33Z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a0fd0a04b17747cc9f77cf52297a10bd</vt:lpwstr>
  </property>
  <property fmtid="{D5CDD505-2E9C-101B-9397-08002B2CF9AE}" pid="5" name="KSOProductBuildVer">
    <vt:lpwstr>1033-12.2.0.17562</vt:lpwstr>
  </property>
</Properties>
</file>