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9" r:id="rId1"/>
  </p:sldMasterIdLst>
  <p:notesMasterIdLst>
    <p:notesMasterId r:id="rId10"/>
  </p:notesMasterIdLst>
  <p:sldIdLst>
    <p:sldId id="256" r:id="rId2"/>
    <p:sldId id="257" r:id="rId3"/>
    <p:sldId id="262" r:id="rId4"/>
    <p:sldId id="258" r:id="rId5"/>
    <p:sldId id="259" r:id="rId6"/>
    <p:sldId id="260"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288" autoAdjust="0"/>
  </p:normalViewPr>
  <p:slideViewPr>
    <p:cSldViewPr snapToGrid="0">
      <p:cViewPr varScale="1">
        <p:scale>
          <a:sx n="76" d="100"/>
          <a:sy n="76" d="100"/>
        </p:scale>
        <p:origin x="9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inusha Dedigama" userId="15e83f9d36018587" providerId="LiveId" clId="{A52BF03F-64D9-439D-86CE-E1D3C77B3B3A}"/>
    <pc:docChg chg="undo custSel addSld modSld">
      <pc:chgData name="Dinusha Dedigama" userId="15e83f9d36018587" providerId="LiveId" clId="{A52BF03F-64D9-439D-86CE-E1D3C77B3B3A}" dt="2024-02-15T16:20:20.140" v="1590" actId="20577"/>
      <pc:docMkLst>
        <pc:docMk/>
      </pc:docMkLst>
      <pc:sldChg chg="modSp mod">
        <pc:chgData name="Dinusha Dedigama" userId="15e83f9d36018587" providerId="LiveId" clId="{A52BF03F-64D9-439D-86CE-E1D3C77B3B3A}" dt="2024-02-14T18:07:25.475" v="1093" actId="255"/>
        <pc:sldMkLst>
          <pc:docMk/>
          <pc:sldMk cId="2354429689" sldId="256"/>
        </pc:sldMkLst>
        <pc:spChg chg="mod">
          <ac:chgData name="Dinusha Dedigama" userId="15e83f9d36018587" providerId="LiveId" clId="{A52BF03F-64D9-439D-86CE-E1D3C77B3B3A}" dt="2024-02-14T18:07:25.475" v="1093" actId="255"/>
          <ac:spMkLst>
            <pc:docMk/>
            <pc:sldMk cId="2354429689" sldId="256"/>
            <ac:spMk id="2" creationId="{D4BD6C1C-440F-747D-F4BF-49033B3FF52B}"/>
          </ac:spMkLst>
        </pc:spChg>
        <pc:spChg chg="mod">
          <ac:chgData name="Dinusha Dedigama" userId="15e83f9d36018587" providerId="LiveId" clId="{A52BF03F-64D9-439D-86CE-E1D3C77B3B3A}" dt="2024-02-14T17:34:35.218" v="840" actId="14100"/>
          <ac:spMkLst>
            <pc:docMk/>
            <pc:sldMk cId="2354429689" sldId="256"/>
            <ac:spMk id="3" creationId="{FA1D2015-A689-6B9D-8BB7-2D80287BDA78}"/>
          </ac:spMkLst>
        </pc:spChg>
      </pc:sldChg>
      <pc:sldChg chg="modSp mod modNotesTx">
        <pc:chgData name="Dinusha Dedigama" userId="15e83f9d36018587" providerId="LiveId" clId="{A52BF03F-64D9-439D-86CE-E1D3C77B3B3A}" dt="2024-02-14T18:07:14.122" v="1092" actId="255"/>
        <pc:sldMkLst>
          <pc:docMk/>
          <pc:sldMk cId="2278781599" sldId="257"/>
        </pc:sldMkLst>
        <pc:spChg chg="mod">
          <ac:chgData name="Dinusha Dedigama" userId="15e83f9d36018587" providerId="LiveId" clId="{A52BF03F-64D9-439D-86CE-E1D3C77B3B3A}" dt="2024-02-14T18:07:14.122" v="1092" actId="255"/>
          <ac:spMkLst>
            <pc:docMk/>
            <pc:sldMk cId="2278781599" sldId="257"/>
            <ac:spMk id="2" creationId="{8ECB0689-FEAA-501B-FFB6-52A32788D8A9}"/>
          </ac:spMkLst>
        </pc:spChg>
        <pc:spChg chg="mod">
          <ac:chgData name="Dinusha Dedigama" userId="15e83f9d36018587" providerId="LiveId" clId="{A52BF03F-64D9-439D-86CE-E1D3C77B3B3A}" dt="2024-02-14T18:06:54.130" v="1091" actId="255"/>
          <ac:spMkLst>
            <pc:docMk/>
            <pc:sldMk cId="2278781599" sldId="257"/>
            <ac:spMk id="3" creationId="{9FFFE595-41EA-D67F-4870-A46284BD8F44}"/>
          </ac:spMkLst>
        </pc:spChg>
      </pc:sldChg>
      <pc:sldChg chg="modSp mod">
        <pc:chgData name="Dinusha Dedigama" userId="15e83f9d36018587" providerId="LiveId" clId="{A52BF03F-64D9-439D-86CE-E1D3C77B3B3A}" dt="2024-02-15T15:18:55.535" v="1402" actId="113"/>
        <pc:sldMkLst>
          <pc:docMk/>
          <pc:sldMk cId="3356302125" sldId="258"/>
        </pc:sldMkLst>
        <pc:spChg chg="mod">
          <ac:chgData name="Dinusha Dedigama" userId="15e83f9d36018587" providerId="LiveId" clId="{A52BF03F-64D9-439D-86CE-E1D3C77B3B3A}" dt="2024-02-14T18:07:52.466" v="1095" actId="255"/>
          <ac:spMkLst>
            <pc:docMk/>
            <pc:sldMk cId="3356302125" sldId="258"/>
            <ac:spMk id="2" creationId="{DFEAC8B9-9880-1E6D-CE3B-A84C50B73FE2}"/>
          </ac:spMkLst>
        </pc:spChg>
        <pc:spChg chg="mod">
          <ac:chgData name="Dinusha Dedigama" userId="15e83f9d36018587" providerId="LiveId" clId="{A52BF03F-64D9-439D-86CE-E1D3C77B3B3A}" dt="2024-02-15T15:18:55.535" v="1402" actId="113"/>
          <ac:spMkLst>
            <pc:docMk/>
            <pc:sldMk cId="3356302125" sldId="258"/>
            <ac:spMk id="3" creationId="{AF438D63-C7B0-C85B-AB80-B5B93FDC4AC3}"/>
          </ac:spMkLst>
        </pc:spChg>
      </pc:sldChg>
      <pc:sldChg chg="modSp mod">
        <pc:chgData name="Dinusha Dedigama" userId="15e83f9d36018587" providerId="LiveId" clId="{A52BF03F-64D9-439D-86CE-E1D3C77B3B3A}" dt="2024-02-14T18:08:12.640" v="1097" actId="14100"/>
        <pc:sldMkLst>
          <pc:docMk/>
          <pc:sldMk cId="898020195" sldId="259"/>
        </pc:sldMkLst>
        <pc:spChg chg="mod">
          <ac:chgData name="Dinusha Dedigama" userId="15e83f9d36018587" providerId="LiveId" clId="{A52BF03F-64D9-439D-86CE-E1D3C77B3B3A}" dt="2024-02-14T18:08:02.760" v="1096" actId="255"/>
          <ac:spMkLst>
            <pc:docMk/>
            <pc:sldMk cId="898020195" sldId="259"/>
            <ac:spMk id="2" creationId="{33E224C9-C186-A474-5ADB-B7E0BABA1837}"/>
          </ac:spMkLst>
        </pc:spChg>
        <pc:spChg chg="mod">
          <ac:chgData name="Dinusha Dedigama" userId="15e83f9d36018587" providerId="LiveId" clId="{A52BF03F-64D9-439D-86CE-E1D3C77B3B3A}" dt="2024-02-14T18:08:12.640" v="1097" actId="14100"/>
          <ac:spMkLst>
            <pc:docMk/>
            <pc:sldMk cId="898020195" sldId="259"/>
            <ac:spMk id="3" creationId="{9A76BEF9-8053-05E7-6F32-334576BF1083}"/>
          </ac:spMkLst>
        </pc:spChg>
      </pc:sldChg>
      <pc:sldChg chg="modSp mod">
        <pc:chgData name="Dinusha Dedigama" userId="15e83f9d36018587" providerId="LiveId" clId="{A52BF03F-64D9-439D-86CE-E1D3C77B3B3A}" dt="2024-02-14T18:08:36.881" v="1099" actId="255"/>
        <pc:sldMkLst>
          <pc:docMk/>
          <pc:sldMk cId="220652698" sldId="260"/>
        </pc:sldMkLst>
        <pc:spChg chg="mod">
          <ac:chgData name="Dinusha Dedigama" userId="15e83f9d36018587" providerId="LiveId" clId="{A52BF03F-64D9-439D-86CE-E1D3C77B3B3A}" dt="2024-02-14T18:08:22.596" v="1098" actId="255"/>
          <ac:spMkLst>
            <pc:docMk/>
            <pc:sldMk cId="220652698" sldId="260"/>
            <ac:spMk id="2" creationId="{5D580A43-64A5-362B-A17E-685709B5C3BA}"/>
          </ac:spMkLst>
        </pc:spChg>
        <pc:spChg chg="mod">
          <ac:chgData name="Dinusha Dedigama" userId="15e83f9d36018587" providerId="LiveId" clId="{A52BF03F-64D9-439D-86CE-E1D3C77B3B3A}" dt="2024-02-14T18:08:36.881" v="1099" actId="255"/>
          <ac:spMkLst>
            <pc:docMk/>
            <pc:sldMk cId="220652698" sldId="260"/>
            <ac:spMk id="3" creationId="{B74C4105-8FF1-E5CB-2FE5-31BBA03AE4BC}"/>
          </ac:spMkLst>
        </pc:spChg>
      </pc:sldChg>
      <pc:sldChg chg="modSp mod">
        <pc:chgData name="Dinusha Dedigama" userId="15e83f9d36018587" providerId="LiveId" clId="{A52BF03F-64D9-439D-86CE-E1D3C77B3B3A}" dt="2024-02-15T16:19:19.174" v="1588" actId="14100"/>
        <pc:sldMkLst>
          <pc:docMk/>
          <pc:sldMk cId="2310946924" sldId="261"/>
        </pc:sldMkLst>
        <pc:spChg chg="mod">
          <ac:chgData name="Dinusha Dedigama" userId="15e83f9d36018587" providerId="LiveId" clId="{A52BF03F-64D9-439D-86CE-E1D3C77B3B3A}" dt="2024-02-15T15:19:57.110" v="1403" actId="20577"/>
          <ac:spMkLst>
            <pc:docMk/>
            <pc:sldMk cId="2310946924" sldId="261"/>
            <ac:spMk id="2" creationId="{BB4842BC-178B-81F5-C2F5-DAC81147B8AE}"/>
          </ac:spMkLst>
        </pc:spChg>
        <pc:spChg chg="mod">
          <ac:chgData name="Dinusha Dedigama" userId="15e83f9d36018587" providerId="LiveId" clId="{A52BF03F-64D9-439D-86CE-E1D3C77B3B3A}" dt="2024-02-15T16:19:19.174" v="1588" actId="14100"/>
          <ac:spMkLst>
            <pc:docMk/>
            <pc:sldMk cId="2310946924" sldId="261"/>
            <ac:spMk id="3" creationId="{C98F10F6-AFDE-FE9A-DF74-4D7AFD0619DD}"/>
          </ac:spMkLst>
        </pc:spChg>
      </pc:sldChg>
      <pc:sldChg chg="modSp mod modNotesTx">
        <pc:chgData name="Dinusha Dedigama" userId="15e83f9d36018587" providerId="LiveId" clId="{A52BF03F-64D9-439D-86CE-E1D3C77B3B3A}" dt="2024-02-15T16:20:20.140" v="1590" actId="20577"/>
        <pc:sldMkLst>
          <pc:docMk/>
          <pc:sldMk cId="204885812" sldId="262"/>
        </pc:sldMkLst>
        <pc:spChg chg="mod">
          <ac:chgData name="Dinusha Dedigama" userId="15e83f9d36018587" providerId="LiveId" clId="{A52BF03F-64D9-439D-86CE-E1D3C77B3B3A}" dt="2024-02-14T18:07:39.332" v="1094" actId="255"/>
          <ac:spMkLst>
            <pc:docMk/>
            <pc:sldMk cId="204885812" sldId="262"/>
            <ac:spMk id="2" creationId="{0BEA2FE4-3883-B565-1D4D-9427EC92ED68}"/>
          </ac:spMkLst>
        </pc:spChg>
        <pc:spChg chg="mod">
          <ac:chgData name="Dinusha Dedigama" userId="15e83f9d36018587" providerId="LiveId" clId="{A52BF03F-64D9-439D-86CE-E1D3C77B3B3A}" dt="2024-02-15T16:20:20.140" v="1590" actId="20577"/>
          <ac:spMkLst>
            <pc:docMk/>
            <pc:sldMk cId="204885812" sldId="262"/>
            <ac:spMk id="3" creationId="{FD172FC8-75CC-768E-69F2-6C833FE2DD7D}"/>
          </ac:spMkLst>
        </pc:spChg>
      </pc:sldChg>
      <pc:sldChg chg="modSp new mod">
        <pc:chgData name="Dinusha Dedigama" userId="15e83f9d36018587" providerId="LiveId" clId="{A52BF03F-64D9-439D-86CE-E1D3C77B3B3A}" dt="2024-02-15T15:11:22.537" v="1145" actId="14100"/>
        <pc:sldMkLst>
          <pc:docMk/>
          <pc:sldMk cId="170776125" sldId="263"/>
        </pc:sldMkLst>
        <pc:spChg chg="mod">
          <ac:chgData name="Dinusha Dedigama" userId="15e83f9d36018587" providerId="LiveId" clId="{A52BF03F-64D9-439D-86CE-E1D3C77B3B3A}" dt="2024-02-14T17:32:04.450" v="784" actId="255"/>
          <ac:spMkLst>
            <pc:docMk/>
            <pc:sldMk cId="170776125" sldId="263"/>
            <ac:spMk id="2" creationId="{92CEA581-0A5A-94B1-66DC-2061B06CC885}"/>
          </ac:spMkLst>
        </pc:spChg>
        <pc:spChg chg="mod">
          <ac:chgData name="Dinusha Dedigama" userId="15e83f9d36018587" providerId="LiveId" clId="{A52BF03F-64D9-439D-86CE-E1D3C77B3B3A}" dt="2024-02-15T15:11:22.537" v="1145" actId="14100"/>
          <ac:spMkLst>
            <pc:docMk/>
            <pc:sldMk cId="170776125" sldId="263"/>
            <ac:spMk id="3" creationId="{88194654-1AB5-64BB-D600-9A3367A8AF6F}"/>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FA62A6C-D5FC-4927-A9F1-DF31EE40515A}" type="datetimeFigureOut">
              <a:rPr lang="en-US" smtClean="0"/>
              <a:t>2/15/2024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18E0F6C-6573-403A-AACB-2395F06C255D}" type="slidenum">
              <a:rPr lang="en-US" smtClean="0"/>
              <a:t>‹#›</a:t>
            </a:fld>
            <a:endParaRPr lang="en-US"/>
          </a:p>
        </p:txBody>
      </p:sp>
    </p:spTree>
    <p:extLst>
      <p:ext uri="{BB962C8B-B14F-4D97-AF65-F5344CB8AC3E}">
        <p14:creationId xmlns:p14="http://schemas.microsoft.com/office/powerpoint/2010/main" val="2973008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project is about to create a website for a company. And I have chosen KANDY which is a textile for all men, women, kids for dresses, beauty products etc. by creating this website it will be easy to do shopping online, get details about this textile, inform about inquiries if any. </a:t>
            </a:r>
          </a:p>
        </p:txBody>
      </p:sp>
      <p:sp>
        <p:nvSpPr>
          <p:cNvPr id="4" name="Slide Number Placeholder 3"/>
          <p:cNvSpPr>
            <a:spLocks noGrp="1"/>
          </p:cNvSpPr>
          <p:nvPr>
            <p:ph type="sldNum" sz="quarter" idx="5"/>
          </p:nvPr>
        </p:nvSpPr>
        <p:spPr/>
        <p:txBody>
          <a:bodyPr/>
          <a:lstStyle/>
          <a:p>
            <a:fld id="{118E0F6C-6573-403A-AACB-2395F06C255D}" type="slidenum">
              <a:rPr lang="en-US" smtClean="0"/>
              <a:t>2</a:t>
            </a:fld>
            <a:endParaRPr lang="en-US"/>
          </a:p>
        </p:txBody>
      </p:sp>
    </p:spTree>
    <p:extLst>
      <p:ext uri="{BB962C8B-B14F-4D97-AF65-F5344CB8AC3E}">
        <p14:creationId xmlns:p14="http://schemas.microsoft.com/office/powerpoint/2010/main" val="29779310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 would like to demonstrate about to accept this website created by me. So, these are the key things that I wanted to highlight. Goals and objectives, the design of the web site, technologies used to create this website, outcomes of the project etc. to get a clear idea about my project.  </a:t>
            </a:r>
          </a:p>
        </p:txBody>
      </p:sp>
      <p:sp>
        <p:nvSpPr>
          <p:cNvPr id="4" name="Slide Number Placeholder 3"/>
          <p:cNvSpPr>
            <a:spLocks noGrp="1"/>
          </p:cNvSpPr>
          <p:nvPr>
            <p:ph type="sldNum" sz="quarter" idx="5"/>
          </p:nvPr>
        </p:nvSpPr>
        <p:spPr/>
        <p:txBody>
          <a:bodyPr/>
          <a:lstStyle/>
          <a:p>
            <a:fld id="{118E0F6C-6573-403A-AACB-2395F06C255D}" type="slidenum">
              <a:rPr lang="en-US" smtClean="0"/>
              <a:t>3</a:t>
            </a:fld>
            <a:endParaRPr lang="en-US"/>
          </a:p>
        </p:txBody>
      </p:sp>
    </p:spTree>
    <p:extLst>
      <p:ext uri="{BB962C8B-B14F-4D97-AF65-F5344CB8AC3E}">
        <p14:creationId xmlns:p14="http://schemas.microsoft.com/office/powerpoint/2010/main" val="1459533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58BF-C5E1-4B52-BD8A-FD1AD5779347}"/>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DFCD51F7-3CC3-4BB7-8291-B1789482E86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FD320447-D6C7-43E1-AE88-1FB66CC9C55E}"/>
              </a:ext>
            </a:extLst>
          </p:cNvPr>
          <p:cNvSpPr>
            <a:spLocks noGrp="1"/>
          </p:cNvSpPr>
          <p:nvPr>
            <p:ph type="dt" sz="half" idx="10"/>
          </p:nvPr>
        </p:nvSpPr>
        <p:spPr/>
        <p:txBody>
          <a:bodyPr/>
          <a:lstStyle/>
          <a:p>
            <a:fld id="{C43A76A3-ADC8-4477-8FC1-B9DD55D84908}" type="datetime1">
              <a:rPr lang="en-US" smtClean="0"/>
              <a:t>2/15/2024</a:t>
            </a:fld>
            <a:endParaRPr lang="en-US" dirty="0"/>
          </a:p>
        </p:txBody>
      </p:sp>
      <p:sp>
        <p:nvSpPr>
          <p:cNvPr id="5" name="Footer Placeholder 4">
            <a:extLst>
              <a:ext uri="{FF2B5EF4-FFF2-40B4-BE49-F238E27FC236}">
                <a16:creationId xmlns:a16="http://schemas.microsoft.com/office/drawing/2014/main" id="{6F5E17B6-E7FC-473A-8D5F-0E6B838EA7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4AF4E0-FDDB-42B9-862C-7BBC501CDAC5}"/>
              </a:ext>
            </a:extLst>
          </p:cNvPr>
          <p:cNvSpPr>
            <a:spLocks noGrp="1"/>
          </p:cNvSpPr>
          <p:nvPr>
            <p:ph type="sldNum" sz="quarter" idx="12"/>
          </p:nvPr>
        </p:nvSpPr>
        <p:spPr/>
        <p:txBody>
          <a:bodyPr/>
          <a:lstStyle/>
          <a:p>
            <a:fld id="{35747434-7036-48DB-A148-6B3D8EE75CDA}" type="slidenum">
              <a:rPr lang="en-US" smtClean="0"/>
              <a:t>‹#›</a:t>
            </a:fld>
            <a:endParaRPr lang="en-US" dirty="0"/>
          </a:p>
        </p:txBody>
      </p:sp>
    </p:spTree>
    <p:extLst>
      <p:ext uri="{BB962C8B-B14F-4D97-AF65-F5344CB8AC3E}">
        <p14:creationId xmlns:p14="http://schemas.microsoft.com/office/powerpoint/2010/main" val="14445801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8E922F-6166-4009-A42D-027DC718071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7791CF-167D-446D-9F99-6976C986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3CA422-E040-4DE1-9DA5-C8D37C116A7B}"/>
              </a:ext>
            </a:extLst>
          </p:cNvPr>
          <p:cNvSpPr>
            <a:spLocks noGrp="1"/>
          </p:cNvSpPr>
          <p:nvPr>
            <p:ph type="dt" sz="half" idx="10"/>
          </p:nvPr>
        </p:nvSpPr>
        <p:spPr/>
        <p:txBody>
          <a:bodyPr/>
          <a:lstStyle/>
          <a:p>
            <a:fld id="{D6762538-DC4D-4667-96E5-B3278DDF8B12}" type="datetime1">
              <a:rPr lang="en-US" smtClean="0"/>
              <a:t>2/15/2024</a:t>
            </a:fld>
            <a:endParaRPr lang="en-US"/>
          </a:p>
        </p:txBody>
      </p:sp>
      <p:sp>
        <p:nvSpPr>
          <p:cNvPr id="5" name="Footer Placeholder 4">
            <a:extLst>
              <a:ext uri="{FF2B5EF4-FFF2-40B4-BE49-F238E27FC236}">
                <a16:creationId xmlns:a16="http://schemas.microsoft.com/office/drawing/2014/main" id="{6C813B0B-60E7-494E-91CB-055BC2690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48C554-7C1B-4D8F-9B6B-04492656904B}"/>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657230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EC66EF0-6ED8-49A7-BDAD-E20A143FAEA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0FCE9CD-90A9-44BA-B293-0662E077DD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57DAE0-05C4-460B-B96D-BD183ED030C4}"/>
              </a:ext>
            </a:extLst>
          </p:cNvPr>
          <p:cNvSpPr>
            <a:spLocks noGrp="1"/>
          </p:cNvSpPr>
          <p:nvPr>
            <p:ph type="dt" sz="half" idx="10"/>
          </p:nvPr>
        </p:nvSpPr>
        <p:spPr/>
        <p:txBody>
          <a:bodyPr/>
          <a:lstStyle/>
          <a:p>
            <a:fld id="{05880548-5C08-4BE3-B63E-F2BB63B0B00C}" type="datetime1">
              <a:rPr lang="en-US" smtClean="0"/>
              <a:t>2/15/2024</a:t>
            </a:fld>
            <a:endParaRPr lang="en-US"/>
          </a:p>
        </p:txBody>
      </p:sp>
      <p:sp>
        <p:nvSpPr>
          <p:cNvPr id="5" name="Footer Placeholder 4">
            <a:extLst>
              <a:ext uri="{FF2B5EF4-FFF2-40B4-BE49-F238E27FC236}">
                <a16:creationId xmlns:a16="http://schemas.microsoft.com/office/drawing/2014/main" id="{33B3CA93-55C9-4AA3-89A0-55490F745B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BFD820-FF26-4325-816F-310C30F80ACC}"/>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96318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1736C8-0B4F-4655-A630-0B1D2540B7D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78B888-85E0-4D92-903E-C3FE7E870DE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48916-250B-4232-BD7D-571FDE79F5E7}"/>
              </a:ext>
            </a:extLst>
          </p:cNvPr>
          <p:cNvSpPr>
            <a:spLocks noGrp="1"/>
          </p:cNvSpPr>
          <p:nvPr>
            <p:ph type="dt" sz="half" idx="10"/>
          </p:nvPr>
        </p:nvSpPr>
        <p:spPr/>
        <p:txBody>
          <a:bodyPr/>
          <a:lstStyle/>
          <a:p>
            <a:fld id="{DE7F49BE-398D-479A-8A7E-5DDBCA61EDCB}" type="datetime1">
              <a:rPr lang="en-US" smtClean="0"/>
              <a:t>2/15/2024</a:t>
            </a:fld>
            <a:endParaRPr lang="en-US"/>
          </a:p>
        </p:txBody>
      </p:sp>
      <p:sp>
        <p:nvSpPr>
          <p:cNvPr id="5" name="Footer Placeholder 4">
            <a:extLst>
              <a:ext uri="{FF2B5EF4-FFF2-40B4-BE49-F238E27FC236}">
                <a16:creationId xmlns:a16="http://schemas.microsoft.com/office/drawing/2014/main" id="{B6A8BFB4-647C-4104-B6D4-3346051C36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0FA73F-2BE8-4370-AE90-58F4CE51FC5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4792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B1446D-9FAC-4157-A41A-51675C8BE929}"/>
              </a:ext>
            </a:extLst>
          </p:cNvPr>
          <p:cNvSpPr>
            <a:spLocks noGrp="1"/>
          </p:cNvSpPr>
          <p:nvPr>
            <p:ph type="title"/>
          </p:nvPr>
        </p:nvSpPr>
        <p:spPr>
          <a:xfrm>
            <a:off x="777240" y="1709738"/>
            <a:ext cx="10570210" cy="2758895"/>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2AF8D4A-8F93-4399-9546-64F286400D24}"/>
              </a:ext>
            </a:extLst>
          </p:cNvPr>
          <p:cNvSpPr>
            <a:spLocks noGrp="1"/>
          </p:cNvSpPr>
          <p:nvPr>
            <p:ph type="body" idx="1"/>
          </p:nvPr>
        </p:nvSpPr>
        <p:spPr>
          <a:xfrm>
            <a:off x="777240" y="4589463"/>
            <a:ext cx="10570210" cy="1500187"/>
          </a:xfrm>
        </p:spPr>
        <p:txBody>
          <a:bodyPr/>
          <a:lstStyle>
            <a:lvl1pPr marL="0" indent="0">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19C2FD4-BF96-470C-8247-20DFAE1CF870}"/>
              </a:ext>
            </a:extLst>
          </p:cNvPr>
          <p:cNvSpPr>
            <a:spLocks noGrp="1"/>
          </p:cNvSpPr>
          <p:nvPr>
            <p:ph type="dt" sz="half" idx="10"/>
          </p:nvPr>
        </p:nvSpPr>
        <p:spPr/>
        <p:txBody>
          <a:bodyPr/>
          <a:lstStyle/>
          <a:p>
            <a:fld id="{CCD0C193-4974-4A1F-9C63-07D595E30D66}" type="datetime1">
              <a:rPr lang="en-US" smtClean="0"/>
              <a:t>2/15/2024</a:t>
            </a:fld>
            <a:endParaRPr lang="en-US"/>
          </a:p>
        </p:txBody>
      </p:sp>
      <p:sp>
        <p:nvSpPr>
          <p:cNvPr id="5" name="Footer Placeholder 4">
            <a:extLst>
              <a:ext uri="{FF2B5EF4-FFF2-40B4-BE49-F238E27FC236}">
                <a16:creationId xmlns:a16="http://schemas.microsoft.com/office/drawing/2014/main" id="{27175A2D-86C4-4467-BAB8-E9ED004D2C8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E442A4D-D9B2-4C82-95E4-B86F9F5F380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13425868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6B3AA-8C30-429E-B934-AF12204387B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E915834E-691F-4728-88F5-A0C4696695EB}"/>
              </a:ext>
            </a:extLst>
          </p:cNvPr>
          <p:cNvSpPr>
            <a:spLocks noGrp="1"/>
          </p:cNvSpPr>
          <p:nvPr>
            <p:ph sz="half" idx="1"/>
          </p:nvPr>
        </p:nvSpPr>
        <p:spPr>
          <a:xfrm>
            <a:off x="777240" y="1825625"/>
            <a:ext cx="524256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3876374-880F-4E25-9F88-79E3C1AB1F9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19BD69-B509-4FCE-95A8-ED03FFC8CC3C}"/>
              </a:ext>
            </a:extLst>
          </p:cNvPr>
          <p:cNvSpPr>
            <a:spLocks noGrp="1"/>
          </p:cNvSpPr>
          <p:nvPr>
            <p:ph type="dt" sz="half" idx="10"/>
          </p:nvPr>
        </p:nvSpPr>
        <p:spPr/>
        <p:txBody>
          <a:bodyPr/>
          <a:lstStyle/>
          <a:p>
            <a:fld id="{701AA87F-28D4-4BF0-B81F-877A89DFD5AC}" type="datetime1">
              <a:rPr lang="en-US" smtClean="0"/>
              <a:t>2/15/2024</a:t>
            </a:fld>
            <a:endParaRPr lang="en-US"/>
          </a:p>
        </p:txBody>
      </p:sp>
      <p:sp>
        <p:nvSpPr>
          <p:cNvPr id="6" name="Footer Placeholder 5">
            <a:extLst>
              <a:ext uri="{FF2B5EF4-FFF2-40B4-BE49-F238E27FC236}">
                <a16:creationId xmlns:a16="http://schemas.microsoft.com/office/drawing/2014/main" id="{DB7C287B-AE5B-490B-BF81-A50D7A2E8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43C2246-303C-4A29-B6EA-E62CEDE6C2A1}"/>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5083821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2FE79-D5BE-43E8-B6C5-2675B7F4D818}"/>
              </a:ext>
            </a:extLst>
          </p:cNvPr>
          <p:cNvSpPr>
            <a:spLocks noGrp="1"/>
          </p:cNvSpPr>
          <p:nvPr>
            <p:ph type="title"/>
          </p:nvPr>
        </p:nvSpPr>
        <p:spPr>
          <a:xfrm>
            <a:off x="777240" y="365125"/>
            <a:ext cx="10578148"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F69D3A07-BA51-4113-902E-830A887D2394}"/>
              </a:ext>
            </a:extLst>
          </p:cNvPr>
          <p:cNvSpPr>
            <a:spLocks noGrp="1"/>
          </p:cNvSpPr>
          <p:nvPr>
            <p:ph type="body" idx="1"/>
          </p:nvPr>
        </p:nvSpPr>
        <p:spPr>
          <a:xfrm>
            <a:off x="777240" y="1801812"/>
            <a:ext cx="5220335"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E320A9-E274-4E1B-B02D-9A3F510A1F22}"/>
              </a:ext>
            </a:extLst>
          </p:cNvPr>
          <p:cNvSpPr>
            <a:spLocks noGrp="1"/>
          </p:cNvSpPr>
          <p:nvPr>
            <p:ph sz="half" idx="2"/>
          </p:nvPr>
        </p:nvSpPr>
        <p:spPr>
          <a:xfrm>
            <a:off x="777240" y="2825749"/>
            <a:ext cx="5220335"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DBE80D3A-C2A8-4B78-B7E2-4908C74B1C43}"/>
              </a:ext>
            </a:extLst>
          </p:cNvPr>
          <p:cNvSpPr>
            <a:spLocks noGrp="1"/>
          </p:cNvSpPr>
          <p:nvPr>
            <p:ph type="body" sz="quarter" idx="3"/>
          </p:nvPr>
        </p:nvSpPr>
        <p:spPr>
          <a:xfrm>
            <a:off x="6172200" y="1801812"/>
            <a:ext cx="5183188" cy="93503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C5D84DD-9460-4B08-86AD-27486A940047}"/>
              </a:ext>
            </a:extLst>
          </p:cNvPr>
          <p:cNvSpPr>
            <a:spLocks noGrp="1"/>
          </p:cNvSpPr>
          <p:nvPr>
            <p:ph sz="quarter" idx="4"/>
          </p:nvPr>
        </p:nvSpPr>
        <p:spPr>
          <a:xfrm>
            <a:off x="6172200" y="2825749"/>
            <a:ext cx="5183188" cy="33639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4B0B7F8-282C-4210-AE7D-F35228BAC803}"/>
              </a:ext>
            </a:extLst>
          </p:cNvPr>
          <p:cNvSpPr>
            <a:spLocks noGrp="1"/>
          </p:cNvSpPr>
          <p:nvPr>
            <p:ph type="dt" sz="half" idx="10"/>
          </p:nvPr>
        </p:nvSpPr>
        <p:spPr/>
        <p:txBody>
          <a:bodyPr/>
          <a:lstStyle/>
          <a:p>
            <a:fld id="{A8A9F1F3-208B-49A3-B337-9C8ACEB3E0E1}" type="datetime1">
              <a:rPr lang="en-US" smtClean="0"/>
              <a:t>2/15/2024</a:t>
            </a:fld>
            <a:endParaRPr lang="en-US"/>
          </a:p>
        </p:txBody>
      </p:sp>
      <p:sp>
        <p:nvSpPr>
          <p:cNvPr id="8" name="Footer Placeholder 7">
            <a:extLst>
              <a:ext uri="{FF2B5EF4-FFF2-40B4-BE49-F238E27FC236}">
                <a16:creationId xmlns:a16="http://schemas.microsoft.com/office/drawing/2014/main" id="{FAE343A9-1067-4DCF-BACC-1F7F3805022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F84E471-04DB-4DB5-8CC5-16B3FC88509D}"/>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080422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D87C0-272E-4E50-A316-78079B2B923E}"/>
              </a:ext>
            </a:extLst>
          </p:cNvPr>
          <p:cNvSpPr>
            <a:spLocks noGrp="1"/>
          </p:cNvSpPr>
          <p:nvPr>
            <p:ph type="title"/>
          </p:nvPr>
        </p:nvSpPr>
        <p:spPr>
          <a:xfrm>
            <a:off x="777240" y="365125"/>
            <a:ext cx="10659110" cy="1325563"/>
          </a:xfrm>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F906C1C9-1F69-432A-858C-D828B56E1659}"/>
              </a:ext>
            </a:extLst>
          </p:cNvPr>
          <p:cNvSpPr>
            <a:spLocks noGrp="1"/>
          </p:cNvSpPr>
          <p:nvPr>
            <p:ph type="dt" sz="half" idx="10"/>
          </p:nvPr>
        </p:nvSpPr>
        <p:spPr/>
        <p:txBody>
          <a:bodyPr/>
          <a:lstStyle/>
          <a:p>
            <a:fld id="{27AF6CA6-7293-4AA2-A0E0-A3BF4416E786}" type="datetime1">
              <a:rPr lang="en-US" smtClean="0"/>
              <a:t>2/15/2024</a:t>
            </a:fld>
            <a:endParaRPr lang="en-US"/>
          </a:p>
        </p:txBody>
      </p:sp>
      <p:sp>
        <p:nvSpPr>
          <p:cNvPr id="4" name="Footer Placeholder 3">
            <a:extLst>
              <a:ext uri="{FF2B5EF4-FFF2-40B4-BE49-F238E27FC236}">
                <a16:creationId xmlns:a16="http://schemas.microsoft.com/office/drawing/2014/main" id="{BD6D9A1B-D149-4B97-B161-3D7C9ADBCF7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AB3722F-8C88-4E54-8CD6-12D31A05F813}"/>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30778357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E1B4EE-6DFC-45F3-9174-D913EB57CB9D}"/>
              </a:ext>
            </a:extLst>
          </p:cNvPr>
          <p:cNvSpPr>
            <a:spLocks noGrp="1"/>
          </p:cNvSpPr>
          <p:nvPr>
            <p:ph type="dt" sz="half" idx="10"/>
          </p:nvPr>
        </p:nvSpPr>
        <p:spPr/>
        <p:txBody>
          <a:bodyPr/>
          <a:lstStyle/>
          <a:p>
            <a:fld id="{98D87016-7BCD-46FB-8EE3-AB6C369108B4}" type="datetime1">
              <a:rPr lang="en-US" smtClean="0"/>
              <a:t>2/15/2024</a:t>
            </a:fld>
            <a:endParaRPr lang="en-US"/>
          </a:p>
        </p:txBody>
      </p:sp>
      <p:sp>
        <p:nvSpPr>
          <p:cNvPr id="3" name="Footer Placeholder 2">
            <a:extLst>
              <a:ext uri="{FF2B5EF4-FFF2-40B4-BE49-F238E27FC236}">
                <a16:creationId xmlns:a16="http://schemas.microsoft.com/office/drawing/2014/main" id="{0BF7F7DC-6DDE-4337-AD27-BBE7D54224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CC58EA9-3AC4-421E-B133-1FA7757DF8BA}"/>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42895630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035BB-74CC-43E9-B71F-A5C05D17EB78}"/>
              </a:ext>
            </a:extLst>
          </p:cNvPr>
          <p:cNvSpPr>
            <a:spLocks noGrp="1"/>
          </p:cNvSpPr>
          <p:nvPr>
            <p:ph type="title"/>
          </p:nvPr>
        </p:nvSpPr>
        <p:spPr>
          <a:xfrm>
            <a:off x="777240" y="457200"/>
            <a:ext cx="3994785" cy="2501900"/>
          </a:xfrm>
        </p:spPr>
        <p:txBody>
          <a:bodyPr anchor="b">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DCAADC9E-7845-4DB1-87E3-6FBFB2B03B8A}"/>
              </a:ext>
            </a:extLst>
          </p:cNvPr>
          <p:cNvSpPr>
            <a:spLocks noGrp="1"/>
          </p:cNvSpPr>
          <p:nvPr>
            <p:ph idx="1"/>
          </p:nvPr>
        </p:nvSpPr>
        <p:spPr>
          <a:xfrm>
            <a:off x="5183188" y="457201"/>
            <a:ext cx="6172200" cy="5403850"/>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5C925A8-2A07-43B9-B549-061F3684986B}"/>
              </a:ext>
            </a:extLst>
          </p:cNvPr>
          <p:cNvSpPr>
            <a:spLocks noGrp="1"/>
          </p:cNvSpPr>
          <p:nvPr>
            <p:ph type="body" sz="half" idx="2"/>
          </p:nvPr>
        </p:nvSpPr>
        <p:spPr>
          <a:xfrm>
            <a:off x="777240" y="3092450"/>
            <a:ext cx="3994785" cy="2776537"/>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1A9037-0564-43A1-8156-1D9932E1F85F}"/>
              </a:ext>
            </a:extLst>
          </p:cNvPr>
          <p:cNvSpPr>
            <a:spLocks noGrp="1"/>
          </p:cNvSpPr>
          <p:nvPr>
            <p:ph type="dt" sz="half" idx="10"/>
          </p:nvPr>
        </p:nvSpPr>
        <p:spPr/>
        <p:txBody>
          <a:bodyPr/>
          <a:lstStyle/>
          <a:p>
            <a:fld id="{A1547011-1FFC-4EF8-9A2E-53B4AD2ADBD4}" type="datetime1">
              <a:rPr lang="en-US" smtClean="0"/>
              <a:t>2/15/2024</a:t>
            </a:fld>
            <a:endParaRPr lang="en-US"/>
          </a:p>
        </p:txBody>
      </p:sp>
      <p:sp>
        <p:nvSpPr>
          <p:cNvPr id="6" name="Footer Placeholder 5">
            <a:extLst>
              <a:ext uri="{FF2B5EF4-FFF2-40B4-BE49-F238E27FC236}">
                <a16:creationId xmlns:a16="http://schemas.microsoft.com/office/drawing/2014/main" id="{CBFF0D40-D0E1-49C9-BE47-91BBC50AB2B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4D129BD-890D-412E-9805-D29F4A0D3622}"/>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4784095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78ADB4-BA7B-42C2-9C6C-58B2763F8617}"/>
              </a:ext>
            </a:extLst>
          </p:cNvPr>
          <p:cNvSpPr>
            <a:spLocks noGrp="1"/>
          </p:cNvSpPr>
          <p:nvPr>
            <p:ph type="title"/>
          </p:nvPr>
        </p:nvSpPr>
        <p:spPr>
          <a:xfrm>
            <a:off x="777240" y="457200"/>
            <a:ext cx="3994785" cy="2505456"/>
          </a:xfrm>
        </p:spPr>
        <p:txBody>
          <a:bodyPr anchor="b"/>
          <a:lstStyle>
            <a:lvl1pPr>
              <a:defRPr sz="40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E9519B58-B546-4E6B-BE00-3D1D64DA8699}"/>
              </a:ext>
            </a:extLst>
          </p:cNvPr>
          <p:cNvSpPr>
            <a:spLocks noGrp="1"/>
          </p:cNvSpPr>
          <p:nvPr>
            <p:ph type="pic" idx="1"/>
          </p:nvPr>
        </p:nvSpPr>
        <p:spPr>
          <a:xfrm>
            <a:off x="5183188" y="457201"/>
            <a:ext cx="6172200" cy="54038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3FAA0AB8-41A9-4548-9B83-3EFF79A00793}"/>
              </a:ext>
            </a:extLst>
          </p:cNvPr>
          <p:cNvSpPr>
            <a:spLocks noGrp="1"/>
          </p:cNvSpPr>
          <p:nvPr>
            <p:ph type="body" sz="half" idx="2"/>
          </p:nvPr>
        </p:nvSpPr>
        <p:spPr>
          <a:xfrm>
            <a:off x="777240" y="3081275"/>
            <a:ext cx="3994785" cy="2779776"/>
          </a:xfrm>
        </p:spPr>
        <p:txBody>
          <a:bodyPr>
            <a:normAutofit/>
          </a:bodyPr>
          <a:lstStyle>
            <a:lvl1pPr marL="0" indent="0">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B33ED-A015-4992-A004-33D41CFFADA1}"/>
              </a:ext>
            </a:extLst>
          </p:cNvPr>
          <p:cNvSpPr>
            <a:spLocks noGrp="1"/>
          </p:cNvSpPr>
          <p:nvPr>
            <p:ph type="dt" sz="half" idx="10"/>
          </p:nvPr>
        </p:nvSpPr>
        <p:spPr/>
        <p:txBody>
          <a:bodyPr/>
          <a:lstStyle/>
          <a:p>
            <a:fld id="{9562EB47-45B4-4EF5-A743-B4885DD2F060}" type="datetime1">
              <a:rPr lang="en-US" smtClean="0"/>
              <a:t>2/15/2024</a:t>
            </a:fld>
            <a:endParaRPr lang="en-US"/>
          </a:p>
        </p:txBody>
      </p:sp>
      <p:sp>
        <p:nvSpPr>
          <p:cNvPr id="6" name="Footer Placeholder 5">
            <a:extLst>
              <a:ext uri="{FF2B5EF4-FFF2-40B4-BE49-F238E27FC236}">
                <a16:creationId xmlns:a16="http://schemas.microsoft.com/office/drawing/2014/main" id="{D3C29CDA-E85F-47D1-83B7-02A50DEBFD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49625F-5352-4136-8AC4-F8899D00A1A9}"/>
              </a:ext>
            </a:extLst>
          </p:cNvPr>
          <p:cNvSpPr>
            <a:spLocks noGrp="1"/>
          </p:cNvSpPr>
          <p:nvPr>
            <p:ph type="sldNum" sz="quarter" idx="12"/>
          </p:nvPr>
        </p:nvSpPr>
        <p:spPr/>
        <p:txBody>
          <a:bodyPr/>
          <a:lstStyle/>
          <a:p>
            <a:fld id="{35747434-7036-48DB-A148-6B3D8EE75CDA}" type="slidenum">
              <a:rPr lang="en-US" smtClean="0"/>
              <a:t>‹#›</a:t>
            </a:fld>
            <a:endParaRPr lang="en-US"/>
          </a:p>
        </p:txBody>
      </p:sp>
    </p:spTree>
    <p:extLst>
      <p:ext uri="{BB962C8B-B14F-4D97-AF65-F5344CB8AC3E}">
        <p14:creationId xmlns:p14="http://schemas.microsoft.com/office/powerpoint/2010/main" val="2734315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39" name="Rectangle 38">
            <a:extLst>
              <a:ext uri="{FF2B5EF4-FFF2-40B4-BE49-F238E27FC236}">
                <a16:creationId xmlns:a16="http://schemas.microsoft.com/office/drawing/2014/main" id="{99B5B3C5-A599-465B-B2B9-866E8B2087CE}"/>
              </a:ext>
            </a:extLst>
          </p:cNvPr>
          <p:cNvSpPr/>
          <p:nvPr/>
        </p:nvSpPr>
        <p:spPr>
          <a:xfrm>
            <a:off x="-1" y="-1"/>
            <a:ext cx="12192001"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Rectangle 40">
            <a:extLst>
              <a:ext uri="{FF2B5EF4-FFF2-40B4-BE49-F238E27FC236}">
                <a16:creationId xmlns:a16="http://schemas.microsoft.com/office/drawing/2014/main" id="{25C84982-7DD0-43B1-8A2D-BFA4DF1B4E60}"/>
              </a:ext>
            </a:extLst>
          </p:cNvPr>
          <p:cNvSpPr/>
          <p:nvPr/>
        </p:nvSpPr>
        <p:spPr>
          <a:xfrm>
            <a:off x="-1" y="-1"/>
            <a:ext cx="12192001" cy="6858001"/>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dirty="0">
              <a:solidFill>
                <a:schemeClr val="bg1"/>
              </a:solidFill>
              <a:latin typeface="+mj-lt"/>
            </a:endParaRPr>
          </a:p>
        </p:txBody>
      </p:sp>
      <p:grpSp>
        <p:nvGrpSpPr>
          <p:cNvPr id="8" name="Decorative Circles">
            <a:extLst>
              <a:ext uri="{FF2B5EF4-FFF2-40B4-BE49-F238E27FC236}">
                <a16:creationId xmlns:a16="http://schemas.microsoft.com/office/drawing/2014/main" id="{1D912E1C-3BBA-42F0-A3EE-FEC382E7230A}"/>
              </a:ext>
            </a:extLst>
          </p:cNvPr>
          <p:cNvGrpSpPr/>
          <p:nvPr/>
        </p:nvGrpSpPr>
        <p:grpSpPr>
          <a:xfrm>
            <a:off x="-1" y="-1"/>
            <a:ext cx="12192001" cy="6858001"/>
            <a:chOff x="-1" y="-1"/>
            <a:chExt cx="12192001" cy="6858001"/>
          </a:xfrm>
        </p:grpSpPr>
        <p:sp>
          <p:nvSpPr>
            <p:cNvPr id="21" name="Oval 20">
              <a:extLst>
                <a:ext uri="{FF2B5EF4-FFF2-40B4-BE49-F238E27FC236}">
                  <a16:creationId xmlns:a16="http://schemas.microsoft.com/office/drawing/2014/main" id="{2FEEAC76-E273-46A8-8F8E-CE59860FE70D}"/>
                </a:ext>
              </a:extLst>
            </p:cNvPr>
            <p:cNvSpPr/>
            <p:nvPr/>
          </p:nvSpPr>
          <p:spPr>
            <a:xfrm>
              <a:off x="209098" y="727602"/>
              <a:ext cx="172408" cy="172408"/>
            </a:xfrm>
            <a:prstGeom prst="ellipse">
              <a:avLst/>
            </a:prstGeom>
            <a:solidFill>
              <a:schemeClr val="accent2">
                <a:lumMod val="40000"/>
                <a:lumOff val="6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76594A0E-9400-45AD-A431-1DA1C0B28966}"/>
                </a:ext>
              </a:extLst>
            </p:cNvPr>
            <p:cNvSpPr/>
            <p:nvPr/>
          </p:nvSpPr>
          <p:spPr>
            <a:xfrm>
              <a:off x="949947" y="136523"/>
              <a:ext cx="113367" cy="113367"/>
            </a:xfrm>
            <a:prstGeom prst="ellipse">
              <a:avLst/>
            </a:prstGeom>
            <a:solidFill>
              <a:srgbClr val="F39E29">
                <a:alpha val="5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20916D6C-D32F-42B6-8512-CD5EDB8F2B9B}"/>
                </a:ext>
              </a:extLst>
            </p:cNvPr>
            <p:cNvSpPr/>
            <p:nvPr/>
          </p:nvSpPr>
          <p:spPr>
            <a:xfrm>
              <a:off x="11575290" y="5859047"/>
              <a:ext cx="305780" cy="305780"/>
            </a:xfrm>
            <a:prstGeom prst="ellipse">
              <a:avLst/>
            </a:prstGeom>
            <a:solidFill>
              <a:schemeClr val="accent1">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3834846D-59C6-40F4-907C-F1A4689B58F1}"/>
                </a:ext>
              </a:extLst>
            </p:cNvPr>
            <p:cNvSpPr/>
            <p:nvPr/>
          </p:nvSpPr>
          <p:spPr>
            <a:xfrm>
              <a:off x="95730" y="1133938"/>
              <a:ext cx="226735" cy="226735"/>
            </a:xfrm>
            <a:prstGeom prst="ellipse">
              <a:avLst/>
            </a:prstGeom>
            <a:solidFill>
              <a:schemeClr val="accent3">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5A257CDF-2E36-4DC7-8EE4-5CD8F8ECAC87}"/>
                </a:ext>
              </a:extLst>
            </p:cNvPr>
            <p:cNvSpPr/>
            <p:nvPr/>
          </p:nvSpPr>
          <p:spPr>
            <a:xfrm>
              <a:off x="11536830" y="554419"/>
              <a:ext cx="382700" cy="382700"/>
            </a:xfrm>
            <a:prstGeom prst="ellipse">
              <a:avLst/>
            </a:prstGeom>
            <a:solidFill>
              <a:schemeClr val="accent2">
                <a:lumMod val="60000"/>
                <a:lumOff val="40000"/>
                <a:alpha val="7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8" name="Oval 47">
              <a:extLst>
                <a:ext uri="{FF2B5EF4-FFF2-40B4-BE49-F238E27FC236}">
                  <a16:creationId xmlns:a16="http://schemas.microsoft.com/office/drawing/2014/main" id="{D5B26E0E-A115-4AE2-82D8-76BB93CC494F}"/>
                </a:ext>
              </a:extLst>
            </p:cNvPr>
            <p:cNvSpPr/>
            <p:nvPr/>
          </p:nvSpPr>
          <p:spPr>
            <a:xfrm>
              <a:off x="11224303" y="299808"/>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755058DB-7E01-4E95-BF59-983AA1BBB38E}"/>
                </a:ext>
              </a:extLst>
            </p:cNvPr>
            <p:cNvSpPr/>
            <p:nvPr/>
          </p:nvSpPr>
          <p:spPr>
            <a:xfrm>
              <a:off x="11629630" y="5482355"/>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A810F7E2-23F3-44D6-B09E-71E556536052}"/>
                </a:ext>
              </a:extLst>
            </p:cNvPr>
            <p:cNvSpPr/>
            <p:nvPr/>
          </p:nvSpPr>
          <p:spPr>
            <a:xfrm>
              <a:off x="10415328" y="6124958"/>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59D5C391-E1DB-410A-A78C-ED3BBDFF0758}"/>
                </a:ext>
              </a:extLst>
            </p:cNvPr>
            <p:cNvSpPr/>
            <p:nvPr/>
          </p:nvSpPr>
          <p:spPr>
            <a:xfrm>
              <a:off x="10120382" y="6255986"/>
              <a:ext cx="305780" cy="305780"/>
            </a:xfrm>
            <a:prstGeom prst="ellipse">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77C4944D-9373-4283-BCAA-927A0316659E}"/>
                </a:ext>
              </a:extLst>
            </p:cNvPr>
            <p:cNvSpPr/>
            <p:nvPr/>
          </p:nvSpPr>
          <p:spPr>
            <a:xfrm>
              <a:off x="9934343" y="6204350"/>
              <a:ext cx="113367" cy="113367"/>
            </a:xfrm>
            <a:prstGeom prst="ellipse">
              <a:avLst/>
            </a:pr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6804C521-2D9F-4CE4-AFD3-D4F1551FEC6A}"/>
                </a:ext>
              </a:extLst>
            </p:cNvPr>
            <p:cNvSpPr/>
            <p:nvPr/>
          </p:nvSpPr>
          <p:spPr>
            <a:xfrm>
              <a:off x="11642244" y="6317718"/>
              <a:ext cx="549756" cy="540282"/>
            </a:xfrm>
            <a:custGeom>
              <a:avLst/>
              <a:gdLst>
                <a:gd name="connsiteX0" fmla="*/ 1224540 w 2115556"/>
                <a:gd name="connsiteY0" fmla="*/ 0 h 2079100"/>
                <a:gd name="connsiteX1" fmla="*/ 2090421 w 2115556"/>
                <a:gd name="connsiteY1" fmla="*/ 358660 h 2079100"/>
                <a:gd name="connsiteX2" fmla="*/ 2115556 w 2115556"/>
                <a:gd name="connsiteY2" fmla="*/ 386315 h 2079100"/>
                <a:gd name="connsiteX3" fmla="*/ 2115556 w 2115556"/>
                <a:gd name="connsiteY3" fmla="*/ 2062765 h 2079100"/>
                <a:gd name="connsiteX4" fmla="*/ 2100710 w 2115556"/>
                <a:gd name="connsiteY4" fmla="*/ 2079100 h 2079100"/>
                <a:gd name="connsiteX5" fmla="*/ 348370 w 2115556"/>
                <a:gd name="connsiteY5" fmla="*/ 2079100 h 2079100"/>
                <a:gd name="connsiteX6" fmla="*/ 279625 w 2115556"/>
                <a:gd name="connsiteY6" fmla="*/ 2003461 h 2079100"/>
                <a:gd name="connsiteX7" fmla="*/ 0 w 2115556"/>
                <a:gd name="connsiteY7" fmla="*/ 1224540 h 2079100"/>
                <a:gd name="connsiteX8" fmla="*/ 1224540 w 2115556"/>
                <a:gd name="connsiteY8" fmla="*/ 0 h 2079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15556" h="2079100">
                  <a:moveTo>
                    <a:pt x="1224540" y="0"/>
                  </a:moveTo>
                  <a:cubicBezTo>
                    <a:pt x="1562687" y="0"/>
                    <a:pt x="1868823" y="137062"/>
                    <a:pt x="2090421" y="358660"/>
                  </a:cubicBezTo>
                  <a:lnTo>
                    <a:pt x="2115556" y="386315"/>
                  </a:lnTo>
                  <a:lnTo>
                    <a:pt x="2115556" y="2062765"/>
                  </a:lnTo>
                  <a:lnTo>
                    <a:pt x="2100710" y="2079100"/>
                  </a:lnTo>
                  <a:lnTo>
                    <a:pt x="348370" y="2079100"/>
                  </a:lnTo>
                  <a:lnTo>
                    <a:pt x="279625" y="2003461"/>
                  </a:lnTo>
                  <a:cubicBezTo>
                    <a:pt x="104938" y="1791789"/>
                    <a:pt x="0" y="1520419"/>
                    <a:pt x="0" y="1224540"/>
                  </a:cubicBezTo>
                  <a:cubicBezTo>
                    <a:pt x="0" y="548245"/>
                    <a:pt x="548245" y="0"/>
                    <a:pt x="1224540" y="0"/>
                  </a:cubicBez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6" name="Freeform: Shape 55">
              <a:extLst>
                <a:ext uri="{FF2B5EF4-FFF2-40B4-BE49-F238E27FC236}">
                  <a16:creationId xmlns:a16="http://schemas.microsoft.com/office/drawing/2014/main" id="{755AC65C-13EF-4182-AA3C-62BE165CC033}"/>
                </a:ext>
              </a:extLst>
            </p:cNvPr>
            <p:cNvSpPr/>
            <p:nvPr/>
          </p:nvSpPr>
          <p:spPr>
            <a:xfrm>
              <a:off x="-1" y="-1"/>
              <a:ext cx="510196" cy="538336"/>
            </a:xfrm>
            <a:custGeom>
              <a:avLst/>
              <a:gdLst>
                <a:gd name="connsiteX0" fmla="*/ 0 w 510196"/>
                <a:gd name="connsiteY0" fmla="*/ 0 h 538336"/>
                <a:gd name="connsiteX1" fmla="*/ 459276 w 510196"/>
                <a:gd name="connsiteY1" fmla="*/ 0 h 538336"/>
                <a:gd name="connsiteX2" fmla="*/ 482126 w 510196"/>
                <a:gd name="connsiteY2" fmla="*/ 42098 h 538336"/>
                <a:gd name="connsiteX3" fmla="*/ 510196 w 510196"/>
                <a:gd name="connsiteY3" fmla="*/ 181136 h 538336"/>
                <a:gd name="connsiteX4" fmla="*/ 152996 w 510196"/>
                <a:gd name="connsiteY4" fmla="*/ 538336 h 538336"/>
                <a:gd name="connsiteX5" fmla="*/ 13958 w 510196"/>
                <a:gd name="connsiteY5" fmla="*/ 510266 h 538336"/>
                <a:gd name="connsiteX6" fmla="*/ 0 w 510196"/>
                <a:gd name="connsiteY6" fmla="*/ 502690 h 5383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10196" h="538336">
                  <a:moveTo>
                    <a:pt x="0" y="0"/>
                  </a:moveTo>
                  <a:lnTo>
                    <a:pt x="459276" y="0"/>
                  </a:lnTo>
                  <a:lnTo>
                    <a:pt x="482126" y="42098"/>
                  </a:lnTo>
                  <a:cubicBezTo>
                    <a:pt x="500201" y="84833"/>
                    <a:pt x="510196" y="131817"/>
                    <a:pt x="510196" y="181136"/>
                  </a:cubicBezTo>
                  <a:cubicBezTo>
                    <a:pt x="510196" y="378412"/>
                    <a:pt x="350272" y="538336"/>
                    <a:pt x="152996" y="538336"/>
                  </a:cubicBezTo>
                  <a:cubicBezTo>
                    <a:pt x="103677" y="538336"/>
                    <a:pt x="56693" y="528341"/>
                    <a:pt x="13958" y="510266"/>
                  </a:cubicBezTo>
                  <a:lnTo>
                    <a:pt x="0" y="502690"/>
                  </a:lnTo>
                  <a:close/>
                </a:path>
              </a:pathLst>
            </a:cu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58" name="Freeform: Shape 57">
              <a:extLst>
                <a:ext uri="{FF2B5EF4-FFF2-40B4-BE49-F238E27FC236}">
                  <a16:creationId xmlns:a16="http://schemas.microsoft.com/office/drawing/2014/main" id="{E40DA8D2-FA4B-4282-9D44-48C27B63A153}"/>
                </a:ext>
              </a:extLst>
            </p:cNvPr>
            <p:cNvSpPr/>
            <p:nvPr/>
          </p:nvSpPr>
          <p:spPr>
            <a:xfrm>
              <a:off x="10528695" y="1"/>
              <a:ext cx="554074" cy="282754"/>
            </a:xfrm>
            <a:custGeom>
              <a:avLst/>
              <a:gdLst>
                <a:gd name="connsiteX0" fmla="*/ 644 w 309162"/>
                <a:gd name="connsiteY0" fmla="*/ 0 h 157771"/>
                <a:gd name="connsiteX1" fmla="*/ 308518 w 309162"/>
                <a:gd name="connsiteY1" fmla="*/ 0 h 157771"/>
                <a:gd name="connsiteX2" fmla="*/ 309162 w 309162"/>
                <a:gd name="connsiteY2" fmla="*/ 3190 h 157771"/>
                <a:gd name="connsiteX3" fmla="*/ 154581 w 309162"/>
                <a:gd name="connsiteY3" fmla="*/ 157771 h 157771"/>
                <a:gd name="connsiteX4" fmla="*/ 0 w 309162"/>
                <a:gd name="connsiteY4" fmla="*/ 3190 h 15777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9162" h="157771">
                  <a:moveTo>
                    <a:pt x="644" y="0"/>
                  </a:moveTo>
                  <a:lnTo>
                    <a:pt x="308518" y="0"/>
                  </a:lnTo>
                  <a:lnTo>
                    <a:pt x="309162" y="3190"/>
                  </a:lnTo>
                  <a:cubicBezTo>
                    <a:pt x="309162" y="88563"/>
                    <a:pt x="239954" y="157771"/>
                    <a:pt x="154581" y="157771"/>
                  </a:cubicBezTo>
                  <a:cubicBezTo>
                    <a:pt x="69208" y="157771"/>
                    <a:pt x="0" y="88563"/>
                    <a:pt x="0" y="3190"/>
                  </a:cubicBezTo>
                  <a:close/>
                </a:path>
              </a:pathLst>
            </a:cu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sp>
          <p:nvSpPr>
            <p:cNvPr id="10" name="Oval 9">
              <a:extLst>
                <a:ext uri="{FF2B5EF4-FFF2-40B4-BE49-F238E27FC236}">
                  <a16:creationId xmlns:a16="http://schemas.microsoft.com/office/drawing/2014/main" id="{99065014-CB18-414D-A527-31ECC45700AB}"/>
                </a:ext>
              </a:extLst>
            </p:cNvPr>
            <p:cNvSpPr/>
            <p:nvPr/>
          </p:nvSpPr>
          <p:spPr>
            <a:xfrm>
              <a:off x="504140" y="1132500"/>
              <a:ext cx="84680" cy="84680"/>
            </a:xfrm>
            <a:prstGeom prst="ellipse">
              <a:avLst/>
            </a:prstGeom>
            <a:solidFill>
              <a:schemeClr val="accent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8F39E27A-56C1-4328-8DF1-2DA147C78483}"/>
                </a:ext>
              </a:extLst>
            </p:cNvPr>
            <p:cNvSpPr/>
            <p:nvPr/>
          </p:nvSpPr>
          <p:spPr>
            <a:xfrm>
              <a:off x="12051348" y="5576515"/>
              <a:ext cx="137603" cy="210490"/>
            </a:xfrm>
            <a:custGeom>
              <a:avLst/>
              <a:gdLst>
                <a:gd name="connsiteX0" fmla="*/ 105245 w 137603"/>
                <a:gd name="connsiteY0" fmla="*/ 0 h 210490"/>
                <a:gd name="connsiteX1" fmla="*/ 137603 w 137603"/>
                <a:gd name="connsiteY1" fmla="*/ 6533 h 210490"/>
                <a:gd name="connsiteX2" fmla="*/ 137603 w 137603"/>
                <a:gd name="connsiteY2" fmla="*/ 203957 h 210490"/>
                <a:gd name="connsiteX3" fmla="*/ 105245 w 137603"/>
                <a:gd name="connsiteY3" fmla="*/ 210490 h 210490"/>
                <a:gd name="connsiteX4" fmla="*/ 0 w 137603"/>
                <a:gd name="connsiteY4" fmla="*/ 105245 h 210490"/>
                <a:gd name="connsiteX5" fmla="*/ 105245 w 137603"/>
                <a:gd name="connsiteY5" fmla="*/ 0 h 2104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37603" h="210490">
                  <a:moveTo>
                    <a:pt x="105245" y="0"/>
                  </a:moveTo>
                  <a:lnTo>
                    <a:pt x="137603" y="6533"/>
                  </a:lnTo>
                  <a:lnTo>
                    <a:pt x="137603" y="203957"/>
                  </a:lnTo>
                  <a:lnTo>
                    <a:pt x="105245" y="210490"/>
                  </a:lnTo>
                  <a:cubicBezTo>
                    <a:pt x="47120" y="210490"/>
                    <a:pt x="0" y="163370"/>
                    <a:pt x="0" y="105245"/>
                  </a:cubicBezTo>
                  <a:cubicBezTo>
                    <a:pt x="0" y="47120"/>
                    <a:pt x="47120" y="0"/>
                    <a:pt x="105245" y="0"/>
                  </a:cubicBezTo>
                  <a:close/>
                </a:path>
              </a:pathLst>
            </a:custGeom>
            <a:solidFill>
              <a:schemeClr val="accent3">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dirty="0">
                <a:solidFill>
                  <a:schemeClr val="bg1"/>
                </a:solidFill>
                <a:latin typeface="+mj-lt"/>
              </a:endParaRPr>
            </a:p>
          </p:txBody>
        </p:sp>
      </p:grpSp>
      <p:sp>
        <p:nvSpPr>
          <p:cNvPr id="4" name="Date Placeholder 3">
            <a:extLst>
              <a:ext uri="{FF2B5EF4-FFF2-40B4-BE49-F238E27FC236}">
                <a16:creationId xmlns:a16="http://schemas.microsoft.com/office/drawing/2014/main" id="{442C5EC6-E331-4312-AC12-56D55F7D2B15}"/>
              </a:ext>
            </a:extLst>
          </p:cNvPr>
          <p:cNvSpPr>
            <a:spLocks noGrp="1"/>
          </p:cNvSpPr>
          <p:nvPr>
            <p:ph type="dt" sz="half" idx="2"/>
          </p:nvPr>
        </p:nvSpPr>
        <p:spPr>
          <a:xfrm>
            <a:off x="777240" y="6488268"/>
            <a:ext cx="2743200" cy="233209"/>
          </a:xfrm>
          <a:prstGeom prst="rect">
            <a:avLst/>
          </a:prstGeom>
        </p:spPr>
        <p:txBody>
          <a:bodyPr vert="horz" lIns="91440" tIns="45720" rIns="91440" bIns="45720" rtlCol="0" anchor="ctr"/>
          <a:lstStyle>
            <a:lvl1pPr algn="l">
              <a:defRPr sz="1000">
                <a:solidFill>
                  <a:schemeClr val="tx1">
                    <a:tint val="75000"/>
                  </a:schemeClr>
                </a:solidFill>
              </a:defRPr>
            </a:lvl1pPr>
          </a:lstStyle>
          <a:p>
            <a:fld id="{4A8D24A4-5FEC-4062-8995-EB21925B3B40}" type="datetime1">
              <a:rPr lang="en-US" smtClean="0"/>
              <a:t>2/15/2024</a:t>
            </a:fld>
            <a:endParaRPr lang="en-US" sz="1000" dirty="0"/>
          </a:p>
        </p:txBody>
      </p:sp>
      <p:sp>
        <p:nvSpPr>
          <p:cNvPr id="5" name="Footer Placeholder 4">
            <a:extLst>
              <a:ext uri="{FF2B5EF4-FFF2-40B4-BE49-F238E27FC236}">
                <a16:creationId xmlns:a16="http://schemas.microsoft.com/office/drawing/2014/main" id="{3337FC5D-92B2-4B4D-8111-6EDEF280692A}"/>
              </a:ext>
            </a:extLst>
          </p:cNvPr>
          <p:cNvSpPr>
            <a:spLocks noGrp="1"/>
          </p:cNvSpPr>
          <p:nvPr>
            <p:ph type="ftr" sz="quarter" idx="3"/>
          </p:nvPr>
        </p:nvSpPr>
        <p:spPr>
          <a:xfrm>
            <a:off x="4038600" y="6488268"/>
            <a:ext cx="4114800" cy="233209"/>
          </a:xfrm>
          <a:prstGeom prst="rect">
            <a:avLst/>
          </a:prstGeom>
        </p:spPr>
        <p:txBody>
          <a:bodyPr vert="horz" lIns="91440" tIns="45720" rIns="91440" bIns="45720" rtlCol="0" anchor="ctr"/>
          <a:lstStyle>
            <a:lvl1pPr algn="ctr">
              <a:defRPr sz="1000">
                <a:solidFill>
                  <a:schemeClr val="tx1">
                    <a:tint val="75000"/>
                  </a:schemeClr>
                </a:solidFill>
              </a:defRPr>
            </a:lvl1pPr>
          </a:lstStyle>
          <a:p>
            <a:endParaRPr lang="en-US" sz="1000"/>
          </a:p>
        </p:txBody>
      </p:sp>
      <p:sp>
        <p:nvSpPr>
          <p:cNvPr id="6" name="Slide Number Placeholder 5">
            <a:extLst>
              <a:ext uri="{FF2B5EF4-FFF2-40B4-BE49-F238E27FC236}">
                <a16:creationId xmlns:a16="http://schemas.microsoft.com/office/drawing/2014/main" id="{723A104D-C777-4A6E-8A43-F94028E5E311}"/>
              </a:ext>
            </a:extLst>
          </p:cNvPr>
          <p:cNvSpPr>
            <a:spLocks noGrp="1"/>
          </p:cNvSpPr>
          <p:nvPr>
            <p:ph type="sldNum" sz="quarter" idx="4"/>
          </p:nvPr>
        </p:nvSpPr>
        <p:spPr>
          <a:xfrm>
            <a:off x="8693150" y="6488268"/>
            <a:ext cx="2743200" cy="233209"/>
          </a:xfrm>
          <a:prstGeom prst="rect">
            <a:avLst/>
          </a:prstGeom>
        </p:spPr>
        <p:txBody>
          <a:bodyPr vert="horz" lIns="91440" tIns="45720" rIns="91440" bIns="45720" rtlCol="0" anchor="ctr"/>
          <a:lstStyle>
            <a:lvl1pPr algn="r">
              <a:defRPr sz="1000">
                <a:solidFill>
                  <a:schemeClr val="tx1">
                    <a:tint val="75000"/>
                  </a:schemeClr>
                </a:solidFill>
              </a:defRPr>
            </a:lvl1pPr>
          </a:lstStyle>
          <a:p>
            <a:fld id="{35747434-7036-48DB-A148-6B3D8EE75CDA}" type="slidenum">
              <a:rPr lang="en-US" smtClean="0"/>
              <a:pPr/>
              <a:t>‹#›</a:t>
            </a:fld>
            <a:endParaRPr lang="en-US" sz="1000" dirty="0"/>
          </a:p>
        </p:txBody>
      </p:sp>
      <p:sp>
        <p:nvSpPr>
          <p:cNvPr id="2" name="Title Placeholder 1">
            <a:extLst>
              <a:ext uri="{FF2B5EF4-FFF2-40B4-BE49-F238E27FC236}">
                <a16:creationId xmlns:a16="http://schemas.microsoft.com/office/drawing/2014/main" id="{12D3A74F-6169-4D30-A245-B46D738BEA81}"/>
              </a:ext>
            </a:extLst>
          </p:cNvPr>
          <p:cNvSpPr>
            <a:spLocks noGrp="1"/>
          </p:cNvSpPr>
          <p:nvPr>
            <p:ph type="title"/>
          </p:nvPr>
        </p:nvSpPr>
        <p:spPr>
          <a:xfrm>
            <a:off x="777240" y="365125"/>
            <a:ext cx="1065911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3877E64-7A05-44DA-81FA-6EF4806BBF0E}"/>
              </a:ext>
            </a:extLst>
          </p:cNvPr>
          <p:cNvSpPr>
            <a:spLocks noGrp="1"/>
          </p:cNvSpPr>
          <p:nvPr>
            <p:ph type="body" idx="1"/>
          </p:nvPr>
        </p:nvSpPr>
        <p:spPr>
          <a:xfrm>
            <a:off x="777240" y="1825625"/>
            <a:ext cx="1065911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115829965"/>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8" r:id="rId6"/>
    <p:sldLayoutId id="2147483743" r:id="rId7"/>
    <p:sldLayoutId id="2147483744" r:id="rId8"/>
    <p:sldLayoutId id="2147483745" r:id="rId9"/>
    <p:sldLayoutId id="2147483747" r:id="rId10"/>
    <p:sldLayoutId id="2147483746" r:id="rId11"/>
  </p:sldLayoutIdLst>
  <p:hf sldNum="0" hdr="0" ftr="0" dt="0"/>
  <p:txStyles>
    <p:titleStyle>
      <a:lvl1pPr algn="l" defTabSz="914400" rtl="0" eaLnBrk="1" latinLnBrk="0" hangingPunct="1">
        <a:lnSpc>
          <a:spcPct val="90000"/>
        </a:lnSpc>
        <a:spcBef>
          <a:spcPct val="0"/>
        </a:spcBef>
        <a:buNone/>
        <a:defRPr sz="5400" kern="120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tx2">
            <a:lumMod val="75000"/>
            <a:lumOff val="25000"/>
          </a:schemeClr>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Clr>
          <a:schemeClr val="tx2">
            <a:lumMod val="75000"/>
            <a:lumOff val="25000"/>
          </a:schemeClr>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1FD5705B-63E0-4364-B909-EC902FEAAC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0B7E355D-DAEA-4421-B67A-FA13C0FBDC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 y="0"/>
            <a:ext cx="12188952" cy="6858000"/>
          </a:xfrm>
          <a:prstGeom prst="rect">
            <a:avLst/>
          </a:prstGeom>
          <a:solidFill>
            <a:schemeClr val="bg2">
              <a:lumMod val="90000"/>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900">
              <a:solidFill>
                <a:schemeClr val="bg1"/>
              </a:solidFill>
              <a:latin typeface="+mj-lt"/>
            </a:endParaRPr>
          </a:p>
        </p:txBody>
      </p:sp>
      <p:sp>
        <p:nvSpPr>
          <p:cNvPr id="2" name="Title 1">
            <a:extLst>
              <a:ext uri="{FF2B5EF4-FFF2-40B4-BE49-F238E27FC236}">
                <a16:creationId xmlns:a16="http://schemas.microsoft.com/office/drawing/2014/main" id="{D4BD6C1C-440F-747D-F4BF-49033B3FF52B}"/>
              </a:ext>
            </a:extLst>
          </p:cNvPr>
          <p:cNvSpPr>
            <a:spLocks noGrp="1"/>
          </p:cNvSpPr>
          <p:nvPr>
            <p:ph type="ctrTitle"/>
          </p:nvPr>
        </p:nvSpPr>
        <p:spPr>
          <a:xfrm>
            <a:off x="777239" y="1122363"/>
            <a:ext cx="5047488" cy="2387600"/>
          </a:xfrm>
        </p:spPr>
        <p:txBody>
          <a:bodyPr>
            <a:normAutofit/>
          </a:bodyPr>
          <a:lstStyle/>
          <a:p>
            <a:pPr algn="l"/>
            <a:r>
              <a:rPr lang="en-US" sz="6600" dirty="0"/>
              <a:t>KANDY</a:t>
            </a:r>
            <a:r>
              <a:rPr lang="en-US" dirty="0"/>
              <a:t> </a:t>
            </a:r>
          </a:p>
        </p:txBody>
      </p:sp>
      <p:sp>
        <p:nvSpPr>
          <p:cNvPr id="3" name="Subtitle 2">
            <a:extLst>
              <a:ext uri="{FF2B5EF4-FFF2-40B4-BE49-F238E27FC236}">
                <a16:creationId xmlns:a16="http://schemas.microsoft.com/office/drawing/2014/main" id="{FA1D2015-A689-6B9D-8BB7-2D80287BDA78}"/>
              </a:ext>
            </a:extLst>
          </p:cNvPr>
          <p:cNvSpPr>
            <a:spLocks noGrp="1"/>
          </p:cNvSpPr>
          <p:nvPr>
            <p:ph type="subTitle" idx="1"/>
          </p:nvPr>
        </p:nvSpPr>
        <p:spPr>
          <a:xfrm>
            <a:off x="777239" y="3637935"/>
            <a:ext cx="5047488" cy="2484379"/>
          </a:xfrm>
        </p:spPr>
        <p:txBody>
          <a:bodyPr>
            <a:normAutofit/>
          </a:bodyPr>
          <a:lstStyle/>
          <a:p>
            <a:pPr algn="l"/>
            <a:r>
              <a:rPr lang="en-US" dirty="0"/>
              <a:t>Final Mini Project</a:t>
            </a:r>
          </a:p>
          <a:p>
            <a:pPr algn="l"/>
            <a:endParaRPr lang="en-US" dirty="0"/>
          </a:p>
          <a:p>
            <a:pPr algn="l"/>
            <a:endParaRPr lang="en-US" dirty="0"/>
          </a:p>
          <a:p>
            <a:pPr algn="l"/>
            <a:r>
              <a:rPr lang="en-US" dirty="0"/>
              <a:t>DADV Dedigama</a:t>
            </a:r>
          </a:p>
          <a:p>
            <a:pPr algn="l"/>
            <a:r>
              <a:rPr lang="en-US" dirty="0"/>
              <a:t>MGT6621</a:t>
            </a:r>
          </a:p>
        </p:txBody>
      </p:sp>
      <p:grpSp>
        <p:nvGrpSpPr>
          <p:cNvPr id="49" name="decorative circles">
            <a:extLst>
              <a:ext uri="{FF2B5EF4-FFF2-40B4-BE49-F238E27FC236}">
                <a16:creationId xmlns:a16="http://schemas.microsoft.com/office/drawing/2014/main" id="{61D9147E-6246-4344-B99C-7E58532D8C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870062" y="289695"/>
            <a:ext cx="4971115" cy="6138399"/>
            <a:chOff x="6870062" y="289695"/>
            <a:chExt cx="4971115" cy="6138399"/>
          </a:xfrm>
        </p:grpSpPr>
        <p:sp>
          <p:nvSpPr>
            <p:cNvPr id="50" name="Oval 49">
              <a:extLst>
                <a:ext uri="{FF2B5EF4-FFF2-40B4-BE49-F238E27FC236}">
                  <a16:creationId xmlns:a16="http://schemas.microsoft.com/office/drawing/2014/main" id="{B9D06285-CD49-4308-BDD4-0AF48D39BE4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543605" y="289695"/>
              <a:ext cx="226735" cy="226735"/>
            </a:xfrm>
            <a:prstGeom prst="ellipse">
              <a:avLst/>
            </a:prstGeom>
            <a:solidFill>
              <a:srgbClr val="97446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1D4A3886-A465-4577-99CE-251AA7B923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374736" y="5667686"/>
              <a:ext cx="466441" cy="466441"/>
            </a:xfrm>
            <a:prstGeom prst="ellipse">
              <a:avLst/>
            </a:prstGeom>
            <a:solidFill>
              <a:schemeClr val="accent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B4A1D21-7CBB-44D9-A528-DB74C3107EB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427805" y="5275653"/>
              <a:ext cx="113367" cy="113367"/>
            </a:xfrm>
            <a:prstGeom prst="ellipse">
              <a:avLst/>
            </a:prstGeom>
            <a:solidFill>
              <a:srgbClr val="F39E2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3600DE0-90F9-4BD7-A084-ECB65A27BB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69847" y="5942894"/>
              <a:ext cx="94160" cy="94160"/>
            </a:xfrm>
            <a:prstGeom prst="ellipse">
              <a:avLst/>
            </a:prstGeom>
            <a:solidFill>
              <a:srgbClr val="E3BEBE">
                <a:alpha val="28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EC243907-3995-49EB-94E9-35C68C13CF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181540" y="655922"/>
              <a:ext cx="466441" cy="466441"/>
            </a:xfrm>
            <a:prstGeom prst="ellipse">
              <a:avLst/>
            </a:prstGeom>
            <a:solidFill>
              <a:schemeClr val="accent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4629A2DC-7066-4487-A307-68F210722CB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1003560" y="387281"/>
              <a:ext cx="113367" cy="11336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D0508B2B-067E-421A-9C09-522CFF39FB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163367" y="6122314"/>
              <a:ext cx="305780" cy="30578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889BA730-4DAE-4702-A5C5-013F9CEB09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70062" y="5959435"/>
              <a:ext cx="113367" cy="113367"/>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 name="Picture 3" descr="Top view of a background splashed with colors">
            <a:extLst>
              <a:ext uri="{FF2B5EF4-FFF2-40B4-BE49-F238E27FC236}">
                <a16:creationId xmlns:a16="http://schemas.microsoft.com/office/drawing/2014/main" id="{15AF3538-FDF3-6B00-413B-8BEEF874B014}"/>
              </a:ext>
            </a:extLst>
          </p:cNvPr>
          <p:cNvPicPr>
            <a:picLocks noChangeAspect="1"/>
          </p:cNvPicPr>
          <p:nvPr/>
        </p:nvPicPr>
        <p:blipFill rotWithShape="1">
          <a:blip r:embed="rId2"/>
          <a:srcRect l="16727" r="26024" b="1"/>
          <a:stretch/>
        </p:blipFill>
        <p:spPr>
          <a:xfrm>
            <a:off x="6306574" y="552339"/>
            <a:ext cx="5728174" cy="5728174"/>
          </a:xfrm>
          <a:custGeom>
            <a:avLst/>
            <a:gdLst/>
            <a:ahLst/>
            <a:cxnLst/>
            <a:rect l="l" t="t" r="r" b="b"/>
            <a:pathLst>
              <a:path w="3111160" h="3111160">
                <a:moveTo>
                  <a:pt x="1555580" y="0"/>
                </a:moveTo>
                <a:cubicBezTo>
                  <a:pt x="2414703" y="0"/>
                  <a:pt x="3111160" y="696457"/>
                  <a:pt x="3111160" y="1555580"/>
                </a:cubicBezTo>
                <a:cubicBezTo>
                  <a:pt x="3111160" y="2414703"/>
                  <a:pt x="2414703" y="3111160"/>
                  <a:pt x="1555580" y="3111160"/>
                </a:cubicBezTo>
                <a:cubicBezTo>
                  <a:pt x="696457" y="3111160"/>
                  <a:pt x="0" y="2414703"/>
                  <a:pt x="0" y="1555580"/>
                </a:cubicBezTo>
                <a:cubicBezTo>
                  <a:pt x="0" y="696457"/>
                  <a:pt x="696457" y="0"/>
                  <a:pt x="1555580" y="0"/>
                </a:cubicBezTo>
                <a:close/>
              </a:path>
            </a:pathLst>
          </a:custGeom>
        </p:spPr>
      </p:pic>
    </p:spTree>
    <p:extLst>
      <p:ext uri="{BB962C8B-B14F-4D97-AF65-F5344CB8AC3E}">
        <p14:creationId xmlns:p14="http://schemas.microsoft.com/office/powerpoint/2010/main" val="23544296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B0689-FEAA-501B-FFB6-52A32788D8A9}"/>
              </a:ext>
            </a:extLst>
          </p:cNvPr>
          <p:cNvSpPr>
            <a:spLocks noGrp="1"/>
          </p:cNvSpPr>
          <p:nvPr>
            <p:ph type="title"/>
          </p:nvPr>
        </p:nvSpPr>
        <p:spPr/>
        <p:txBody>
          <a:bodyPr>
            <a:normAutofit/>
          </a:bodyPr>
          <a:lstStyle/>
          <a:p>
            <a:r>
              <a:rPr lang="en-US" sz="6000" dirty="0"/>
              <a:t>Introduction </a:t>
            </a:r>
          </a:p>
        </p:txBody>
      </p:sp>
      <p:sp>
        <p:nvSpPr>
          <p:cNvPr id="3" name="Content Placeholder 2">
            <a:extLst>
              <a:ext uri="{FF2B5EF4-FFF2-40B4-BE49-F238E27FC236}">
                <a16:creationId xmlns:a16="http://schemas.microsoft.com/office/drawing/2014/main" id="{9FFFE595-41EA-D67F-4870-A46284BD8F44}"/>
              </a:ext>
            </a:extLst>
          </p:cNvPr>
          <p:cNvSpPr>
            <a:spLocks noGrp="1"/>
          </p:cNvSpPr>
          <p:nvPr>
            <p:ph idx="1"/>
          </p:nvPr>
        </p:nvSpPr>
        <p:spPr>
          <a:xfrm>
            <a:off x="777240" y="2481943"/>
            <a:ext cx="10659110" cy="3695020"/>
          </a:xfrm>
        </p:spPr>
        <p:txBody>
          <a:bodyPr>
            <a:normAutofit/>
          </a:bodyPr>
          <a:lstStyle/>
          <a:p>
            <a:r>
              <a:rPr lang="en-US" sz="3200" dirty="0"/>
              <a:t>A website to create for a textile. </a:t>
            </a:r>
          </a:p>
          <a:p>
            <a:r>
              <a:rPr lang="en-US" sz="3200" dirty="0"/>
              <a:t>KANDY.</a:t>
            </a:r>
          </a:p>
          <a:p>
            <a:r>
              <a:rPr lang="en-US" sz="3200" dirty="0"/>
              <a:t>To search about clothes for men, women, kids, beauty products, gift vouchers etc.</a:t>
            </a:r>
          </a:p>
          <a:p>
            <a:r>
              <a:rPr lang="en-US" sz="3200" dirty="0"/>
              <a:t>Shopping online, get details about the company, inform about inquires. </a:t>
            </a:r>
          </a:p>
        </p:txBody>
      </p:sp>
    </p:spTree>
    <p:extLst>
      <p:ext uri="{BB962C8B-B14F-4D97-AF65-F5344CB8AC3E}">
        <p14:creationId xmlns:p14="http://schemas.microsoft.com/office/powerpoint/2010/main" val="22787815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EA2FE4-3883-B565-1D4D-9427EC92ED68}"/>
              </a:ext>
            </a:extLst>
          </p:cNvPr>
          <p:cNvSpPr>
            <a:spLocks noGrp="1"/>
          </p:cNvSpPr>
          <p:nvPr>
            <p:ph type="title"/>
          </p:nvPr>
        </p:nvSpPr>
        <p:spPr/>
        <p:txBody>
          <a:bodyPr/>
          <a:lstStyle/>
          <a:p>
            <a:r>
              <a:rPr lang="en-US" sz="6000" dirty="0"/>
              <a:t>Demonstration</a:t>
            </a:r>
            <a:r>
              <a:rPr lang="en-US" dirty="0"/>
              <a:t> </a:t>
            </a:r>
          </a:p>
        </p:txBody>
      </p:sp>
      <p:sp>
        <p:nvSpPr>
          <p:cNvPr id="3" name="Content Placeholder 2">
            <a:extLst>
              <a:ext uri="{FF2B5EF4-FFF2-40B4-BE49-F238E27FC236}">
                <a16:creationId xmlns:a16="http://schemas.microsoft.com/office/drawing/2014/main" id="{FD172FC8-75CC-768E-69F2-6C833FE2DD7D}"/>
              </a:ext>
            </a:extLst>
          </p:cNvPr>
          <p:cNvSpPr>
            <a:spLocks noGrp="1"/>
          </p:cNvSpPr>
          <p:nvPr>
            <p:ph idx="1"/>
          </p:nvPr>
        </p:nvSpPr>
        <p:spPr>
          <a:xfrm>
            <a:off x="777240" y="2313991"/>
            <a:ext cx="10659110" cy="3862971"/>
          </a:xfrm>
        </p:spPr>
        <p:txBody>
          <a:bodyPr/>
          <a:lstStyle/>
          <a:p>
            <a:r>
              <a:rPr lang="en-US" sz="3200" dirty="0"/>
              <a:t>Goals and Objectives</a:t>
            </a:r>
          </a:p>
          <a:p>
            <a:r>
              <a:rPr lang="en-US" sz="3200" dirty="0"/>
              <a:t>Features</a:t>
            </a:r>
          </a:p>
          <a:p>
            <a:r>
              <a:rPr lang="en-US" sz="3200" dirty="0"/>
              <a:t>Project design</a:t>
            </a:r>
          </a:p>
          <a:p>
            <a:r>
              <a:rPr lang="en-US" sz="3200" dirty="0"/>
              <a:t>Technology </a:t>
            </a:r>
          </a:p>
          <a:p>
            <a:r>
              <a:rPr lang="en-US" sz="3200" dirty="0"/>
              <a:t>Outcomes of the project </a:t>
            </a:r>
          </a:p>
          <a:p>
            <a:pPr marL="0" indent="0">
              <a:buNone/>
            </a:pPr>
            <a:r>
              <a:rPr lang="en-US" sz="3200" dirty="0"/>
              <a:t>       To get an idea about the company to stakeholders.</a:t>
            </a:r>
          </a:p>
          <a:p>
            <a:endParaRPr lang="en-US" dirty="0"/>
          </a:p>
        </p:txBody>
      </p:sp>
    </p:spTree>
    <p:extLst>
      <p:ext uri="{BB962C8B-B14F-4D97-AF65-F5344CB8AC3E}">
        <p14:creationId xmlns:p14="http://schemas.microsoft.com/office/powerpoint/2010/main" val="204885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EAC8B9-9880-1E6D-CE3B-A84C50B73FE2}"/>
              </a:ext>
            </a:extLst>
          </p:cNvPr>
          <p:cNvSpPr>
            <a:spLocks noGrp="1"/>
          </p:cNvSpPr>
          <p:nvPr>
            <p:ph type="title"/>
          </p:nvPr>
        </p:nvSpPr>
        <p:spPr/>
        <p:txBody>
          <a:bodyPr>
            <a:normAutofit/>
          </a:bodyPr>
          <a:lstStyle/>
          <a:p>
            <a:r>
              <a:rPr lang="en-US" sz="6000" dirty="0"/>
              <a:t>Aim and Objectives </a:t>
            </a:r>
          </a:p>
        </p:txBody>
      </p:sp>
      <p:sp>
        <p:nvSpPr>
          <p:cNvPr id="3" name="Content Placeholder 2">
            <a:extLst>
              <a:ext uri="{FF2B5EF4-FFF2-40B4-BE49-F238E27FC236}">
                <a16:creationId xmlns:a16="http://schemas.microsoft.com/office/drawing/2014/main" id="{AF438D63-C7B0-C85B-AB80-B5B93FDC4AC3}"/>
              </a:ext>
            </a:extLst>
          </p:cNvPr>
          <p:cNvSpPr>
            <a:spLocks noGrp="1"/>
          </p:cNvSpPr>
          <p:nvPr>
            <p:ph idx="1"/>
          </p:nvPr>
        </p:nvSpPr>
        <p:spPr/>
        <p:txBody>
          <a:bodyPr>
            <a:normAutofit lnSpcReduction="10000"/>
          </a:bodyPr>
          <a:lstStyle/>
          <a:p>
            <a:pPr marL="0" indent="0">
              <a:buNone/>
            </a:pPr>
            <a:r>
              <a:rPr lang="en-US" sz="3200" dirty="0"/>
              <a:t>          </a:t>
            </a:r>
            <a:r>
              <a:rPr lang="en-US" sz="3200" b="1" dirty="0"/>
              <a:t>Aim</a:t>
            </a:r>
          </a:p>
          <a:p>
            <a:r>
              <a:rPr lang="en-US" sz="3200" dirty="0"/>
              <a:t>To give a clear idea about the website that I have created. </a:t>
            </a:r>
          </a:p>
          <a:p>
            <a:pPr marL="0" indent="0">
              <a:buNone/>
            </a:pPr>
            <a:r>
              <a:rPr lang="en-US" sz="3200" dirty="0"/>
              <a:t>         </a:t>
            </a:r>
          </a:p>
          <a:p>
            <a:pPr marL="0" indent="0">
              <a:buNone/>
            </a:pPr>
            <a:r>
              <a:rPr lang="en-US" sz="3200" dirty="0"/>
              <a:t>        </a:t>
            </a:r>
            <a:r>
              <a:rPr lang="en-US" sz="3200" b="1" dirty="0"/>
              <a:t>Objectives</a:t>
            </a:r>
          </a:p>
          <a:p>
            <a:r>
              <a:rPr lang="en-US" sz="3200" dirty="0"/>
              <a:t>Do marketing and promotions</a:t>
            </a:r>
          </a:p>
          <a:p>
            <a:r>
              <a:rPr lang="en-US" sz="3200" dirty="0"/>
              <a:t>Increase sales and e-commerce </a:t>
            </a:r>
          </a:p>
          <a:p>
            <a:r>
              <a:rPr lang="en-US" sz="3200" dirty="0"/>
              <a:t>Information handling </a:t>
            </a:r>
          </a:p>
          <a:p>
            <a:r>
              <a:rPr lang="en-US" sz="3200" dirty="0"/>
              <a:t>Enhance user experience </a:t>
            </a:r>
          </a:p>
        </p:txBody>
      </p:sp>
    </p:spTree>
    <p:extLst>
      <p:ext uri="{BB962C8B-B14F-4D97-AF65-F5344CB8AC3E}">
        <p14:creationId xmlns:p14="http://schemas.microsoft.com/office/powerpoint/2010/main" val="33563021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224C9-C186-A474-5ADB-B7E0BABA1837}"/>
              </a:ext>
            </a:extLst>
          </p:cNvPr>
          <p:cNvSpPr>
            <a:spLocks noGrp="1"/>
          </p:cNvSpPr>
          <p:nvPr>
            <p:ph type="title"/>
          </p:nvPr>
        </p:nvSpPr>
        <p:spPr/>
        <p:txBody>
          <a:bodyPr/>
          <a:lstStyle/>
          <a:p>
            <a:r>
              <a:rPr lang="en-US" sz="6000" dirty="0"/>
              <a:t>Features</a:t>
            </a:r>
            <a:r>
              <a:rPr lang="en-US" dirty="0"/>
              <a:t> </a:t>
            </a:r>
          </a:p>
        </p:txBody>
      </p:sp>
      <p:sp>
        <p:nvSpPr>
          <p:cNvPr id="3" name="Content Placeholder 2">
            <a:extLst>
              <a:ext uri="{FF2B5EF4-FFF2-40B4-BE49-F238E27FC236}">
                <a16:creationId xmlns:a16="http://schemas.microsoft.com/office/drawing/2014/main" id="{9A76BEF9-8053-05E7-6F32-334576BF1083}"/>
              </a:ext>
            </a:extLst>
          </p:cNvPr>
          <p:cNvSpPr>
            <a:spLocks noGrp="1"/>
          </p:cNvSpPr>
          <p:nvPr>
            <p:ph idx="1"/>
          </p:nvPr>
        </p:nvSpPr>
        <p:spPr>
          <a:xfrm>
            <a:off x="777240" y="2084439"/>
            <a:ext cx="10659110" cy="4092524"/>
          </a:xfrm>
        </p:spPr>
        <p:txBody>
          <a:bodyPr/>
          <a:lstStyle/>
          <a:p>
            <a:r>
              <a:rPr lang="en-US" sz="3200" dirty="0"/>
              <a:t>Homepage </a:t>
            </a:r>
          </a:p>
          <a:p>
            <a:r>
              <a:rPr lang="en-US" sz="3200" dirty="0"/>
              <a:t>Navigation Menu</a:t>
            </a:r>
          </a:p>
          <a:p>
            <a:r>
              <a:rPr lang="en-US" sz="3200" dirty="0"/>
              <a:t>Responsive design</a:t>
            </a:r>
          </a:p>
          <a:p>
            <a:pPr marL="0" indent="0">
              <a:buNone/>
            </a:pPr>
            <a:r>
              <a:rPr lang="en-US" sz="3200" dirty="0"/>
              <a:t>             Ability to display the website in various devises.</a:t>
            </a:r>
          </a:p>
          <a:p>
            <a:r>
              <a:rPr lang="en-US" sz="3200" dirty="0"/>
              <a:t>  Multimedia integration </a:t>
            </a:r>
          </a:p>
          <a:p>
            <a:pPr marL="0" indent="0">
              <a:buNone/>
            </a:pPr>
            <a:r>
              <a:rPr lang="en-US" sz="3200" dirty="0"/>
              <a:t>             Support for images, audio, video</a:t>
            </a:r>
          </a:p>
          <a:p>
            <a:r>
              <a:rPr lang="en-US" sz="3200" dirty="0"/>
              <a:t>Feedback and Comments</a:t>
            </a:r>
          </a:p>
          <a:p>
            <a:endParaRPr lang="en-US" dirty="0"/>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89802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580A43-64A5-362B-A17E-685709B5C3BA}"/>
              </a:ext>
            </a:extLst>
          </p:cNvPr>
          <p:cNvSpPr>
            <a:spLocks noGrp="1"/>
          </p:cNvSpPr>
          <p:nvPr>
            <p:ph type="title"/>
          </p:nvPr>
        </p:nvSpPr>
        <p:spPr/>
        <p:txBody>
          <a:bodyPr>
            <a:normAutofit/>
          </a:bodyPr>
          <a:lstStyle/>
          <a:p>
            <a:r>
              <a:rPr lang="en-US" sz="6000" dirty="0"/>
              <a:t>Technologies </a:t>
            </a:r>
          </a:p>
        </p:txBody>
      </p:sp>
      <p:sp>
        <p:nvSpPr>
          <p:cNvPr id="3" name="Content Placeholder 2">
            <a:extLst>
              <a:ext uri="{FF2B5EF4-FFF2-40B4-BE49-F238E27FC236}">
                <a16:creationId xmlns:a16="http://schemas.microsoft.com/office/drawing/2014/main" id="{B74C4105-8FF1-E5CB-2FE5-31BBA03AE4BC}"/>
              </a:ext>
            </a:extLst>
          </p:cNvPr>
          <p:cNvSpPr>
            <a:spLocks noGrp="1"/>
          </p:cNvSpPr>
          <p:nvPr>
            <p:ph idx="1"/>
          </p:nvPr>
        </p:nvSpPr>
        <p:spPr>
          <a:xfrm>
            <a:off x="777240" y="2379305"/>
            <a:ext cx="10659110" cy="3797657"/>
          </a:xfrm>
        </p:spPr>
        <p:txBody>
          <a:bodyPr>
            <a:normAutofit/>
          </a:bodyPr>
          <a:lstStyle/>
          <a:p>
            <a:r>
              <a:rPr lang="en-US" sz="3200" dirty="0"/>
              <a:t>HTML</a:t>
            </a:r>
          </a:p>
          <a:p>
            <a:r>
              <a:rPr lang="en-US" sz="3200" dirty="0"/>
              <a:t>CSS</a:t>
            </a:r>
          </a:p>
          <a:p>
            <a:r>
              <a:rPr lang="en-US" sz="3200" dirty="0"/>
              <a:t>Bootstrap (CSS framework)</a:t>
            </a:r>
          </a:p>
        </p:txBody>
      </p:sp>
    </p:spTree>
    <p:extLst>
      <p:ext uri="{BB962C8B-B14F-4D97-AF65-F5344CB8AC3E}">
        <p14:creationId xmlns:p14="http://schemas.microsoft.com/office/powerpoint/2010/main" val="220652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842BC-178B-81F5-C2F5-DAC81147B8AE}"/>
              </a:ext>
            </a:extLst>
          </p:cNvPr>
          <p:cNvSpPr>
            <a:spLocks noGrp="1"/>
          </p:cNvSpPr>
          <p:nvPr>
            <p:ph type="title"/>
          </p:nvPr>
        </p:nvSpPr>
        <p:spPr/>
        <p:txBody>
          <a:bodyPr>
            <a:normAutofit/>
          </a:bodyPr>
          <a:lstStyle/>
          <a:p>
            <a:r>
              <a:rPr lang="en-US" sz="6000" dirty="0"/>
              <a:t> </a:t>
            </a:r>
          </a:p>
        </p:txBody>
      </p:sp>
      <p:sp>
        <p:nvSpPr>
          <p:cNvPr id="3" name="Content Placeholder 2">
            <a:extLst>
              <a:ext uri="{FF2B5EF4-FFF2-40B4-BE49-F238E27FC236}">
                <a16:creationId xmlns:a16="http://schemas.microsoft.com/office/drawing/2014/main" id="{C98F10F6-AFDE-FE9A-DF74-4D7AFD0619DD}"/>
              </a:ext>
            </a:extLst>
          </p:cNvPr>
          <p:cNvSpPr>
            <a:spLocks noGrp="1"/>
          </p:cNvSpPr>
          <p:nvPr>
            <p:ph idx="1"/>
          </p:nvPr>
        </p:nvSpPr>
        <p:spPr>
          <a:xfrm>
            <a:off x="777240" y="1346479"/>
            <a:ext cx="10659110" cy="4830484"/>
          </a:xfrm>
        </p:spPr>
        <p:txBody>
          <a:bodyPr>
            <a:noAutofit/>
          </a:bodyPr>
          <a:lstStyle/>
          <a:p>
            <a:r>
              <a:rPr lang="en-US" sz="3200" dirty="0">
                <a:solidFill>
                  <a:srgbClr val="0D0D0D"/>
                </a:solidFill>
                <a:latin typeface="Calibri" panose="020F0502020204030204" pitchFamily="34" charset="0"/>
                <a:ea typeface="Calibri" panose="020F0502020204030204" pitchFamily="34" charset="0"/>
                <a:cs typeface="Calibri" panose="020F0502020204030204" pitchFamily="34" charset="0"/>
              </a:rPr>
              <a:t>F</a:t>
            </a:r>
            <a:r>
              <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eatures, functionality, and outcomes. </a:t>
            </a:r>
          </a:p>
          <a:p>
            <a:r>
              <a:rPr lang="en-US" sz="3200" dirty="0">
                <a:solidFill>
                  <a:srgbClr val="0D0D0D"/>
                </a:solidFill>
                <a:latin typeface="Calibri" panose="020F0502020204030204" pitchFamily="34" charset="0"/>
                <a:ea typeface="Calibri" panose="020F0502020204030204" pitchFamily="34" charset="0"/>
                <a:cs typeface="Calibri" panose="020F0502020204030204" pitchFamily="34" charset="0"/>
              </a:rPr>
              <a:t>P</a:t>
            </a:r>
            <a:r>
              <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roject's goals, achievements</a:t>
            </a:r>
            <a:endParaRPr lang="en-US" sz="3200" dirty="0">
              <a:solidFill>
                <a:srgbClr val="0D0D0D"/>
              </a:solidFill>
              <a:latin typeface="Calibri" panose="020F0502020204030204" pitchFamily="34" charset="0"/>
              <a:ea typeface="Calibri" panose="020F0502020204030204" pitchFamily="34" charset="0"/>
              <a:cs typeface="Calibri" panose="020F0502020204030204" pitchFamily="34" charset="0"/>
            </a:endParaRPr>
          </a:p>
          <a:p>
            <a:r>
              <a:rPr lang="en-US" sz="3200" dirty="0">
                <a:solidFill>
                  <a:srgbClr val="0D0D0D"/>
                </a:solidFill>
                <a:latin typeface="Calibri" panose="020F0502020204030204" pitchFamily="34" charset="0"/>
                <a:ea typeface="Calibri" panose="020F0502020204030204" pitchFamily="34" charset="0"/>
                <a:cs typeface="Calibri" panose="020F0502020204030204" pitchFamily="34" charset="0"/>
              </a:rPr>
              <a:t>P</a:t>
            </a:r>
            <a:r>
              <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roject's design</a:t>
            </a:r>
          </a:p>
          <a:p>
            <a:pPr marL="0" indent="0">
              <a:buNone/>
            </a:pPr>
            <a:r>
              <a:rPr lang="en-US" sz="3200" dirty="0">
                <a:solidFill>
                  <a:srgbClr val="0D0D0D"/>
                </a:solidFill>
                <a:latin typeface="Calibri" panose="020F0502020204030204" pitchFamily="34" charset="0"/>
                <a:ea typeface="Calibri" panose="020F0502020204030204" pitchFamily="34" charset="0"/>
                <a:cs typeface="Calibri" panose="020F0502020204030204" pitchFamily="34" charset="0"/>
              </a:rPr>
              <a:t>         Design mockups(sketch), responsive design, prototyping,      front-end development, content creation, testing etc. </a:t>
            </a:r>
            <a:endPar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endParaRPr>
          </a:p>
          <a:p>
            <a:r>
              <a:rPr lang="en-US" sz="3200" dirty="0">
                <a:solidFill>
                  <a:srgbClr val="0D0D0D"/>
                </a:solidFill>
                <a:latin typeface="Calibri" panose="020F0502020204030204" pitchFamily="34" charset="0"/>
                <a:ea typeface="Calibri" panose="020F0502020204030204" pitchFamily="34" charset="0"/>
                <a:cs typeface="Calibri" panose="020F0502020204030204" pitchFamily="34" charset="0"/>
              </a:rPr>
              <a:t>R</a:t>
            </a:r>
            <a:r>
              <a:rPr lang="en-US" sz="3200" b="0" i="0" dirty="0">
                <a:solidFill>
                  <a:srgbClr val="0D0D0D"/>
                </a:solidFill>
                <a:effectLst/>
                <a:latin typeface="Calibri" panose="020F0502020204030204" pitchFamily="34" charset="0"/>
                <a:ea typeface="Calibri" panose="020F0502020204030204" pitchFamily="34" charset="0"/>
                <a:cs typeface="Calibri" panose="020F0502020204030204" pitchFamily="34" charset="0"/>
              </a:rPr>
              <a:t>esults</a:t>
            </a:r>
            <a:endParaRPr lang="en-US" sz="32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109469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EA581-0A5A-94B1-66DC-2061B06CC885}"/>
              </a:ext>
            </a:extLst>
          </p:cNvPr>
          <p:cNvSpPr>
            <a:spLocks noGrp="1"/>
          </p:cNvSpPr>
          <p:nvPr>
            <p:ph type="title"/>
          </p:nvPr>
        </p:nvSpPr>
        <p:spPr>
          <a:xfrm>
            <a:off x="777240" y="365125"/>
            <a:ext cx="10659110" cy="4895133"/>
          </a:xfrm>
        </p:spPr>
        <p:txBody>
          <a:bodyPr>
            <a:normAutofit/>
          </a:bodyPr>
          <a:lstStyle/>
          <a:p>
            <a:pPr algn="ctr"/>
            <a:r>
              <a:rPr lang="en-US" sz="8000" dirty="0"/>
              <a:t>Q and A</a:t>
            </a:r>
          </a:p>
        </p:txBody>
      </p:sp>
      <p:sp>
        <p:nvSpPr>
          <p:cNvPr id="3" name="Content Placeholder 2">
            <a:extLst>
              <a:ext uri="{FF2B5EF4-FFF2-40B4-BE49-F238E27FC236}">
                <a16:creationId xmlns:a16="http://schemas.microsoft.com/office/drawing/2014/main" id="{88194654-1AB5-64BB-D600-9A3367A8AF6F}"/>
              </a:ext>
            </a:extLst>
          </p:cNvPr>
          <p:cNvSpPr>
            <a:spLocks noGrp="1"/>
          </p:cNvSpPr>
          <p:nvPr>
            <p:ph idx="1"/>
          </p:nvPr>
        </p:nvSpPr>
        <p:spPr>
          <a:xfrm>
            <a:off x="9355015" y="6145067"/>
            <a:ext cx="994788" cy="64813"/>
          </a:xfrm>
        </p:spPr>
        <p:txBody>
          <a:bodyPr>
            <a:normAutofit fontScale="25000" lnSpcReduction="20000"/>
          </a:bodyPr>
          <a:lstStyle/>
          <a:p>
            <a:endParaRPr lang="en-US" dirty="0"/>
          </a:p>
        </p:txBody>
      </p:sp>
    </p:spTree>
    <p:extLst>
      <p:ext uri="{BB962C8B-B14F-4D97-AF65-F5344CB8AC3E}">
        <p14:creationId xmlns:p14="http://schemas.microsoft.com/office/powerpoint/2010/main" val="170776125"/>
      </p:ext>
    </p:extLst>
  </p:cSld>
  <p:clrMapOvr>
    <a:masterClrMapping/>
  </p:clrMapOvr>
</p:sld>
</file>

<file path=ppt/theme/theme1.xml><?xml version="1.0" encoding="utf-8"?>
<a:theme xmlns:a="http://schemas.openxmlformats.org/drawingml/2006/main" name="ConfettiVTI">
  <a:themeElements>
    <a:clrScheme name="Custom 30">
      <a:dk1>
        <a:sysClr val="windowText" lastClr="000000"/>
      </a:dk1>
      <a:lt1>
        <a:sysClr val="window" lastClr="FFFFFF"/>
      </a:lt1>
      <a:dk2>
        <a:srgbClr val="420023"/>
      </a:dk2>
      <a:lt2>
        <a:srgbClr val="FDFBF9"/>
      </a:lt2>
      <a:accent1>
        <a:srgbClr val="97446E"/>
      </a:accent1>
      <a:accent2>
        <a:srgbClr val="A40056"/>
      </a:accent2>
      <a:accent3>
        <a:srgbClr val="24BEEE"/>
      </a:accent3>
      <a:accent4>
        <a:srgbClr val="91274F"/>
      </a:accent4>
      <a:accent5>
        <a:srgbClr val="F39E29"/>
      </a:accent5>
      <a:accent6>
        <a:srgbClr val="E87450"/>
      </a:accent6>
      <a:hlink>
        <a:srgbClr val="F55D5D"/>
      </a:hlink>
      <a:folHlink>
        <a:srgbClr val="EA3A60"/>
      </a:folHlink>
    </a:clrScheme>
    <a:fontScheme name="Custom 10">
      <a:majorFont>
        <a:latin typeface="Gill Sans Nova"/>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onfettiVTI" id="{B5618F7C-B4F0-4D28-83B4-440D0519681F}" vid="{5F84EFDF-E14E-48C6-955C-990A32085A7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306</Words>
  <Application>Microsoft Office PowerPoint</Application>
  <PresentationFormat>Widescreen</PresentationFormat>
  <Paragraphs>52</Paragraphs>
  <Slides>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Calibri</vt:lpstr>
      <vt:lpstr>Gill Sans Nova</vt:lpstr>
      <vt:lpstr>ConfettiVTI</vt:lpstr>
      <vt:lpstr>KANDY </vt:lpstr>
      <vt:lpstr>Introduction </vt:lpstr>
      <vt:lpstr>Demonstration </vt:lpstr>
      <vt:lpstr>Aim and Objectives </vt:lpstr>
      <vt:lpstr>Features </vt:lpstr>
      <vt:lpstr>Technologies </vt:lpstr>
      <vt:lpstr> </vt:lpstr>
      <vt:lpstr>Q and 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KANDY </dc:title>
  <dc:creator>Dinusha Dedigama</dc:creator>
  <cp:lastModifiedBy>Dinusha Dedigama</cp:lastModifiedBy>
  <cp:revision>1</cp:revision>
  <dcterms:created xsi:type="dcterms:W3CDTF">2024-02-13T17:30:45Z</dcterms:created>
  <dcterms:modified xsi:type="dcterms:W3CDTF">2024-02-15T16:20:28Z</dcterms:modified>
</cp:coreProperties>
</file>