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500" r:id="rId3"/>
    <p:sldId id="387" r:id="rId4"/>
    <p:sldId id="460" r:id="rId5"/>
    <p:sldId id="501" r:id="rId6"/>
    <p:sldId id="524" r:id="rId7"/>
    <p:sldId id="523" r:id="rId8"/>
    <p:sldId id="461" r:id="rId9"/>
    <p:sldId id="469" r:id="rId10"/>
    <p:sldId id="544" r:id="rId11"/>
    <p:sldId id="481" r:id="rId12"/>
    <p:sldId id="526" r:id="rId13"/>
    <p:sldId id="527" r:id="rId14"/>
    <p:sldId id="528" r:id="rId15"/>
    <p:sldId id="530" r:id="rId16"/>
    <p:sldId id="529" r:id="rId17"/>
    <p:sldId id="531" r:id="rId18"/>
    <p:sldId id="478" r:id="rId19"/>
    <p:sldId id="525" r:id="rId20"/>
    <p:sldId id="536" r:id="rId21"/>
    <p:sldId id="480" r:id="rId22"/>
    <p:sldId id="511" r:id="rId23"/>
    <p:sldId id="504" r:id="rId24"/>
    <p:sldId id="477" r:id="rId25"/>
    <p:sldId id="390" r:id="rId26"/>
    <p:sldId id="391" r:id="rId27"/>
    <p:sldId id="540" r:id="rId28"/>
    <p:sldId id="485" r:id="rId29"/>
    <p:sldId id="541" r:id="rId30"/>
    <p:sldId id="486" r:id="rId31"/>
    <p:sldId id="537" r:id="rId32"/>
    <p:sldId id="542" r:id="rId33"/>
    <p:sldId id="543" r:id="rId34"/>
    <p:sldId id="53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1A617-B809-41F6-88F4-E387E9626168}" v="64" dt="2024-12-30T22:52:42.1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6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Weifeng Xu" userId="e7aed605-a3dd-4d5a-a692-a87037af107b" providerId="ADAL" clId="{6241A617-B809-41F6-88F4-E387E9626168}"/>
    <pc:docChg chg="undo redo custSel addSld delSld modSld sldOrd">
      <pc:chgData name="Weifeng Xu" userId="e7aed605-a3dd-4d5a-a692-a87037af107b" providerId="ADAL" clId="{6241A617-B809-41F6-88F4-E387E9626168}" dt="2024-12-30T22:52:58.477" v="4296" actId="1076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15T21:11:53.001" v="942" actId="20577"/>
        <pc:sldMkLst>
          <pc:docMk/>
          <pc:sldMk cId="1915093242" sldId="387"/>
        </pc:sldMkLst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</pc:sldChg>
      <pc:sldChg chg="delSp modSp mod ord modClrScheme chgLayout">
        <pc:chgData name="Weifeng Xu" userId="e7aed605-a3dd-4d5a-a692-a87037af107b" providerId="ADAL" clId="{6241A617-B809-41F6-88F4-E387E9626168}" dt="2021-08-19T13:36:47.979" v="2725"/>
        <pc:sldMkLst>
          <pc:docMk/>
          <pc:sldMk cId="3040878584" sldId="390"/>
        </pc:sldMkLst>
      </pc:sldChg>
      <pc:sldChg chg="delSp modSp mod ord modClrScheme chgLayout">
        <pc:chgData name="Weifeng Xu" userId="e7aed605-a3dd-4d5a-a692-a87037af107b" providerId="ADAL" clId="{6241A617-B809-41F6-88F4-E387E9626168}" dt="2021-08-19T13:36:47.979" v="2725"/>
        <pc:sldMkLst>
          <pc:docMk/>
          <pc:sldMk cId="4104176517" sldId="391"/>
        </pc:sldMkLst>
      </pc:sldChg>
      <pc:sldChg chg="del">
        <pc:chgData name="Weifeng Xu" userId="e7aed605-a3dd-4d5a-a692-a87037af107b" providerId="ADAL" clId="{6241A617-B809-41F6-88F4-E387E9626168}" dt="2021-08-19T20:08:43.092" v="4067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del">
        <pc:chgData name="Weifeng Xu" userId="e7aed605-a3dd-4d5a-a692-a87037af107b" providerId="ADAL" clId="{6241A617-B809-41F6-88F4-E387E9626168}" dt="2021-08-19T20:08:34.474" v="4057" actId="47"/>
        <pc:sldMkLst>
          <pc:docMk/>
          <pc:sldMk cId="2156609810" sldId="439"/>
        </pc:sldMkLst>
      </pc:sldChg>
      <pc:sldChg chg="del ord">
        <pc:chgData name="Weifeng Xu" userId="e7aed605-a3dd-4d5a-a692-a87037af107b" providerId="ADAL" clId="{6241A617-B809-41F6-88F4-E387E9626168}" dt="2021-08-19T20:08:16.287" v="4042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19T20:08:33.111" v="4055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del">
        <pc:chgData name="Weifeng Xu" userId="e7aed605-a3dd-4d5a-a692-a87037af107b" providerId="ADAL" clId="{6241A617-B809-41F6-88F4-E387E9626168}" dt="2021-08-19T20:08:33.798" v="4056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6241A617-B809-41F6-88F4-E387E9626168}" dt="2021-08-19T20:08:30.939" v="4052" actId="47"/>
        <pc:sldMkLst>
          <pc:docMk/>
          <pc:sldMk cId="2698563990" sldId="454"/>
        </pc:sldMkLst>
      </pc:sldChg>
      <pc:sldChg chg="modSp del mod">
        <pc:chgData name="Weifeng Xu" userId="e7aed605-a3dd-4d5a-a692-a87037af107b" providerId="ADAL" clId="{6241A617-B809-41F6-88F4-E387E9626168}" dt="2021-08-19T20:08:41.252" v="4064" actId="47"/>
        <pc:sldMkLst>
          <pc:docMk/>
          <pc:sldMk cId="119521946" sldId="455"/>
        </pc:sldMkLst>
      </pc:sldChg>
      <pc:sldChg chg="modSp del mod">
        <pc:chgData name="Weifeng Xu" userId="e7aed605-a3dd-4d5a-a692-a87037af107b" providerId="ADAL" clId="{6241A617-B809-41F6-88F4-E387E9626168}" dt="2021-08-19T20:08:32.251" v="4054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19T14:49:45.666" v="3325" actId="20577"/>
        <pc:sldMkLst>
          <pc:docMk/>
          <pc:sldMk cId="2956765869" sldId="460"/>
        </pc:sldMkLst>
      </pc:sldChg>
      <pc:sldChg chg="addSp modSp mod ord">
        <pc:chgData name="Weifeng Xu" userId="e7aed605-a3dd-4d5a-a692-a87037af107b" providerId="ADAL" clId="{6241A617-B809-41F6-88F4-E387E9626168}" dt="2021-08-15T21:18:43.097" v="1175"/>
        <pc:sldMkLst>
          <pc:docMk/>
          <pc:sldMk cId="2236577641" sldId="461"/>
        </pc:sldMkLst>
      </pc:sldChg>
      <pc:sldChg chg="modSp del mod ord">
        <pc:chgData name="Weifeng Xu" userId="e7aed605-a3dd-4d5a-a692-a87037af107b" providerId="ADAL" clId="{6241A617-B809-41F6-88F4-E387E9626168}" dt="2021-08-19T20:08:15.741" v="4041" actId="47"/>
        <pc:sldMkLst>
          <pc:docMk/>
          <pc:sldMk cId="3150289545" sldId="463"/>
        </pc:sldMkLst>
      </pc:sldChg>
      <pc:sldChg chg="del ord">
        <pc:chgData name="Weifeng Xu" userId="e7aed605-a3dd-4d5a-a692-a87037af107b" providerId="ADAL" clId="{6241A617-B809-41F6-88F4-E387E9626168}" dt="2021-08-19T20:08:17.149" v="4043" actId="47"/>
        <pc:sldMkLst>
          <pc:docMk/>
          <pc:sldMk cId="3410746691" sldId="464"/>
        </pc:sldMkLst>
      </pc:sldChg>
      <pc:sldChg chg="del ord">
        <pc:chgData name="Weifeng Xu" userId="e7aed605-a3dd-4d5a-a692-a87037af107b" providerId="ADAL" clId="{6241A617-B809-41F6-88F4-E387E9626168}" dt="2021-08-19T20:08:18.957" v="4044" actId="47"/>
        <pc:sldMkLst>
          <pc:docMk/>
          <pc:sldMk cId="2610329521" sldId="465"/>
        </pc:sldMkLst>
      </pc:sldChg>
      <pc:sldChg chg="del ord">
        <pc:chgData name="Weifeng Xu" userId="e7aed605-a3dd-4d5a-a692-a87037af107b" providerId="ADAL" clId="{6241A617-B809-41F6-88F4-E387E9626168}" dt="2021-08-19T20:08:21.484" v="4045" actId="47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 ord">
        <pc:chgData name="Weifeng Xu" userId="e7aed605-a3dd-4d5a-a692-a87037af107b" providerId="ADAL" clId="{6241A617-B809-41F6-88F4-E387E9626168}" dt="2021-08-19T20:07:56.689" v="4040" actId="14100"/>
        <pc:sldMkLst>
          <pc:docMk/>
          <pc:sldMk cId="906975624" sldId="46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 ord">
        <pc:chgData name="Weifeng Xu" userId="e7aed605-a3dd-4d5a-a692-a87037af107b" providerId="ADAL" clId="{6241A617-B809-41F6-88F4-E387E9626168}" dt="2021-08-19T13:36:47.979" v="2725"/>
        <pc:sldMkLst>
          <pc:docMk/>
          <pc:sldMk cId="3905067354" sldId="477"/>
        </pc:sldMkLst>
      </pc:sldChg>
      <pc:sldChg chg="addSp modSp mod ord">
        <pc:chgData name="Weifeng Xu" userId="e7aed605-a3dd-4d5a-a692-a87037af107b" providerId="ADAL" clId="{6241A617-B809-41F6-88F4-E387E9626168}" dt="2021-08-16T14:44:03.695" v="2401" actId="1076"/>
        <pc:sldMkLst>
          <pc:docMk/>
          <pc:sldMk cId="702882773" sldId="478"/>
        </pc:sldMkLst>
      </pc:sldChg>
      <pc:sldChg chg="modSp del mod ord">
        <pc:chgData name="Weifeng Xu" userId="e7aed605-a3dd-4d5a-a692-a87037af107b" providerId="ADAL" clId="{6241A617-B809-41F6-88F4-E387E9626168}" dt="2021-08-16T02:58:30.003" v="1767" actId="47"/>
        <pc:sldMkLst>
          <pc:docMk/>
          <pc:sldMk cId="2258451702" sldId="479"/>
        </pc:sldMkLst>
      </pc:sldChg>
      <pc:sldChg chg="addSp delSp modSp mod ord modClrScheme chgLayout">
        <pc:chgData name="Weifeng Xu" userId="e7aed605-a3dd-4d5a-a692-a87037af107b" providerId="ADAL" clId="{6241A617-B809-41F6-88F4-E387E9626168}" dt="2021-08-19T13:29:20.941" v="2638" actId="13822"/>
        <pc:sldMkLst>
          <pc:docMk/>
          <pc:sldMk cId="3353845145" sldId="480"/>
        </pc:sldMkLst>
      </pc:sldChg>
      <pc:sldChg chg="addSp delSp modSp mod ord modClrScheme chgLayout">
        <pc:chgData name="Weifeng Xu" userId="e7aed605-a3dd-4d5a-a692-a87037af107b" providerId="ADAL" clId="{6241A617-B809-41F6-88F4-E387E9626168}" dt="2021-08-16T14:27:15.673" v="2077" actId="1076"/>
        <pc:sldMkLst>
          <pc:docMk/>
          <pc:sldMk cId="2241082669" sldId="481"/>
        </pc:sldMkLst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del mod ord">
        <pc:chgData name="Weifeng Xu" userId="e7aed605-a3dd-4d5a-a692-a87037af107b" providerId="ADAL" clId="{6241A617-B809-41F6-88F4-E387E9626168}" dt="2021-08-19T20:08:23.301" v="4047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ord modClrScheme chgLayout">
        <pc:chgData name="Weifeng Xu" userId="e7aed605-a3dd-4d5a-a692-a87037af107b" providerId="ADAL" clId="{6241A617-B809-41F6-88F4-E387E9626168}" dt="2024-12-30T22:49:57.245" v="4284" actId="20577"/>
        <pc:sldMkLst>
          <pc:docMk/>
          <pc:sldMk cId="1962938929" sldId="485"/>
        </pc:sldMkLst>
        <pc:spChg chg="mod">
          <ac:chgData name="Weifeng Xu" userId="e7aed605-a3dd-4d5a-a692-a87037af107b" providerId="ADAL" clId="{6241A617-B809-41F6-88F4-E387E9626168}" dt="2024-12-30T22:49:57.245" v="4284" actId="20577"/>
          <ac:spMkLst>
            <pc:docMk/>
            <pc:sldMk cId="1962938929" sldId="485"/>
            <ac:spMk id="23" creationId="{6935A327-A03F-430A-A489-6B746B3638A7}"/>
          </ac:spMkLst>
        </pc:spChg>
      </pc:sldChg>
      <pc:sldChg chg="modSp mod ord">
        <pc:chgData name="Weifeng Xu" userId="e7aed605-a3dd-4d5a-a692-a87037af107b" providerId="ADAL" clId="{6241A617-B809-41F6-88F4-E387E9626168}" dt="2021-08-19T14:43:49.705" v="3290" actId="2057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del mod">
        <pc:chgData name="Weifeng Xu" userId="e7aed605-a3dd-4d5a-a692-a87037af107b" providerId="ADAL" clId="{6241A617-B809-41F6-88F4-E387E9626168}" dt="2021-08-19T20:08:25.286" v="4048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6241A617-B809-41F6-88F4-E387E9626168}" dt="2021-08-19T20:08:39.803" v="4063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6241A617-B809-41F6-88F4-E387E9626168}" dt="2021-08-19T20:08:41.843" v="406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6241A617-B809-41F6-88F4-E387E9626168}" dt="2021-08-19T20:08:42.448" v="4066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6241A617-B809-41F6-88F4-E387E9626168}" dt="2021-08-19T20:08:26.853" v="4049" actId="47"/>
        <pc:sldMkLst>
          <pc:docMk/>
          <pc:sldMk cId="48681424" sldId="49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del mod">
        <pc:chgData name="Weifeng Xu" userId="e7aed605-a3dd-4d5a-a692-a87037af107b" providerId="ADAL" clId="{6241A617-B809-41F6-88F4-E387E9626168}" dt="2021-08-19T20:08:31.612" v="4053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6241A617-B809-41F6-88F4-E387E9626168}" dt="2021-08-19T20:08:30.026" v="4051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6241A617-B809-41F6-88F4-E387E9626168}" dt="2021-08-19T20:08:28.863" v="4050" actId="47"/>
        <pc:sldMkLst>
          <pc:docMk/>
          <pc:sldMk cId="2180313746" sldId="499"/>
        </pc:sldMkLst>
      </pc:sldChg>
      <pc:sldChg chg="addSp delSp modSp new mod chgLayout">
        <pc:chgData name="Weifeng Xu" userId="e7aed605-a3dd-4d5a-a692-a87037af107b" providerId="ADAL" clId="{6241A617-B809-41F6-88F4-E387E9626168}" dt="2021-08-19T14:49:04.914" v="3321" actId="20577"/>
        <pc:sldMkLst>
          <pc:docMk/>
          <pc:sldMk cId="1809719013" sldId="500"/>
        </pc:sldMkLst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</pc:sldChg>
      <pc:sldChg chg="addSp modSp new del mod modClrScheme chgLayout">
        <pc:chgData name="Weifeng Xu" userId="e7aed605-a3dd-4d5a-a692-a87037af107b" providerId="ADAL" clId="{6241A617-B809-41F6-88F4-E387E9626168}" dt="2021-08-19T14:44:39.552" v="3293" actId="47"/>
        <pc:sldMkLst>
          <pc:docMk/>
          <pc:sldMk cId="2211084754" sldId="502"/>
        </pc:sldMkLst>
      </pc:sldChg>
      <pc:sldChg chg="modSp new del mod">
        <pc:chgData name="Weifeng Xu" userId="e7aed605-a3dd-4d5a-a692-a87037af107b" providerId="ADAL" clId="{6241A617-B809-41F6-88F4-E387E9626168}" dt="2021-08-15T20:30:14.749" v="825" actId="47"/>
        <pc:sldMkLst>
          <pc:docMk/>
          <pc:sldMk cId="1088476594" sldId="503"/>
        </pc:sldMkLst>
      </pc:sldChg>
      <pc:sldChg chg="addSp delSp modSp new mod ord modClrScheme chgLayout">
        <pc:chgData name="Weifeng Xu" userId="e7aed605-a3dd-4d5a-a692-a87037af107b" providerId="ADAL" clId="{6241A617-B809-41F6-88F4-E387E9626168}" dt="2021-08-19T13:36:47.979" v="2725"/>
        <pc:sldMkLst>
          <pc:docMk/>
          <pc:sldMk cId="1532375427" sldId="504"/>
        </pc:sldMkLst>
      </pc:sldChg>
      <pc:sldChg chg="addSp delSp modSp new del mod modClrScheme chgLayout">
        <pc:chgData name="Weifeng Xu" userId="e7aed605-a3dd-4d5a-a692-a87037af107b" providerId="ADAL" clId="{6241A617-B809-41F6-88F4-E387E9626168}" dt="2021-08-19T20:08:22.566" v="4046" actId="47"/>
        <pc:sldMkLst>
          <pc:docMk/>
          <pc:sldMk cId="230068636" sldId="505"/>
        </pc:sldMkLst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addSp delSp modSp new mod ord modClrScheme chgLayout">
        <pc:chgData name="Weifeng Xu" userId="e7aed605-a3dd-4d5a-a692-a87037af107b" providerId="ADAL" clId="{6241A617-B809-41F6-88F4-E387E9626168}" dt="2021-08-19T13:32:01.300" v="2721" actId="1076"/>
        <pc:sldMkLst>
          <pc:docMk/>
          <pc:sldMk cId="1031330878" sldId="511"/>
        </pc:sldMkLst>
      </pc:sldChg>
      <pc:sldChg chg="modSp new del mod">
        <pc:chgData name="Weifeng Xu" userId="e7aed605-a3dd-4d5a-a692-a87037af107b" providerId="ADAL" clId="{6241A617-B809-41F6-88F4-E387E9626168}" dt="2021-08-19T14:44:44.728" v="3294" actId="47"/>
        <pc:sldMkLst>
          <pc:docMk/>
          <pc:sldMk cId="3178594375" sldId="512"/>
        </pc:sldMkLst>
      </pc:sldChg>
      <pc:sldChg chg="modSp new del mod">
        <pc:chgData name="Weifeng Xu" userId="e7aed605-a3dd-4d5a-a692-a87037af107b" providerId="ADAL" clId="{6241A617-B809-41F6-88F4-E387E9626168}" dt="2021-08-19T14:44:48.721" v="3295" actId="47"/>
        <pc:sldMkLst>
          <pc:docMk/>
          <pc:sldMk cId="3066833774" sldId="51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</pc:sldChg>
      <pc:sldChg chg="del">
        <pc:chgData name="Weifeng Xu" userId="e7aed605-a3dd-4d5a-a692-a87037af107b" providerId="ADAL" clId="{6241A617-B809-41F6-88F4-E387E9626168}" dt="2021-08-19T20:08:35.188" v="4058" actId="47"/>
        <pc:sldMkLst>
          <pc:docMk/>
          <pc:sldMk cId="2235685568" sldId="514"/>
        </pc:sldMkLst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del">
        <pc:chgData name="Weifeng Xu" userId="e7aed605-a3dd-4d5a-a692-a87037af107b" providerId="ADAL" clId="{6241A617-B809-41F6-88F4-E387E9626168}" dt="2021-08-19T20:08:35.876" v="4059" actId="47"/>
        <pc:sldMkLst>
          <pc:docMk/>
          <pc:sldMk cId="489659975" sldId="516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del">
        <pc:chgData name="Weifeng Xu" userId="e7aed605-a3dd-4d5a-a692-a87037af107b" providerId="ADAL" clId="{6241A617-B809-41F6-88F4-E387E9626168}" dt="2021-08-19T20:08:36.532" v="4060" actId="47"/>
        <pc:sldMkLst>
          <pc:docMk/>
          <pc:sldMk cId="1333811493" sldId="517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del">
        <pc:chgData name="Weifeng Xu" userId="e7aed605-a3dd-4d5a-a692-a87037af107b" providerId="ADAL" clId="{6241A617-B809-41F6-88F4-E387E9626168}" dt="2021-08-19T20:08:37.251" v="4061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6241A617-B809-41F6-88F4-E387E9626168}" dt="2021-08-19T20:08:38.779" v="4062" actId="47"/>
        <pc:sldMkLst>
          <pc:docMk/>
          <pc:sldMk cId="864418005" sldId="519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  <pc:sldChg chg="addSp delSp modSp new del mod ord modClrScheme chgLayout">
        <pc:chgData name="Weifeng Xu" userId="e7aed605-a3dd-4d5a-a692-a87037af107b" providerId="ADAL" clId="{6241A617-B809-41F6-88F4-E387E9626168}" dt="2021-08-19T14:44:27.824" v="3291" actId="47"/>
        <pc:sldMkLst>
          <pc:docMk/>
          <pc:sldMk cId="1280479265" sldId="520"/>
        </pc:sldMkLst>
      </pc:sldChg>
      <pc:sldChg chg="new del">
        <pc:chgData name="Weifeng Xu" userId="e7aed605-a3dd-4d5a-a692-a87037af107b" providerId="ADAL" clId="{6241A617-B809-41F6-88F4-E387E9626168}" dt="2021-08-19T19:42:02.924" v="3847" actId="47"/>
        <pc:sldMkLst>
          <pc:docMk/>
          <pc:sldMk cId="3134711285" sldId="521"/>
        </pc:sldMkLst>
      </pc:sldChg>
      <pc:sldChg chg="new del">
        <pc:chgData name="Weifeng Xu" userId="e7aed605-a3dd-4d5a-a692-a87037af107b" providerId="ADAL" clId="{6241A617-B809-41F6-88F4-E387E9626168}" dt="2021-08-19T14:44:28.064" v="3292" actId="47"/>
        <pc:sldMkLst>
          <pc:docMk/>
          <pc:sldMk cId="1147214749" sldId="522"/>
        </pc:sldMkLst>
      </pc:sldChg>
      <pc:sldChg chg="addSp delSp modSp new mod modClrScheme chgLayout modNotesTx">
        <pc:chgData name="Weifeng Xu" userId="e7aed605-a3dd-4d5a-a692-a87037af107b" providerId="ADAL" clId="{6241A617-B809-41F6-88F4-E387E9626168}" dt="2021-08-15T21:09:10.707" v="935" actId="1440"/>
        <pc:sldMkLst>
          <pc:docMk/>
          <pc:sldMk cId="3051984671" sldId="523"/>
        </pc:sldMkLst>
      </pc:sldChg>
      <pc:sldChg chg="addSp modSp new mod modClrScheme chgLayout">
        <pc:chgData name="Weifeng Xu" userId="e7aed605-a3dd-4d5a-a692-a87037af107b" providerId="ADAL" clId="{6241A617-B809-41F6-88F4-E387E9626168}" dt="2021-08-15T21:18:35.987" v="1173" actId="20577"/>
        <pc:sldMkLst>
          <pc:docMk/>
          <pc:sldMk cId="2010925610" sldId="524"/>
        </pc:sldMkLst>
      </pc:sldChg>
      <pc:sldChg chg="addSp delSp modSp new mod ord modClrScheme chgLayout modNotesTx">
        <pc:chgData name="Weifeng Xu" userId="e7aed605-a3dd-4d5a-a692-a87037af107b" providerId="ADAL" clId="{6241A617-B809-41F6-88F4-E387E9626168}" dt="2021-08-16T14:45:35.671" v="2436" actId="20577"/>
        <pc:sldMkLst>
          <pc:docMk/>
          <pc:sldMk cId="2794388900" sldId="525"/>
        </pc:sldMkLst>
      </pc:sldChg>
      <pc:sldChg chg="addSp delSp modSp new mod ord modClrScheme chgLayout">
        <pc:chgData name="Weifeng Xu" userId="e7aed605-a3dd-4d5a-a692-a87037af107b" providerId="ADAL" clId="{6241A617-B809-41F6-88F4-E387E9626168}" dt="2024-12-30T22:44:37.231" v="4276" actId="13822"/>
        <pc:sldMkLst>
          <pc:docMk/>
          <pc:sldMk cId="838189211" sldId="526"/>
        </pc:sldMkLst>
        <pc:spChg chg="add mod">
          <ac:chgData name="Weifeng Xu" userId="e7aed605-a3dd-4d5a-a692-a87037af107b" providerId="ADAL" clId="{6241A617-B809-41F6-88F4-E387E9626168}" dt="2024-12-30T22:44:31.724" v="4274" actId="207"/>
          <ac:spMkLst>
            <pc:docMk/>
            <pc:sldMk cId="838189211" sldId="526"/>
            <ac:spMk id="10" creationId="{371F4453-5CD6-4707-B633-2D362C25A593}"/>
          </ac:spMkLst>
        </pc:spChg>
        <pc:cxnChg chg="add mod">
          <ac:chgData name="Weifeng Xu" userId="e7aed605-a3dd-4d5a-a692-a87037af107b" providerId="ADAL" clId="{6241A617-B809-41F6-88F4-E387E9626168}" dt="2024-12-30T22:43:55.147" v="4272" actId="13822"/>
          <ac:cxnSpMkLst>
            <pc:docMk/>
            <pc:sldMk cId="838189211" sldId="526"/>
            <ac:cxnSpMk id="3" creationId="{A91EDE00-6ED5-93BC-2095-DA178DB8A361}"/>
          </ac:cxnSpMkLst>
        </pc:cxnChg>
        <pc:cxnChg chg="add mod">
          <ac:chgData name="Weifeng Xu" userId="e7aed605-a3dd-4d5a-a692-a87037af107b" providerId="ADAL" clId="{6241A617-B809-41F6-88F4-E387E9626168}" dt="2024-12-30T22:44:37.231" v="4276" actId="13822"/>
          <ac:cxnSpMkLst>
            <pc:docMk/>
            <pc:sldMk cId="838189211" sldId="526"/>
            <ac:cxnSpMk id="5" creationId="{47D97715-70CA-E044-C5DA-040D1BBB0221}"/>
          </ac:cxnSpMkLst>
        </pc:cxnChg>
      </pc:sldChg>
      <pc:sldChg chg="new del">
        <pc:chgData name="Weifeng Xu" userId="e7aed605-a3dd-4d5a-a692-a87037af107b" providerId="ADAL" clId="{6241A617-B809-41F6-88F4-E387E9626168}" dt="2021-08-16T01:49:33.578" v="1385" actId="680"/>
        <pc:sldMkLst>
          <pc:docMk/>
          <pc:sldMk cId="3627118697" sldId="526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6T03:14:31.448" v="1977" actId="20577"/>
        <pc:sldMkLst>
          <pc:docMk/>
          <pc:sldMk cId="2417101977" sldId="527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6T14:25:43.696" v="2018" actId="1076"/>
        <pc:sldMkLst>
          <pc:docMk/>
          <pc:sldMk cId="2707371981" sldId="528"/>
        </pc:sldMkLst>
      </pc:sldChg>
      <pc:sldChg chg="addSp delSp modSp new mod modClrScheme chgLayout">
        <pc:chgData name="Weifeng Xu" userId="e7aed605-a3dd-4d5a-a692-a87037af107b" providerId="ADAL" clId="{6241A617-B809-41F6-88F4-E387E9626168}" dt="2024-12-30T22:52:58.477" v="4296" actId="1076"/>
        <pc:sldMkLst>
          <pc:docMk/>
          <pc:sldMk cId="2153434805" sldId="529"/>
        </pc:sldMkLst>
        <pc:spChg chg="add mod">
          <ac:chgData name="Weifeng Xu" userId="e7aed605-a3dd-4d5a-a692-a87037af107b" providerId="ADAL" clId="{6241A617-B809-41F6-88F4-E387E9626168}" dt="2024-12-30T22:32:15.071" v="4260" actId="1037"/>
          <ac:spMkLst>
            <pc:docMk/>
            <pc:sldMk cId="2153434805" sldId="529"/>
            <ac:spMk id="2" creationId="{C2672D05-E9AE-B06B-0762-115618707C9D}"/>
          </ac:spMkLst>
        </pc:spChg>
        <pc:spChg chg="mod">
          <ac:chgData name="Weifeng Xu" userId="e7aed605-a3dd-4d5a-a692-a87037af107b" providerId="ADAL" clId="{6241A617-B809-41F6-88F4-E387E9626168}" dt="2024-12-30T22:32:15.071" v="4260" actId="1037"/>
          <ac:spMkLst>
            <pc:docMk/>
            <pc:sldMk cId="2153434805" sldId="529"/>
            <ac:spMk id="7" creationId="{B2D9210E-6ABF-4CB3-A9FD-6D1F3F6D74FE}"/>
          </ac:spMkLst>
        </pc:spChg>
        <pc:spChg chg="mod">
          <ac:chgData name="Weifeng Xu" userId="e7aed605-a3dd-4d5a-a692-a87037af107b" providerId="ADAL" clId="{6241A617-B809-41F6-88F4-E387E9626168}" dt="2024-12-30T22:32:15.071" v="4260" actId="1037"/>
          <ac:spMkLst>
            <pc:docMk/>
            <pc:sldMk cId="2153434805" sldId="529"/>
            <ac:spMk id="8" creationId="{66AB0896-22FB-46FA-9BC9-038FF9E7B74D}"/>
          </ac:spMkLst>
        </pc:spChg>
        <pc:spChg chg="mod">
          <ac:chgData name="Weifeng Xu" userId="e7aed605-a3dd-4d5a-a692-a87037af107b" providerId="ADAL" clId="{6241A617-B809-41F6-88F4-E387E9626168}" dt="2024-12-30T22:32:15.071" v="4260" actId="1037"/>
          <ac:spMkLst>
            <pc:docMk/>
            <pc:sldMk cId="2153434805" sldId="529"/>
            <ac:spMk id="9" creationId="{80B0531C-A1B6-4851-82BE-998D16A2ADC8}"/>
          </ac:spMkLst>
        </pc:spChg>
        <pc:spChg chg="mod">
          <ac:chgData name="Weifeng Xu" userId="e7aed605-a3dd-4d5a-a692-a87037af107b" providerId="ADAL" clId="{6241A617-B809-41F6-88F4-E387E9626168}" dt="2024-12-30T22:32:15.071" v="4260" actId="1037"/>
          <ac:spMkLst>
            <pc:docMk/>
            <pc:sldMk cId="2153434805" sldId="529"/>
            <ac:spMk id="10" creationId="{8E7043EA-3776-4544-93E4-B1550EFFB1F1}"/>
          </ac:spMkLst>
        </pc:spChg>
        <pc:spChg chg="mod">
          <ac:chgData name="Weifeng Xu" userId="e7aed605-a3dd-4d5a-a692-a87037af107b" providerId="ADAL" clId="{6241A617-B809-41F6-88F4-E387E9626168}" dt="2024-12-30T22:32:15.071" v="4260" actId="1037"/>
          <ac:spMkLst>
            <pc:docMk/>
            <pc:sldMk cId="2153434805" sldId="529"/>
            <ac:spMk id="11" creationId="{A441DAB9-B84A-4721-B9FB-80766414D3D6}"/>
          </ac:spMkLst>
        </pc:spChg>
        <pc:spChg chg="add mod">
          <ac:chgData name="Weifeng Xu" userId="e7aed605-a3dd-4d5a-a692-a87037af107b" providerId="ADAL" clId="{6241A617-B809-41F6-88F4-E387E9626168}" dt="2024-12-30T22:52:58.477" v="4296" actId="1076"/>
          <ac:spMkLst>
            <pc:docMk/>
            <pc:sldMk cId="2153434805" sldId="529"/>
            <ac:spMk id="19" creationId="{AA618C45-D7CE-2B46-0ADB-D3E61E5356AD}"/>
          </ac:spMkLst>
        </pc:spChg>
        <pc:picChg chg="add mod">
          <ac:chgData name="Weifeng Xu" userId="e7aed605-a3dd-4d5a-a692-a87037af107b" providerId="ADAL" clId="{6241A617-B809-41F6-88F4-E387E9626168}" dt="2024-12-30T22:32:19.758" v="4262" actId="1076"/>
          <ac:picMkLst>
            <pc:docMk/>
            <pc:sldMk cId="2153434805" sldId="529"/>
            <ac:picMk id="4" creationId="{C0B84C0A-03AD-163C-470E-B8B20C4848A0}"/>
          </ac:picMkLst>
        </pc:picChg>
        <pc:picChg chg="mod">
          <ac:chgData name="Weifeng Xu" userId="e7aed605-a3dd-4d5a-a692-a87037af107b" providerId="ADAL" clId="{6241A617-B809-41F6-88F4-E387E9626168}" dt="2024-12-30T22:32:15.071" v="4260" actId="1037"/>
          <ac:picMkLst>
            <pc:docMk/>
            <pc:sldMk cId="2153434805" sldId="529"/>
            <ac:picMk id="5" creationId="{3F29E625-DCBC-4FB4-ACF1-CA7D33C32182}"/>
          </ac:picMkLst>
        </pc:picChg>
        <pc:cxnChg chg="add mod">
          <ac:chgData name="Weifeng Xu" userId="e7aed605-a3dd-4d5a-a692-a87037af107b" providerId="ADAL" clId="{6241A617-B809-41F6-88F4-E387E9626168}" dt="2024-12-30T22:32:36.792" v="4264" actId="13822"/>
          <ac:cxnSpMkLst>
            <pc:docMk/>
            <pc:sldMk cId="2153434805" sldId="529"/>
            <ac:cxnSpMk id="12" creationId="{83B00AC0-B155-5947-3CF7-080987B1C8CE}"/>
          </ac:cxnSpMkLst>
        </pc:cxnChg>
        <pc:cxnChg chg="add mod">
          <ac:chgData name="Weifeng Xu" userId="e7aed605-a3dd-4d5a-a692-a87037af107b" providerId="ADAL" clId="{6241A617-B809-41F6-88F4-E387E9626168}" dt="2024-12-30T22:32:44.829" v="4266" actId="13822"/>
          <ac:cxnSpMkLst>
            <pc:docMk/>
            <pc:sldMk cId="2153434805" sldId="529"/>
            <ac:cxnSpMk id="14" creationId="{FBDAD0A1-170D-D396-BB72-533C61E52764}"/>
          </ac:cxnSpMkLst>
        </pc:cxnChg>
        <pc:cxnChg chg="add mod">
          <ac:chgData name="Weifeng Xu" userId="e7aed605-a3dd-4d5a-a692-a87037af107b" providerId="ADAL" clId="{6241A617-B809-41F6-88F4-E387E9626168}" dt="2024-12-30T22:32:51.381" v="4268" actId="13822"/>
          <ac:cxnSpMkLst>
            <pc:docMk/>
            <pc:sldMk cId="2153434805" sldId="529"/>
            <ac:cxnSpMk id="16" creationId="{69F51767-3D23-4F92-3B31-0492D5D92D52}"/>
          </ac:cxnSpMkLst>
        </pc:cxnChg>
        <pc:cxnChg chg="add mod">
          <ac:chgData name="Weifeng Xu" userId="e7aed605-a3dd-4d5a-a692-a87037af107b" providerId="ADAL" clId="{6241A617-B809-41F6-88F4-E387E9626168}" dt="2024-12-30T22:32:59.976" v="4270" actId="13822"/>
          <ac:cxnSpMkLst>
            <pc:docMk/>
            <pc:sldMk cId="2153434805" sldId="529"/>
            <ac:cxnSpMk id="18" creationId="{8DE61391-D388-4047-13E3-C4799BBE22E3}"/>
          </ac:cxnSpMkLst>
        </pc:cxnChg>
      </pc:sldChg>
      <pc:sldChg chg="addSp delSp modSp new mod ord modClrScheme chgLayout">
        <pc:chgData name="Weifeng Xu" userId="e7aed605-a3dd-4d5a-a692-a87037af107b" providerId="ADAL" clId="{6241A617-B809-41F6-88F4-E387E9626168}" dt="2024-12-30T22:23:19.325" v="4163" actId="6549"/>
        <pc:sldMkLst>
          <pc:docMk/>
          <pc:sldMk cId="3282292129" sldId="530"/>
        </pc:sldMkLst>
        <pc:spChg chg="mod">
          <ac:chgData name="Weifeng Xu" userId="e7aed605-a3dd-4d5a-a692-a87037af107b" providerId="ADAL" clId="{6241A617-B809-41F6-88F4-E387E9626168}" dt="2024-12-30T22:23:19.325" v="4163" actId="6549"/>
          <ac:spMkLst>
            <pc:docMk/>
            <pc:sldMk cId="3282292129" sldId="530"/>
            <ac:spMk id="6" creationId="{0EB54E7E-8304-4E48-AC64-1F000B2FB70B}"/>
          </ac:spMkLst>
        </pc:spChg>
        <pc:cxnChg chg="mod">
          <ac:chgData name="Weifeng Xu" userId="e7aed605-a3dd-4d5a-a692-a87037af107b" providerId="ADAL" clId="{6241A617-B809-41F6-88F4-E387E9626168}" dt="2024-12-30T22:22:18.696" v="4144" actId="20577"/>
          <ac:cxnSpMkLst>
            <pc:docMk/>
            <pc:sldMk cId="3282292129" sldId="530"/>
            <ac:cxnSpMk id="7" creationId="{02AE82AE-7790-40B8-9460-725218967B08}"/>
          </ac:cxnSpMkLst>
        </pc:cxnChg>
      </pc:sldChg>
      <pc:sldChg chg="addSp delSp modSp new mod modClrScheme chgLayout">
        <pc:chgData name="Weifeng Xu" userId="e7aed605-a3dd-4d5a-a692-a87037af107b" providerId="ADAL" clId="{6241A617-B809-41F6-88F4-E387E9626168}" dt="2021-08-16T14:42:52.902" v="2337" actId="1076"/>
        <pc:sldMkLst>
          <pc:docMk/>
          <pc:sldMk cId="2074265143" sldId="531"/>
        </pc:sldMkLst>
      </pc:sldChg>
      <pc:sldChg chg="new del">
        <pc:chgData name="Weifeng Xu" userId="e7aed605-a3dd-4d5a-a692-a87037af107b" providerId="ADAL" clId="{6241A617-B809-41F6-88F4-E387E9626168}" dt="2021-08-19T20:08:44.066" v="4068" actId="47"/>
        <pc:sldMkLst>
          <pc:docMk/>
          <pc:sldMk cId="2727203852" sldId="532"/>
        </pc:sldMkLst>
      </pc:sldChg>
      <pc:sldChg chg="addSp delSp modSp new del mod modClrScheme chgLayout">
        <pc:chgData name="Weifeng Xu" userId="e7aed605-a3dd-4d5a-a692-a87037af107b" providerId="ADAL" clId="{6241A617-B809-41F6-88F4-E387E9626168}" dt="2021-08-19T20:08:45.011" v="4069" actId="47"/>
        <pc:sldMkLst>
          <pc:docMk/>
          <pc:sldMk cId="1794785250" sldId="533"/>
        </pc:sldMkLst>
      </pc:sldChg>
      <pc:sldChg chg="new del">
        <pc:chgData name="Weifeng Xu" userId="e7aed605-a3dd-4d5a-a692-a87037af107b" providerId="ADAL" clId="{6241A617-B809-41F6-88F4-E387E9626168}" dt="2021-08-19T20:08:46.260" v="4070" actId="47"/>
        <pc:sldMkLst>
          <pc:docMk/>
          <pc:sldMk cId="3486633824" sldId="534"/>
        </pc:sldMkLst>
      </pc:sldChg>
      <pc:sldChg chg="new del">
        <pc:chgData name="Weifeng Xu" userId="e7aed605-a3dd-4d5a-a692-a87037af107b" providerId="ADAL" clId="{6241A617-B809-41F6-88F4-E387E9626168}" dt="2021-08-19T20:08:47.043" v="4071" actId="47"/>
        <pc:sldMkLst>
          <pc:docMk/>
          <pc:sldMk cId="1871286142" sldId="535"/>
        </pc:sldMkLst>
      </pc:sldChg>
      <pc:sldChg chg="addSp delSp modSp new mod ord modClrScheme chgLayout">
        <pc:chgData name="Weifeng Xu" userId="e7aed605-a3dd-4d5a-a692-a87037af107b" providerId="ADAL" clId="{6241A617-B809-41F6-88F4-E387E9626168}" dt="2021-08-19T13:28:07.032" v="2621" actId="1035"/>
        <pc:sldMkLst>
          <pc:docMk/>
          <pc:sldMk cId="2682760572" sldId="536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9T14:50:09.018" v="3328" actId="20577"/>
        <pc:sldMkLst>
          <pc:docMk/>
          <pc:sldMk cId="1888456468" sldId="537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9T19:40:57.995" v="3846" actId="1076"/>
        <pc:sldMkLst>
          <pc:docMk/>
          <pc:sldMk cId="2173463043" sldId="538"/>
        </pc:sldMkLst>
      </pc:sldChg>
      <pc:sldChg chg="new del">
        <pc:chgData name="Weifeng Xu" userId="e7aed605-a3dd-4d5a-a692-a87037af107b" providerId="ADAL" clId="{6241A617-B809-41F6-88F4-E387E9626168}" dt="2021-08-19T20:08:48.026" v="4072" actId="47"/>
        <pc:sldMkLst>
          <pc:docMk/>
          <pc:sldMk cId="3608063689" sldId="539"/>
        </pc:sldMkLst>
      </pc:sldChg>
      <pc:sldChg chg="addSp delSp modSp new mod">
        <pc:chgData name="Weifeng Xu" userId="e7aed605-a3dd-4d5a-a692-a87037af107b" providerId="ADAL" clId="{6241A617-B809-41F6-88F4-E387E9626168}" dt="2021-08-19T14:31:12.990" v="3042" actId="20577"/>
        <pc:sldMkLst>
          <pc:docMk/>
          <pc:sldMk cId="4123601827" sldId="540"/>
        </pc:sldMkLst>
      </pc:sldChg>
      <pc:sldChg chg="addSp delSp modSp new mod">
        <pc:chgData name="Weifeng Xu" userId="e7aed605-a3dd-4d5a-a692-a87037af107b" providerId="ADAL" clId="{6241A617-B809-41F6-88F4-E387E9626168}" dt="2021-08-19T19:15:15.059" v="3707" actId="478"/>
        <pc:sldMkLst>
          <pc:docMk/>
          <pc:sldMk cId="159177902" sldId="541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9T19:38:04.103" v="3830" actId="207"/>
        <pc:sldMkLst>
          <pc:docMk/>
          <pc:sldMk cId="2047854224" sldId="542"/>
        </pc:sldMkLst>
      </pc:sldChg>
      <pc:sldChg chg="addSp modSp new mod">
        <pc:chgData name="Weifeng Xu" userId="e7aed605-a3dd-4d5a-a692-a87037af107b" providerId="ADAL" clId="{6241A617-B809-41F6-88F4-E387E9626168}" dt="2021-08-19T19:05:13.742" v="3621" actId="6549"/>
        <pc:sldMkLst>
          <pc:docMk/>
          <pc:sldMk cId="4010555816" sldId="543"/>
        </pc:sldMkLst>
      </pc:sldChg>
      <pc:sldChg chg="delSp modSp add mod modClrScheme chgLayout">
        <pc:chgData name="Weifeng Xu" userId="e7aed605-a3dd-4d5a-a692-a87037af107b" providerId="ADAL" clId="{6241A617-B809-41F6-88F4-E387E9626168}" dt="2021-08-19T20:02:22.089" v="4013" actId="1037"/>
        <pc:sldMkLst>
          <pc:docMk/>
          <pc:sldMk cId="817345557" sldId="544"/>
        </pc:sldMkLst>
      </pc:sldChg>
      <pc:sldChg chg="new del">
        <pc:chgData name="Weifeng Xu" userId="e7aed605-a3dd-4d5a-a692-a87037af107b" providerId="ADAL" clId="{6241A617-B809-41F6-88F4-E387E9626168}" dt="2021-08-19T19:57:15.228" v="3849" actId="47"/>
        <pc:sldMkLst>
          <pc:docMk/>
          <pc:sldMk cId="2309741437" sldId="544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2qa.com/android-contacts-database-structur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2qa.com/android-contacts-database-structur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ovider/CallLog.Call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https://android.googlesource.com/platform/packages/providers/ContactsProvider/+/b0f94c82189fdbe30037fbda532576043cbb067e/src/com/android/providers/contacts/ContactsProvider.java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https://www.dev2qa.com/android-contacts-database-structure/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/databases/contacts2.db’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 </a:t>
            </a:r>
            <a:r>
              <a:rPr lang="en-US" sz="1200" dirty="0">
                <a:ea typeface="+mn-lt"/>
                <a:cs typeface="+mn-lt"/>
                <a:hlinkClick r:id="rId3"/>
              </a:rPr>
              <a:t>https://www.dev2qa.com/android-contacts-database-structure/</a:t>
            </a: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/databases/contacts2.db’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 </a:t>
            </a:r>
            <a:r>
              <a:rPr lang="en-US" sz="1200" dirty="0">
                <a:ea typeface="+mn-lt"/>
                <a:cs typeface="+mn-lt"/>
                <a:hlinkClick r:id="rId3"/>
              </a:rPr>
              <a:t>https://www.dev2qa.com/android-contacts-database-structure/</a:t>
            </a: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'@1581684660' -u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tree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https://developer.android.com/reference/android/provider/CallLog.Calls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AOSP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Investigating contacts management service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>
            <a:extLst>
              <a:ext uri="{FF2B5EF4-FFF2-40B4-BE49-F238E27FC236}">
                <a16:creationId xmlns:a16="http://schemas.microsoft.com/office/drawing/2014/main" id="{B846D504-0365-4A56-8893-96AEBE26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37" y="412017"/>
            <a:ext cx="6472455" cy="60339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5EAB34-EE8B-4817-AB64-0B5220272023}"/>
              </a:ext>
            </a:extLst>
          </p:cNvPr>
          <p:cNvSpPr/>
          <p:nvPr/>
        </p:nvSpPr>
        <p:spPr>
          <a:xfrm>
            <a:off x="5365014" y="2309528"/>
            <a:ext cx="730986" cy="179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494A6-D6F6-4CBA-8B2F-3632A1964DA1}"/>
              </a:ext>
            </a:extLst>
          </p:cNvPr>
          <p:cNvSpPr/>
          <p:nvPr/>
        </p:nvSpPr>
        <p:spPr>
          <a:xfrm>
            <a:off x="5440051" y="3579598"/>
            <a:ext cx="521369" cy="1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CF61B-E053-42D9-9DC8-E3245CB3F4B4}"/>
              </a:ext>
            </a:extLst>
          </p:cNvPr>
          <p:cNvSpPr/>
          <p:nvPr/>
        </p:nvSpPr>
        <p:spPr>
          <a:xfrm flipV="1">
            <a:off x="5353787" y="6161099"/>
            <a:ext cx="1087653" cy="1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77BDE-DFDB-424A-A89B-966B1A677AC9}"/>
              </a:ext>
            </a:extLst>
          </p:cNvPr>
          <p:cNvSpPr txBox="1"/>
          <p:nvPr/>
        </p:nvSpPr>
        <p:spPr>
          <a:xfrm>
            <a:off x="835283" y="1583595"/>
            <a:ext cx="24731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metadata of each contacts info, e.g., times contacted, last time contacted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6E512E-4565-495A-9A52-69F5199F5EE8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308384" y="1999094"/>
            <a:ext cx="2056630" cy="4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6D2D12-3525-4192-84F4-2153ACDA45A9}"/>
              </a:ext>
            </a:extLst>
          </p:cNvPr>
          <p:cNvSpPr txBox="1"/>
          <p:nvPr/>
        </p:nvSpPr>
        <p:spPr>
          <a:xfrm>
            <a:off x="870474" y="3250995"/>
            <a:ext cx="22463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contact group information, e.g., family, friends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681489-DDAC-455B-9021-650FA725D2D9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3116870" y="3666493"/>
            <a:ext cx="2323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3A828-1D5D-495A-AEC2-638A0EC92E71}"/>
              </a:ext>
            </a:extLst>
          </p:cNvPr>
          <p:cNvSpPr/>
          <p:nvPr/>
        </p:nvSpPr>
        <p:spPr>
          <a:xfrm>
            <a:off x="5383196" y="2522888"/>
            <a:ext cx="534737" cy="160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8E735-FD65-4C50-82CD-3FF6868481CB}"/>
              </a:ext>
            </a:extLst>
          </p:cNvPr>
          <p:cNvSpPr txBox="1"/>
          <p:nvPr/>
        </p:nvSpPr>
        <p:spPr>
          <a:xfrm>
            <a:off x="837122" y="2616313"/>
            <a:ext cx="2463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contacts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fields of contacts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7B5EC-4697-4B95-B74F-BAFAD843C411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300362" y="2603099"/>
            <a:ext cx="2082834" cy="30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EC2D7C-5B0D-488D-8FB8-D2E674D24633}"/>
              </a:ext>
            </a:extLst>
          </p:cNvPr>
          <p:cNvSpPr txBox="1"/>
          <p:nvPr/>
        </p:nvSpPr>
        <p:spPr>
          <a:xfrm>
            <a:off x="837122" y="4348752"/>
            <a:ext cx="302153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raw data is unprocessed data, which contains </a:t>
            </a:r>
            <a:r>
              <a:rPr lang="en-US" sz="1600" i="1">
                <a:solidFill>
                  <a:srgbClr val="7030A0"/>
                </a:solidFill>
              </a:rPr>
              <a:t>contacts</a:t>
            </a:r>
            <a:r>
              <a:rPr lang="en-US" sz="1600"/>
              <a:t> and </a:t>
            </a:r>
            <a:r>
              <a:rPr lang="en-US" sz="1600" i="1">
                <a:solidFill>
                  <a:srgbClr val="7030A0"/>
                </a:solidFill>
              </a:rPr>
              <a:t>data</a:t>
            </a:r>
            <a:r>
              <a:rPr lang="en-US" sz="1600"/>
              <a:t> tables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339916-B664-438B-813C-887287F9CB2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858661" y="4764251"/>
            <a:ext cx="1495126" cy="139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847A99-A071-432F-9F68-47D9BC9DEC8F}"/>
              </a:ext>
            </a:extLst>
          </p:cNvPr>
          <p:cNvSpPr/>
          <p:nvPr/>
        </p:nvSpPr>
        <p:spPr>
          <a:xfrm>
            <a:off x="5343591" y="4243040"/>
            <a:ext cx="1087653" cy="1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C8237-C232-436E-A6E7-B2D0CBDF2903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3300362" y="2908701"/>
            <a:ext cx="2043229" cy="142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45765-BBB0-4B41-BAEF-6F60464E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772" y="1429706"/>
            <a:ext cx="6118054" cy="52758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B5C728-008D-49EE-994D-39EACA12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many contacts does the owner saved?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68B2-9FF6-44DC-A45A-5CB111620341}"/>
              </a:ext>
            </a:extLst>
          </p:cNvPr>
          <p:cNvSpPr txBox="1"/>
          <p:nvPr/>
        </p:nvSpPr>
        <p:spPr>
          <a:xfrm>
            <a:off x="502564" y="3152654"/>
            <a:ext cx="24632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exam </a:t>
            </a:r>
            <a:r>
              <a:rPr lang="en-US" sz="2400" i="1" dirty="0" err="1">
                <a:solidFill>
                  <a:srgbClr val="7030A0"/>
                </a:solidFill>
              </a:rPr>
              <a:t>raw_contacts</a:t>
            </a:r>
            <a:r>
              <a:rPr lang="en-US" sz="2400" i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DD211-86A6-416F-908F-EEB0613D57A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965804" y="1616245"/>
            <a:ext cx="996408" cy="213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5B5139-848E-4D2C-B2F0-7582F61481AE}"/>
              </a:ext>
            </a:extLst>
          </p:cNvPr>
          <p:cNvSpPr txBox="1"/>
          <p:nvPr/>
        </p:nvSpPr>
        <p:spPr>
          <a:xfrm>
            <a:off x="550366" y="1867673"/>
            <a:ext cx="34494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sz="1800" i="1" dirty="0" err="1">
                <a:solidFill>
                  <a:srgbClr val="7030A0"/>
                </a:solidFill>
              </a:rPr>
              <a:t>raw_contacts</a:t>
            </a:r>
            <a:r>
              <a:rPr lang="en-US" sz="1800" i="1" dirty="0">
                <a:solidFill>
                  <a:srgbClr val="7030A0"/>
                </a:solidFill>
              </a:rPr>
              <a:t> </a:t>
            </a:r>
            <a:r>
              <a:rPr lang="en-US" dirty="0"/>
              <a:t>table structure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8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96E0123-87E5-45F8-BC29-65BF0175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1566"/>
            <a:ext cx="10722269" cy="2956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1F4453-5CD6-4707-B633-2D362C25A593}"/>
              </a:ext>
            </a:extLst>
          </p:cNvPr>
          <p:cNvSpPr txBox="1"/>
          <p:nvPr/>
        </p:nvSpPr>
        <p:spPr>
          <a:xfrm>
            <a:off x="838200" y="5307496"/>
            <a:ext cx="1029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the table shows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contact information used in </a:t>
            </a:r>
            <a:r>
              <a:rPr lang="en-US" dirty="0">
                <a:solidFill>
                  <a:srgbClr val="FF0000"/>
                </a:solidFill>
              </a:rPr>
              <a:t>10 </a:t>
            </a:r>
            <a:r>
              <a:rPr lang="en-US" dirty="0"/>
              <a:t>different app accounts.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accounts were deleted.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2E2137-7BB7-4510-92DC-6C8A26107114}"/>
              </a:ext>
            </a:extLst>
          </p:cNvPr>
          <p:cNvCxnSpPr/>
          <p:nvPr/>
        </p:nvCxnSpPr>
        <p:spPr>
          <a:xfrm>
            <a:off x="10234863" y="1628274"/>
            <a:ext cx="417095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102CCF-532B-4229-806F-39F93741AFD1}"/>
              </a:ext>
            </a:extLst>
          </p:cNvPr>
          <p:cNvSpPr txBox="1"/>
          <p:nvPr/>
        </p:nvSpPr>
        <p:spPr>
          <a:xfrm>
            <a:off x="838200" y="1395663"/>
            <a:ext cx="303756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number of </a:t>
            </a:r>
            <a:r>
              <a:rPr lang="en-US" i="1" dirty="0" err="1">
                <a:solidFill>
                  <a:srgbClr val="7030A0"/>
                </a:solidFill>
              </a:rPr>
              <a:t>contact_id</a:t>
            </a:r>
            <a:endParaRPr lang="en-US" i="1" dirty="0">
              <a:solidFill>
                <a:srgbClr val="7030A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1EDE00-6ED5-93BC-2095-DA178DB8A361}"/>
              </a:ext>
            </a:extLst>
          </p:cNvPr>
          <p:cNvCxnSpPr/>
          <p:nvPr/>
        </p:nvCxnSpPr>
        <p:spPr>
          <a:xfrm flipH="1" flipV="1">
            <a:off x="2975675" y="4748382"/>
            <a:ext cx="3239145" cy="67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D97715-70CA-E044-C5DA-040D1BBB0221}"/>
              </a:ext>
            </a:extLst>
          </p:cNvPr>
          <p:cNvCxnSpPr/>
          <p:nvPr/>
        </p:nvCxnSpPr>
        <p:spPr>
          <a:xfrm flipH="1" flipV="1">
            <a:off x="8477573" y="4060556"/>
            <a:ext cx="263471" cy="12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D6CDEB-9CCA-466F-91BC-D80249E3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" y="1992505"/>
            <a:ext cx="11438611" cy="2872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00EC9-C7F8-4D6B-806F-C5FF5705A391}"/>
              </a:ext>
            </a:extLst>
          </p:cNvPr>
          <p:cNvSpPr txBox="1"/>
          <p:nvPr/>
        </p:nvSpPr>
        <p:spPr>
          <a:xfrm>
            <a:off x="376694" y="1623173"/>
            <a:ext cx="31420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names of all accounts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0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6A46-264A-48E3-915E-12EFF9EB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details of the contact with ID 10?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346DA-D45D-4CA0-9528-B4A0AD86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72" y="1451113"/>
            <a:ext cx="7268978" cy="5257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0076C-462F-489C-8525-5240CF0A8B77}"/>
              </a:ext>
            </a:extLst>
          </p:cNvPr>
          <p:cNvSpPr txBox="1"/>
          <p:nvPr/>
        </p:nvSpPr>
        <p:spPr>
          <a:xfrm>
            <a:off x="535882" y="3136612"/>
            <a:ext cx="24632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contact details are saved in </a:t>
            </a:r>
            <a:r>
              <a:rPr lang="en-US" sz="2400" i="1" dirty="0">
                <a:solidFill>
                  <a:srgbClr val="7030A0"/>
                </a:solidFill>
              </a:rPr>
              <a:t>data</a:t>
            </a:r>
            <a:r>
              <a:rPr lang="en-US" sz="2400" dirty="0"/>
              <a:t>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49955-5A80-4F66-A0D0-71269C9C5F2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99122" y="1600203"/>
            <a:ext cx="996408" cy="213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CBC106-60CE-4590-87A5-708B74AB4026}"/>
              </a:ext>
            </a:extLst>
          </p:cNvPr>
          <p:cNvSpPr txBox="1"/>
          <p:nvPr/>
        </p:nvSpPr>
        <p:spPr>
          <a:xfrm>
            <a:off x="939785" y="1621438"/>
            <a:ext cx="260218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7030A0"/>
                </a:solidFill>
              </a:rPr>
              <a:t>data</a:t>
            </a:r>
            <a:r>
              <a:rPr lang="en-US" dirty="0"/>
              <a:t> table structure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7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59D891-91F6-4026-970B-8D074545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8" y="2428612"/>
            <a:ext cx="11591024" cy="374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54E7E-8304-4E48-AC64-1F000B2FB70B}"/>
              </a:ext>
            </a:extLst>
          </p:cNvPr>
          <p:cNvSpPr txBox="1"/>
          <p:nvPr/>
        </p:nvSpPr>
        <p:spPr>
          <a:xfrm>
            <a:off x="3625795" y="1161383"/>
            <a:ext cx="292998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contact 10 (has four fields, each field has a different value type based on </a:t>
            </a:r>
            <a:r>
              <a:rPr lang="en-US" sz="1600" i="1" dirty="0" err="1">
                <a:solidFill>
                  <a:srgbClr val="7030A0"/>
                </a:solidFill>
              </a:rPr>
              <a:t>minetypes</a:t>
            </a:r>
            <a:r>
              <a:rPr lang="en-US" sz="16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AE82AE-7790-40B8-9460-725218967B0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821" y="1992380"/>
            <a:ext cx="1729968" cy="6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AE7A34-EA85-478C-9014-E147F76C21A7}"/>
              </a:ext>
            </a:extLst>
          </p:cNvPr>
          <p:cNvSpPr txBox="1"/>
          <p:nvPr/>
        </p:nvSpPr>
        <p:spPr>
          <a:xfrm>
            <a:off x="1010653" y="663146"/>
            <a:ext cx="235016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indicate what data type is stored in this row. </a:t>
            </a:r>
          </a:p>
          <a:p>
            <a:r>
              <a:rPr lang="en-GB" sz="1600" dirty="0"/>
              <a:t>See </a:t>
            </a:r>
            <a:r>
              <a:rPr lang="en-US" sz="1600" i="1" dirty="0" err="1">
                <a:solidFill>
                  <a:srgbClr val="7030A0"/>
                </a:solidFill>
              </a:rPr>
              <a:t>mimetypes</a:t>
            </a:r>
            <a:r>
              <a:rPr lang="en-US" sz="1600" dirty="0"/>
              <a:t>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72862-1B2C-4728-952E-83B608E6774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85737" y="1494143"/>
            <a:ext cx="164431" cy="114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02AC3F-7054-4570-A4BB-989726B6B209}"/>
              </a:ext>
            </a:extLst>
          </p:cNvPr>
          <p:cNvSpPr txBox="1"/>
          <p:nvPr/>
        </p:nvSpPr>
        <p:spPr>
          <a:xfrm>
            <a:off x="8578679" y="745884"/>
            <a:ext cx="235016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indicate the data for the data type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976A12-E1ED-47DE-A327-D93EB67FD3A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753763" y="1330659"/>
            <a:ext cx="164431" cy="139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B30044-675D-45EB-A271-551AE6720E7F}"/>
              </a:ext>
            </a:extLst>
          </p:cNvPr>
          <p:cNvSpPr txBox="1"/>
          <p:nvPr/>
        </p:nvSpPr>
        <p:spPr>
          <a:xfrm>
            <a:off x="4750799" y="2066534"/>
            <a:ext cx="271612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content of </a:t>
            </a:r>
            <a:r>
              <a:rPr lang="en-US" i="1" dirty="0">
                <a:solidFill>
                  <a:srgbClr val="7030A0"/>
                </a:solidFill>
              </a:rPr>
              <a:t>data</a:t>
            </a:r>
            <a:r>
              <a:rPr lang="en-US" dirty="0"/>
              <a:t> table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9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29E625-DCBC-4FB4-ACF1-CA7D33C3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93" y="0"/>
            <a:ext cx="522763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9210E-6ABF-4CB3-A9FD-6D1F3F6D74FE}"/>
              </a:ext>
            </a:extLst>
          </p:cNvPr>
          <p:cNvSpPr txBox="1"/>
          <p:nvPr/>
        </p:nvSpPr>
        <p:spPr>
          <a:xfrm>
            <a:off x="433057" y="2228671"/>
            <a:ext cx="4193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Used to define android contact filed mime type. For example, for the contact information </a:t>
            </a:r>
            <a:r>
              <a:rPr lang="en-US" dirty="0">
                <a:solidFill>
                  <a:srgbClr val="7030A0"/>
                </a:solidFill>
              </a:rPr>
              <a:t>email</a:t>
            </a:r>
            <a:r>
              <a:rPr lang="en-US" dirty="0"/>
              <a:t> field, it’s </a:t>
            </a:r>
            <a:r>
              <a:rPr lang="en-US" dirty="0" err="1"/>
              <a:t>mimetype</a:t>
            </a:r>
            <a:r>
              <a:rPr lang="en-US" dirty="0"/>
              <a:t> is </a:t>
            </a:r>
            <a:r>
              <a:rPr lang="en-US" i="1" dirty="0" err="1">
                <a:solidFill>
                  <a:srgbClr val="7030A0"/>
                </a:solidFill>
              </a:rPr>
              <a:t>vnd.android.cursor.item</a:t>
            </a:r>
            <a:r>
              <a:rPr lang="en-US" i="1" dirty="0">
                <a:solidFill>
                  <a:srgbClr val="7030A0"/>
                </a:solidFill>
              </a:rPr>
              <a:t>/email_v2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B0896-22FB-46FA-9BC9-038FF9E7B74D}"/>
              </a:ext>
            </a:extLst>
          </p:cNvPr>
          <p:cNvSpPr txBox="1"/>
          <p:nvPr/>
        </p:nvSpPr>
        <p:spPr>
          <a:xfrm>
            <a:off x="1740147" y="181587"/>
            <a:ext cx="288604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structure of </a:t>
            </a:r>
            <a:r>
              <a:rPr lang="en-US" i="1" dirty="0" err="1">
                <a:solidFill>
                  <a:srgbClr val="7030A0"/>
                </a:solidFill>
              </a:rPr>
              <a:t>minetypes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0531C-A1B6-4851-82BE-998D16A2ADC8}"/>
              </a:ext>
            </a:extLst>
          </p:cNvPr>
          <p:cNvSpPr/>
          <p:nvPr/>
        </p:nvSpPr>
        <p:spPr>
          <a:xfrm>
            <a:off x="4988701" y="1517983"/>
            <a:ext cx="2608596" cy="261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7043EA-3776-4544-93E4-B1550EFFB1F1}"/>
              </a:ext>
            </a:extLst>
          </p:cNvPr>
          <p:cNvSpPr/>
          <p:nvPr/>
        </p:nvSpPr>
        <p:spPr>
          <a:xfrm>
            <a:off x="4996723" y="1919034"/>
            <a:ext cx="2608596" cy="261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1DAB9-B84A-4721-B9FB-80766414D3D6}"/>
              </a:ext>
            </a:extLst>
          </p:cNvPr>
          <p:cNvSpPr/>
          <p:nvPr/>
        </p:nvSpPr>
        <p:spPr>
          <a:xfrm>
            <a:off x="4996722" y="6338640"/>
            <a:ext cx="4317079" cy="519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72D05-E9AE-B06B-0762-115618707C9D}"/>
              </a:ext>
            </a:extLst>
          </p:cNvPr>
          <p:cNvSpPr txBox="1"/>
          <p:nvPr/>
        </p:nvSpPr>
        <p:spPr>
          <a:xfrm>
            <a:off x="433057" y="3791417"/>
            <a:ext cx="41931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contact includes phone number, name, …, 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84C0A-03AD-163C-470E-B8B20C48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285" y="1521784"/>
            <a:ext cx="2255715" cy="131837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00AC0-B155-5947-3CF7-080987B1C8CE}"/>
              </a:ext>
            </a:extLst>
          </p:cNvPr>
          <p:cNvCxnSpPr/>
          <p:nvPr/>
        </p:nvCxnSpPr>
        <p:spPr>
          <a:xfrm flipH="1" flipV="1">
            <a:off x="7663912" y="2050002"/>
            <a:ext cx="2332495" cy="72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DAD0A1-170D-D396-BB72-533C61E52764}"/>
              </a:ext>
            </a:extLst>
          </p:cNvPr>
          <p:cNvCxnSpPr/>
          <p:nvPr/>
        </p:nvCxnSpPr>
        <p:spPr>
          <a:xfrm flipH="1" flipV="1">
            <a:off x="7687775" y="1648951"/>
            <a:ext cx="2248510" cy="9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51767-3D23-4F92-3B31-0492D5D92D52}"/>
              </a:ext>
            </a:extLst>
          </p:cNvPr>
          <p:cNvCxnSpPr/>
          <p:nvPr/>
        </p:nvCxnSpPr>
        <p:spPr>
          <a:xfrm flipH="1">
            <a:off x="9027763" y="2345294"/>
            <a:ext cx="968644" cy="399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61391-D388-4047-13E3-C4799BBE22E3}"/>
              </a:ext>
            </a:extLst>
          </p:cNvPr>
          <p:cNvCxnSpPr/>
          <p:nvPr/>
        </p:nvCxnSpPr>
        <p:spPr>
          <a:xfrm flipH="1">
            <a:off x="9372394" y="2180971"/>
            <a:ext cx="964975" cy="44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618C45-D7CE-2B46-0ADB-D3E61E5356AD}"/>
              </a:ext>
            </a:extLst>
          </p:cNvPr>
          <p:cNvSpPr txBox="1"/>
          <p:nvPr/>
        </p:nvSpPr>
        <p:spPr>
          <a:xfrm>
            <a:off x="7915858" y="5882640"/>
            <a:ext cx="102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google FI</a:t>
            </a:r>
          </a:p>
        </p:txBody>
      </p:sp>
    </p:spTree>
    <p:extLst>
      <p:ext uri="{BB962C8B-B14F-4D97-AF65-F5344CB8AC3E}">
        <p14:creationId xmlns:p14="http://schemas.microsoft.com/office/powerpoint/2010/main" val="215343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AFA1-7AC4-4706-9080-2FD2F76A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was the contact (id=10) updated?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F5F9D753-479A-4789-A49C-96E18FA7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4" y="1432543"/>
            <a:ext cx="5428067" cy="50603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CC52F0-63B3-42E3-8253-F767AC940F8E}"/>
              </a:ext>
            </a:extLst>
          </p:cNvPr>
          <p:cNvSpPr/>
          <p:nvPr/>
        </p:nvSpPr>
        <p:spPr>
          <a:xfrm>
            <a:off x="5333651" y="2972296"/>
            <a:ext cx="604390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08EE21-6A1C-4DB5-B8BB-7C6D8F64661F}"/>
              </a:ext>
            </a:extLst>
          </p:cNvPr>
          <p:cNvCxnSpPr/>
          <p:nvPr/>
        </p:nvCxnSpPr>
        <p:spPr>
          <a:xfrm>
            <a:off x="2872409" y="2832652"/>
            <a:ext cx="2461242" cy="22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65CF10-7051-4D3B-8971-20656A410E58}"/>
              </a:ext>
            </a:extLst>
          </p:cNvPr>
          <p:cNvSpPr txBox="1"/>
          <p:nvPr/>
        </p:nvSpPr>
        <p:spPr>
          <a:xfrm>
            <a:off x="954505" y="2739782"/>
            <a:ext cx="205434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7030A0"/>
                </a:solidFill>
              </a:rPr>
              <a:t>contacts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07426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F42EA-4D46-49A8-A64E-27DBBBCC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80" y="1937310"/>
            <a:ext cx="9785591" cy="4227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EB02DC-885D-44B0-9A20-487C8C035FCB}"/>
              </a:ext>
            </a:extLst>
          </p:cNvPr>
          <p:cNvSpPr txBox="1"/>
          <p:nvPr/>
        </p:nvSpPr>
        <p:spPr>
          <a:xfrm>
            <a:off x="3090067" y="857651"/>
            <a:ext cx="113768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A3A3A"/>
                </a:solidFill>
                <a:effectLst/>
                <a:latin typeface="-apple-system"/>
              </a:rPr>
              <a:t>contact id</a:t>
            </a:r>
            <a:endParaRPr lang="en-US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4176FD-477B-4F0C-A43F-B49C52DF9FAB}"/>
              </a:ext>
            </a:extLst>
          </p:cNvPr>
          <p:cNvCxnSpPr>
            <a:cxnSpLocks/>
          </p:cNvCxnSpPr>
          <p:nvPr/>
        </p:nvCxnSpPr>
        <p:spPr>
          <a:xfrm flipH="1">
            <a:off x="2227575" y="1211129"/>
            <a:ext cx="1450573" cy="113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EBDFDA-761B-436D-8A8A-49D7D373EE0E}"/>
              </a:ext>
            </a:extLst>
          </p:cNvPr>
          <p:cNvSpPr txBox="1"/>
          <p:nvPr/>
        </p:nvSpPr>
        <p:spPr>
          <a:xfrm>
            <a:off x="4830630" y="393964"/>
            <a:ext cx="266102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3A3A3A"/>
                </a:solidFill>
                <a:effectLst/>
                <a:latin typeface="-apple-system"/>
              </a:rPr>
              <a:t>The last time this contact is contacted. The format is in milliseconds.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BC5B3-B009-4818-8C9C-58781C699143}"/>
              </a:ext>
            </a:extLst>
          </p:cNvPr>
          <p:cNvCxnSpPr>
            <a:cxnSpLocks/>
          </p:cNvCxnSpPr>
          <p:nvPr/>
        </p:nvCxnSpPr>
        <p:spPr>
          <a:xfrm flipH="1">
            <a:off x="3360821" y="1314710"/>
            <a:ext cx="1549047" cy="316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C346DB-F829-4FEB-B735-3B59B9713F5A}"/>
              </a:ext>
            </a:extLst>
          </p:cNvPr>
          <p:cNvSpPr txBox="1"/>
          <p:nvPr/>
        </p:nvSpPr>
        <p:spPr>
          <a:xfrm>
            <a:off x="8169211" y="809462"/>
            <a:ext cx="26610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3A3A3A"/>
                </a:solidFill>
                <a:effectLst/>
                <a:latin typeface="-apple-system"/>
              </a:rPr>
              <a:t>The timestamp this contact is updated for the last time.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8C44F4-8AC3-40C9-9D80-7E7B9A04340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12099" y="1394237"/>
            <a:ext cx="4887626" cy="443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8A489-7B01-4224-9612-49439D96F16A}"/>
              </a:ext>
            </a:extLst>
          </p:cNvPr>
          <p:cNvSpPr/>
          <p:nvPr/>
        </p:nvSpPr>
        <p:spPr>
          <a:xfrm>
            <a:off x="1352756" y="4453200"/>
            <a:ext cx="2037347" cy="22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3D5C3E-AEDF-4AA3-9B8E-F736E6FBBA8B}"/>
              </a:ext>
            </a:extLst>
          </p:cNvPr>
          <p:cNvSpPr/>
          <p:nvPr/>
        </p:nvSpPr>
        <p:spPr>
          <a:xfrm>
            <a:off x="1360778" y="5910832"/>
            <a:ext cx="2689854" cy="19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BBB32-5FF2-4E1A-BA62-AE6C11859503}"/>
              </a:ext>
            </a:extLst>
          </p:cNvPr>
          <p:cNvSpPr txBox="1"/>
          <p:nvPr/>
        </p:nvSpPr>
        <p:spPr>
          <a:xfrm>
            <a:off x="847380" y="1567978"/>
            <a:ext cx="374115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structure of  </a:t>
            </a:r>
            <a:r>
              <a:rPr lang="en-US" i="1" dirty="0">
                <a:solidFill>
                  <a:srgbClr val="7030A0"/>
                </a:solidFill>
              </a:rPr>
              <a:t>contacts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70288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C16D4-C535-47BC-9AFE-70F32EC9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7"/>
          <a:stretch/>
        </p:blipFill>
        <p:spPr>
          <a:xfrm>
            <a:off x="1013948" y="3890148"/>
            <a:ext cx="10340466" cy="151074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FC4861-FE64-4A43-A229-446B4E99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48" y="2125990"/>
            <a:ext cx="5802872" cy="1510748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2F68F52-0928-4CD0-9979-44B2222F9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735" y="5783752"/>
            <a:ext cx="2758679" cy="632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6B51DB-4623-402C-B78F-79B4136B9927}"/>
              </a:ext>
            </a:extLst>
          </p:cNvPr>
          <p:cNvSpPr txBox="1"/>
          <p:nvPr/>
        </p:nvSpPr>
        <p:spPr>
          <a:xfrm>
            <a:off x="1013948" y="1756658"/>
            <a:ext cx="37043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</a:t>
            </a:r>
            <a:r>
              <a:rPr lang="en-US" dirty="0" err="1"/>
              <a:t>contact_last_updated_time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8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3474A-25B2-47D1-9FAD-6319B526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24997-F832-407D-8515-E8D4DD2D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Investigating </a:t>
            </a:r>
            <a:r>
              <a:rPr lang="en-US" dirty="0">
                <a:solidFill>
                  <a:srgbClr val="7030A0"/>
                </a:solidFill>
                <a:cs typeface="Calibri"/>
              </a:rPr>
              <a:t>Contacts</a:t>
            </a:r>
            <a:r>
              <a:rPr lang="en-US" dirty="0"/>
              <a:t> information</a:t>
            </a:r>
          </a:p>
          <a:p>
            <a:r>
              <a:rPr lang="en-US" dirty="0"/>
              <a:t>Investigating </a:t>
            </a:r>
            <a:r>
              <a:rPr lang="en-US" dirty="0">
                <a:solidFill>
                  <a:srgbClr val="7030A0"/>
                </a:solidFill>
                <a:cs typeface="Calibri"/>
              </a:rPr>
              <a:t>Call logs </a:t>
            </a:r>
            <a:r>
              <a:rPr lang="en-US" dirty="0"/>
              <a:t>information</a:t>
            </a:r>
          </a:p>
          <a:p>
            <a:r>
              <a:rPr lang="en-US" dirty="0"/>
              <a:t>Investigating </a:t>
            </a:r>
            <a:r>
              <a:rPr lang="en-US" dirty="0">
                <a:solidFill>
                  <a:srgbClr val="7030A0"/>
                </a:solidFill>
                <a:cs typeface="Calibri"/>
              </a:rPr>
              <a:t>Voicemails (part of call logs)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1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7BCE4-E811-4AF3-B1A2-CE1E4CAF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groups have the device owner create?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2D28D3-04E3-4638-B985-158FCF10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9843" cy="4351338"/>
          </a:xfrm>
        </p:spPr>
        <p:txBody>
          <a:bodyPr/>
          <a:lstStyle/>
          <a:p>
            <a:r>
              <a:rPr lang="en-GB" dirty="0"/>
              <a:t>Before adding any contact in android, you can create a new group or select an existing contact group.</a:t>
            </a:r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02CC0FCB-E7DE-4570-BC16-D100F46F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1" y="1411710"/>
            <a:ext cx="5450415" cy="5081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C2B7B-FDAD-49F7-B167-680B0AD9E5B6}"/>
              </a:ext>
            </a:extLst>
          </p:cNvPr>
          <p:cNvSpPr txBox="1"/>
          <p:nvPr/>
        </p:nvSpPr>
        <p:spPr>
          <a:xfrm>
            <a:off x="7656443" y="2587268"/>
            <a:ext cx="2246396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Exam contact group information, e.g., family, friends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5AF29D-266A-479D-8BA8-C4CF3D692E7F}"/>
              </a:ext>
            </a:extLst>
          </p:cNvPr>
          <p:cNvCxnSpPr>
            <a:cxnSpLocks/>
          </p:cNvCxnSpPr>
          <p:nvPr/>
        </p:nvCxnSpPr>
        <p:spPr>
          <a:xfrm flipH="1">
            <a:off x="6769768" y="3439736"/>
            <a:ext cx="1907094" cy="8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8CBBAB-F842-4A4D-8BA0-B54581147F12}"/>
              </a:ext>
            </a:extLst>
          </p:cNvPr>
          <p:cNvSpPr/>
          <p:nvPr/>
        </p:nvSpPr>
        <p:spPr>
          <a:xfrm>
            <a:off x="6288156" y="4081140"/>
            <a:ext cx="604390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AD52C-AB02-4BEC-9A39-99B1003D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2" y="924341"/>
            <a:ext cx="10853755" cy="5257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14151-DD8B-4376-9EFD-E0E79462659C}"/>
              </a:ext>
            </a:extLst>
          </p:cNvPr>
          <p:cNvSpPr txBox="1"/>
          <p:nvPr/>
        </p:nvSpPr>
        <p:spPr>
          <a:xfrm>
            <a:off x="669122" y="585787"/>
            <a:ext cx="5056642" cy="33855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Show group table schema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4C5F4-6EB9-4545-A8A4-8C2C65DF4793}"/>
              </a:ext>
            </a:extLst>
          </p:cNvPr>
          <p:cNvSpPr/>
          <p:nvPr/>
        </p:nvSpPr>
        <p:spPr>
          <a:xfrm>
            <a:off x="1435070" y="2725582"/>
            <a:ext cx="604390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7155F-8C27-4858-892F-FEF2C4F89B0F}"/>
              </a:ext>
            </a:extLst>
          </p:cNvPr>
          <p:cNvSpPr/>
          <p:nvPr/>
        </p:nvSpPr>
        <p:spPr>
          <a:xfrm>
            <a:off x="1403335" y="3241059"/>
            <a:ext cx="636125" cy="159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2C0D4-1FAC-4EDD-B374-54FC02F9C8F5}"/>
              </a:ext>
            </a:extLst>
          </p:cNvPr>
          <p:cNvSpPr txBox="1"/>
          <p:nvPr/>
        </p:nvSpPr>
        <p:spPr>
          <a:xfrm>
            <a:off x="3048370" y="3267644"/>
            <a:ext cx="2488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group description info.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2D6B02-95C7-4590-B391-976632A6795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039460" y="3320993"/>
            <a:ext cx="1008910" cy="1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4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0948D-84CB-4A19-B439-6E743550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1" y="1255477"/>
            <a:ext cx="9323387" cy="3669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6EAD48-490F-4076-96B0-3B261CC69031}"/>
              </a:ext>
            </a:extLst>
          </p:cNvPr>
          <p:cNvSpPr/>
          <p:nvPr/>
        </p:nvSpPr>
        <p:spPr>
          <a:xfrm>
            <a:off x="6466764" y="2494395"/>
            <a:ext cx="2381249" cy="242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2195-970F-4B41-BCF7-FD939CC3E6F5}"/>
              </a:ext>
            </a:extLst>
          </p:cNvPr>
          <p:cNvSpPr txBox="1"/>
          <p:nvPr/>
        </p:nvSpPr>
        <p:spPr>
          <a:xfrm>
            <a:off x="960521" y="886145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6 groups and the names of the groups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C3319-45F7-4C4B-BB65-080B7275EAA5}"/>
              </a:ext>
            </a:extLst>
          </p:cNvPr>
          <p:cNvSpPr txBox="1"/>
          <p:nvPr/>
        </p:nvSpPr>
        <p:spPr>
          <a:xfrm>
            <a:off x="882316" y="5417857"/>
            <a:ext cx="392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list all contacts in each group?</a:t>
            </a:r>
          </a:p>
        </p:txBody>
      </p:sp>
    </p:spTree>
    <p:extLst>
      <p:ext uri="{BB962C8B-B14F-4D97-AF65-F5344CB8AC3E}">
        <p14:creationId xmlns:p14="http://schemas.microsoft.com/office/powerpoint/2010/main" val="103133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D00397-C94B-4826-BE2C-F2786E27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call logs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FAD04-FB65-4D37-9435-C0588B78A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DB22-5327-48DD-B912-5B0ECEDA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calling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80B0-8F3F-400A-B242-6E566C59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call from +19195121037 was made to the device owner on Feb 12, 2020</a:t>
            </a:r>
          </a:p>
          <a:p>
            <a:r>
              <a:rPr lang="en-US" dirty="0">
                <a:ea typeface="+mn-lt"/>
                <a:cs typeface="+mn-lt"/>
              </a:rPr>
              <a:t>Questions need to be answered during the investigation</a:t>
            </a:r>
            <a:endParaRPr lang="en-US" dirty="0"/>
          </a:p>
          <a:p>
            <a:pPr lvl="1"/>
            <a:r>
              <a:rPr lang="en-GB" dirty="0">
                <a:ea typeface="+mn-lt"/>
                <a:cs typeface="+mn-lt"/>
              </a:rPr>
              <a:t>What is the approximate time the call was made?</a:t>
            </a:r>
          </a:p>
          <a:p>
            <a:pPr lvl="1"/>
            <a:r>
              <a:rPr lang="en-GB" dirty="0">
                <a:ea typeface="+mn-lt"/>
                <a:cs typeface="+mn-lt"/>
              </a:rPr>
              <a:t>Did the receiver answer the call?</a:t>
            </a:r>
          </a:p>
          <a:p>
            <a:pPr lvl="1"/>
            <a:r>
              <a:rPr lang="en-GB" dirty="0">
                <a:ea typeface="+mn-lt"/>
                <a:cs typeface="+mn-lt"/>
              </a:rPr>
              <a:t>What was the duration of the call if answered?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06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9EFEF3-3AAA-493B-A718-4BE0DF69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3" y="1901623"/>
            <a:ext cx="10756773" cy="27908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F6FCDF-A1EC-4A8D-9C64-039E95008FC0}"/>
              </a:ext>
            </a:extLst>
          </p:cNvPr>
          <p:cNvSpPr/>
          <p:nvPr/>
        </p:nvSpPr>
        <p:spPr>
          <a:xfrm>
            <a:off x="1228217" y="2355521"/>
            <a:ext cx="10117666" cy="395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639A8-BD3C-45A8-872F-BC3D29643840}"/>
              </a:ext>
            </a:extLst>
          </p:cNvPr>
          <p:cNvSpPr/>
          <p:nvPr/>
        </p:nvSpPr>
        <p:spPr>
          <a:xfrm>
            <a:off x="1370659" y="3093137"/>
            <a:ext cx="1679221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F4FA0-D9C8-43AF-ADAF-87CE872E3C0F}"/>
              </a:ext>
            </a:extLst>
          </p:cNvPr>
          <p:cNvSpPr txBox="1"/>
          <p:nvPr/>
        </p:nvSpPr>
        <p:spPr>
          <a:xfrm>
            <a:off x="721859" y="1553424"/>
            <a:ext cx="2665153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Find the database location</a:t>
            </a:r>
          </a:p>
        </p:txBody>
      </p:sp>
    </p:spTree>
    <p:extLst>
      <p:ext uri="{BB962C8B-B14F-4D97-AF65-F5344CB8AC3E}">
        <p14:creationId xmlns:p14="http://schemas.microsoft.com/office/powerpoint/2010/main" val="304087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54928BE9-AA51-4119-B38F-CB666B16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9" y="1736622"/>
            <a:ext cx="11010773" cy="815132"/>
          </a:xfrm>
          <a:prstGeom prst="rect">
            <a:avLst/>
          </a:prstGeom>
        </p:spPr>
      </p:pic>
      <p:pic>
        <p:nvPicPr>
          <p:cNvPr id="7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BCB4BD-3A2E-4F38-A06B-2D8BEA6F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274" y="2708407"/>
            <a:ext cx="7311952" cy="2241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4E5D3-9AD2-4E56-8D4E-D72B99256625}"/>
              </a:ext>
            </a:extLst>
          </p:cNvPr>
          <p:cNvSpPr txBox="1"/>
          <p:nvPr/>
        </p:nvSpPr>
        <p:spPr>
          <a:xfrm>
            <a:off x="598745" y="2941406"/>
            <a:ext cx="368687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i="1">
                <a:solidFill>
                  <a:srgbClr val="7030A0"/>
                </a:solidFill>
                <a:cs typeface="Calibri"/>
              </a:rPr>
              <a:t>calls</a:t>
            </a:r>
            <a:r>
              <a:rPr lang="en-US" sz="2200">
                <a:cs typeface="Calibri"/>
              </a:rPr>
              <a:t>: call log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>
                <a:cs typeface="Calibri"/>
              </a:rPr>
              <a:t>Contains made/received calls along with timestamp and duration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8C9E0-22FA-465F-990C-3C900F664DF7}"/>
              </a:ext>
            </a:extLst>
          </p:cNvPr>
          <p:cNvSpPr/>
          <p:nvPr/>
        </p:nvSpPr>
        <p:spPr>
          <a:xfrm>
            <a:off x="5153812" y="4039252"/>
            <a:ext cx="522112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B9BEB-C762-4CA7-A8E7-C65019261760}"/>
              </a:ext>
            </a:extLst>
          </p:cNvPr>
          <p:cNvSpPr/>
          <p:nvPr/>
        </p:nvSpPr>
        <p:spPr>
          <a:xfrm>
            <a:off x="1058719" y="2221787"/>
            <a:ext cx="10538847" cy="335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DA85-C5B8-4BFD-B15A-00C9F40DCE6F}"/>
              </a:ext>
            </a:extLst>
          </p:cNvPr>
          <p:cNvSpPr txBox="1"/>
          <p:nvPr/>
        </p:nvSpPr>
        <p:spPr>
          <a:xfrm>
            <a:off x="594222" y="1366819"/>
            <a:ext cx="3085460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Show all tables in the database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6AA04-D7C4-41FB-A63C-ECB5055C7689}"/>
              </a:ext>
            </a:extLst>
          </p:cNvPr>
          <p:cNvCxnSpPr>
            <a:cxnSpLocks/>
          </p:cNvCxnSpPr>
          <p:nvPr/>
        </p:nvCxnSpPr>
        <p:spPr>
          <a:xfrm>
            <a:off x="2458191" y="3218538"/>
            <a:ext cx="2662446" cy="97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76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57751E-379D-4FA6-BA44-57047F92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03" y="546990"/>
            <a:ext cx="3312225" cy="551692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DAE88A2-EED5-4768-A592-8147DA10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93" y="260735"/>
            <a:ext cx="2985480" cy="633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222D4-3965-4A9F-A93F-0BA01E8F214B}"/>
              </a:ext>
            </a:extLst>
          </p:cNvPr>
          <p:cNvSpPr txBox="1"/>
          <p:nvPr/>
        </p:nvSpPr>
        <p:spPr>
          <a:xfrm>
            <a:off x="360040" y="457906"/>
            <a:ext cx="197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incoming/  outgoing number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1B2811-9689-4CCB-9410-CC974102B16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334047" y="781072"/>
            <a:ext cx="818227" cy="465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852C94-495A-492D-A42D-DB2E0FE50D68}"/>
              </a:ext>
            </a:extLst>
          </p:cNvPr>
          <p:cNvSpPr txBox="1"/>
          <p:nvPr/>
        </p:nvSpPr>
        <p:spPr>
          <a:xfrm>
            <a:off x="284624" y="2073734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Date/time when call was made/received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E97E3F-9445-466C-A115-E6FE12C0449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409465" y="2141057"/>
            <a:ext cx="670620" cy="2558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0AB04C-1BD6-4C99-85F2-7817B7F73C82}"/>
              </a:ext>
            </a:extLst>
          </p:cNvPr>
          <p:cNvSpPr txBox="1"/>
          <p:nvPr/>
        </p:nvSpPr>
        <p:spPr>
          <a:xfrm>
            <a:off x="360040" y="1277258"/>
            <a:ext cx="197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show phone number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34D2A-9092-4647-BCE8-1D3EBF5C7ED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334047" y="1427403"/>
            <a:ext cx="681870" cy="173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42E23B-D079-4765-9CCC-4E78AF5B8ACD}"/>
              </a:ext>
            </a:extLst>
          </p:cNvPr>
          <p:cNvCxnSpPr>
            <a:cxnSpLocks/>
          </p:cNvCxnSpPr>
          <p:nvPr/>
        </p:nvCxnSpPr>
        <p:spPr>
          <a:xfrm flipH="1">
            <a:off x="2334047" y="2850236"/>
            <a:ext cx="746038" cy="1017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9B88BB-0F76-43CE-9C6D-86012F0BC4E1}"/>
              </a:ext>
            </a:extLst>
          </p:cNvPr>
          <p:cNvSpPr txBox="1"/>
          <p:nvPr/>
        </p:nvSpPr>
        <p:spPr>
          <a:xfrm>
            <a:off x="241096" y="2823412"/>
            <a:ext cx="2092951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100" dirty="0"/>
              <a:t>INCOMING_TYPE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OUTGOING_TYPE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MISSED_TYPE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solidFill>
                  <a:srgbClr val="FF0000"/>
                </a:solidFill>
              </a:rPr>
              <a:t>VOICEMAIL_TYPE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REJECTED_TYPE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BLOCKED_TYPE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ANSWERED_EXTERNALLY_TYPE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54791-4FB1-4093-9D31-92C351B38751}"/>
              </a:ext>
            </a:extLst>
          </p:cNvPr>
          <p:cNvSpPr txBox="1"/>
          <p:nvPr/>
        </p:nvSpPr>
        <p:spPr>
          <a:xfrm>
            <a:off x="284624" y="5222334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it left voicemail, then </a:t>
            </a:r>
            <a:r>
              <a:rPr lang="en-US" dirty="0" err="1">
                <a:cs typeface="Calibri"/>
              </a:rPr>
              <a:t>url</a:t>
            </a:r>
            <a:r>
              <a:rPr lang="en-US" dirty="0">
                <a:cs typeface="Calibri"/>
              </a:rPr>
              <a:t> to the voice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ABB490-282F-40B4-85FA-4F67D6B9165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2409465" y="5545500"/>
            <a:ext cx="606452" cy="133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15A4B2-2148-4ED8-BA65-F1063221FF11}"/>
              </a:ext>
            </a:extLst>
          </p:cNvPr>
          <p:cNvSpPr/>
          <p:nvPr/>
        </p:nvSpPr>
        <p:spPr>
          <a:xfrm>
            <a:off x="7864927" y="4472388"/>
            <a:ext cx="1182819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52DF4-5CD0-4EED-9831-96450FF50224}"/>
              </a:ext>
            </a:extLst>
          </p:cNvPr>
          <p:cNvSpPr/>
          <p:nvPr/>
        </p:nvSpPr>
        <p:spPr>
          <a:xfrm>
            <a:off x="7864927" y="5400770"/>
            <a:ext cx="1182819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48EBE5-A8DA-46E7-BD31-60825B7773CE}"/>
              </a:ext>
            </a:extLst>
          </p:cNvPr>
          <p:cNvSpPr/>
          <p:nvPr/>
        </p:nvSpPr>
        <p:spPr>
          <a:xfrm>
            <a:off x="7854410" y="525287"/>
            <a:ext cx="1626474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ED1864-7074-4846-82FF-CDD4D5DC783B}"/>
              </a:ext>
            </a:extLst>
          </p:cNvPr>
          <p:cNvSpPr/>
          <p:nvPr/>
        </p:nvSpPr>
        <p:spPr>
          <a:xfrm>
            <a:off x="7846389" y="3091102"/>
            <a:ext cx="1626474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E235A-AE5E-4DDE-BC5E-584F84DA89B1}"/>
              </a:ext>
            </a:extLst>
          </p:cNvPr>
          <p:cNvSpPr txBox="1"/>
          <p:nvPr/>
        </p:nvSpPr>
        <p:spPr>
          <a:xfrm>
            <a:off x="241096" y="4386243"/>
            <a:ext cx="19740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phone account id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D4D61E-6C57-4786-8B6D-ED7D43F6C43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215103" y="3868192"/>
            <a:ext cx="800814" cy="702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01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text, scoreboard, cabinet, screenshot&#10;&#10;Description automatically generated">
            <a:extLst>
              <a:ext uri="{FF2B5EF4-FFF2-40B4-BE49-F238E27FC236}">
                <a16:creationId xmlns:a16="http://schemas.microsoft.com/office/drawing/2014/main" id="{A1C742DC-0D62-45DF-8BC2-F4132F76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5" y="1366940"/>
            <a:ext cx="10101262" cy="2823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98917-3A2C-4A16-AFBA-671E1B63EB70}"/>
              </a:ext>
            </a:extLst>
          </p:cNvPr>
          <p:cNvSpPr txBox="1"/>
          <p:nvPr/>
        </p:nvSpPr>
        <p:spPr>
          <a:xfrm>
            <a:off x="611166" y="4533581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incoming/ outgoing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D9ADC-99EB-4C2B-B976-FE6A04E084BC}"/>
              </a:ext>
            </a:extLst>
          </p:cNvPr>
          <p:cNvSpPr txBox="1"/>
          <p:nvPr/>
        </p:nvSpPr>
        <p:spPr>
          <a:xfrm>
            <a:off x="3083009" y="4560170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Date/time when call was made/received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ACB00-9719-4D90-B6AD-C2BEC54B6E92}"/>
              </a:ext>
            </a:extLst>
          </p:cNvPr>
          <p:cNvSpPr txBox="1"/>
          <p:nvPr/>
        </p:nvSpPr>
        <p:spPr>
          <a:xfrm>
            <a:off x="5554852" y="5547945"/>
            <a:ext cx="1739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Duration of the call</a:t>
            </a: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5CBDB276-CC8B-49E1-8D18-C1310369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007" y="5547945"/>
            <a:ext cx="2743200" cy="7658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8D2656-F1C7-437C-9D2F-BC257E719BD3}"/>
              </a:ext>
            </a:extLst>
          </p:cNvPr>
          <p:cNvCxnSpPr/>
          <p:nvPr/>
        </p:nvCxnSpPr>
        <p:spPr>
          <a:xfrm>
            <a:off x="1801630" y="3756391"/>
            <a:ext cx="9524" cy="7834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28B01-3EC8-42E6-800B-92893AA27AC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45430" y="3657600"/>
            <a:ext cx="322296" cy="902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B7A40A-C463-46CC-A3BC-044D28DD77C8}"/>
              </a:ext>
            </a:extLst>
          </p:cNvPr>
          <p:cNvCxnSpPr>
            <a:cxnSpLocks/>
          </p:cNvCxnSpPr>
          <p:nvPr/>
        </p:nvCxnSpPr>
        <p:spPr>
          <a:xfrm>
            <a:off x="3948063" y="5199823"/>
            <a:ext cx="9524" cy="283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7E684A-317F-4D81-95EA-CA11BDE8CC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91264" y="3657600"/>
            <a:ext cx="633538" cy="1890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0D72B9-B370-4395-877B-673873CD75C2}"/>
              </a:ext>
            </a:extLst>
          </p:cNvPr>
          <p:cNvSpPr txBox="1"/>
          <p:nvPr/>
        </p:nvSpPr>
        <p:spPr>
          <a:xfrm>
            <a:off x="803885" y="997608"/>
            <a:ext cx="1669752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Exam calls table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7E3DC-26DB-47FC-8D44-1D68F5981301}"/>
              </a:ext>
            </a:extLst>
          </p:cNvPr>
          <p:cNvSpPr txBox="1"/>
          <p:nvPr/>
        </p:nvSpPr>
        <p:spPr>
          <a:xfrm>
            <a:off x="6509601" y="4789473"/>
            <a:ext cx="1739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missed call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BF06-C0D3-4C4A-A543-BA4FADF34CB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661214" y="3657600"/>
            <a:ext cx="718337" cy="1131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5A327-A03F-430A-A489-6B746B3638A7}"/>
              </a:ext>
            </a:extLst>
          </p:cNvPr>
          <p:cNvSpPr txBox="1"/>
          <p:nvPr/>
        </p:nvSpPr>
        <p:spPr>
          <a:xfrm>
            <a:off x="8076797" y="5295775"/>
            <a:ext cx="223502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record _id=10 are voicemail type after missed the call (record 9)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DD95AA-5A61-402A-B58B-BBBC16B31760}"/>
              </a:ext>
            </a:extLst>
          </p:cNvPr>
          <p:cNvCxnSpPr>
            <a:cxnSpLocks/>
          </p:cNvCxnSpPr>
          <p:nvPr/>
        </p:nvCxnSpPr>
        <p:spPr>
          <a:xfrm>
            <a:off x="6661214" y="3879811"/>
            <a:ext cx="2381482" cy="14616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38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5DD2F-975D-41DB-8FF2-BF434FE7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05" y="1494442"/>
            <a:ext cx="11065990" cy="38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D975-7456-4595-B1F8-E2A3C136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contacts management service?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DEE8-5EE2-40FC-A721-E542FC1E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5330" cy="40408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cs typeface="Calibri"/>
              </a:rPr>
              <a:t>Keep your contacts organized and up to date</a:t>
            </a:r>
          </a:p>
          <a:p>
            <a:pPr lvl="1"/>
            <a:r>
              <a:rPr lang="en-GB" dirty="0">
                <a:cs typeface="Calibri"/>
              </a:rPr>
              <a:t>View your contacts by account (e.g., work vs. personal)</a:t>
            </a:r>
          </a:p>
          <a:p>
            <a:pPr lvl="1"/>
            <a:r>
              <a:rPr lang="en-GB" dirty="0">
                <a:cs typeface="Calibri"/>
              </a:rPr>
              <a:t>Easily add contacts and edit information like phone numbers, emails, and photos</a:t>
            </a:r>
          </a:p>
          <a:p>
            <a:pPr lvl="1"/>
            <a:r>
              <a:rPr lang="en-GB" dirty="0">
                <a:cs typeface="Calibri"/>
              </a:rPr>
              <a:t>Get suggestions for adding new contacts, merging duplicates, and more</a:t>
            </a:r>
          </a:p>
          <a:p>
            <a:r>
              <a:rPr lang="en-GB" dirty="0">
                <a:cs typeface="Calibri"/>
              </a:rPr>
              <a:t>Back up your contacts and sync them across all your devices</a:t>
            </a:r>
          </a:p>
          <a:p>
            <a:pPr lvl="1"/>
            <a:r>
              <a:rPr lang="en-GB" dirty="0">
                <a:cs typeface="Calibri"/>
              </a:rPr>
              <a:t>Safely back up the contacts in your Google Account to the cloud</a:t>
            </a:r>
          </a:p>
          <a:p>
            <a:pPr lvl="1"/>
            <a:r>
              <a:rPr lang="en-GB" dirty="0">
                <a:cs typeface="Calibri"/>
              </a:rPr>
              <a:t>Access the contacts in your Google Account from any device</a:t>
            </a:r>
          </a:p>
          <a:p>
            <a:r>
              <a:rPr lang="en-US" dirty="0">
                <a:cs typeface="Calibri"/>
              </a:rPr>
              <a:t>Record calling logs</a:t>
            </a:r>
          </a:p>
          <a:p>
            <a:r>
              <a:rPr lang="en-GB" dirty="0">
                <a:cs typeface="Calibri"/>
              </a:rPr>
              <a:t>Provides content providers which the third-party app can use to manipulate android contacts, 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Evidence types</a:t>
            </a:r>
          </a:p>
          <a:p>
            <a:pPr lvl="1"/>
            <a:r>
              <a:rPr lang="en-US" dirty="0">
                <a:cs typeface="Calibri"/>
              </a:rPr>
              <a:t>Contact info, groups, call logs, voicemails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A04D8C-3A3D-4E85-A378-DB46B5ED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815" y="63611"/>
            <a:ext cx="2163317" cy="1460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093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131B-96CF-4343-9105-B200ED0A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Calling logs investigation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526D-CA9E-43DD-AB40-93809BB9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is the exact time the call was made?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highlight>
                  <a:srgbClr val="FFFF00"/>
                </a:highlight>
                <a:cs typeface="Calibri"/>
              </a:rPr>
              <a:t>The call was made on Feb 12, 2020 around 04:00:00 pm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Did the receiver answer the call?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highlight>
                  <a:srgbClr val="FFFF00"/>
                </a:highlight>
                <a:cs typeface="Calibri"/>
              </a:rPr>
              <a:t>No, because it is a missed call.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If the call was answered, how long the conversation last?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+mn-lt"/>
                <a:cs typeface="Calibri"/>
              </a:rPr>
              <a:t>A missed call, 0 second</a:t>
            </a:r>
          </a:p>
          <a:p>
            <a:r>
              <a:rPr lang="en-GB" dirty="0">
                <a:highlight>
                  <a:srgbClr val="FFFF00"/>
                </a:highlight>
                <a:ea typeface="+mn-lt"/>
                <a:cs typeface="Calibri"/>
              </a:rPr>
              <a:t>Where is the caller located?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+mn-lt"/>
                <a:cs typeface="Calibri"/>
              </a:rPr>
              <a:t>Questa, MN</a:t>
            </a:r>
          </a:p>
          <a:p>
            <a:pPr lvl="1"/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pPr marL="914400" lvl="1" indent="-457200"/>
            <a:endParaRPr lang="en-GB" dirty="0">
              <a:ea typeface="+mn-lt"/>
              <a:cs typeface="+mn-lt"/>
            </a:endParaRPr>
          </a:p>
          <a:p>
            <a:pPr marL="914400" lvl="1" indent="-457200"/>
            <a:endParaRPr lang="en-GB" dirty="0">
              <a:ea typeface="+mn-lt"/>
              <a:cs typeface="+mn-lt"/>
            </a:endParaRPr>
          </a:p>
          <a:p>
            <a:pPr marL="685800"/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0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6CD9-FB8F-453F-A8F0-C9D1702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Voicemails (part of call logs)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2CD8E-9D14-45E5-83FB-CAE5461E8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99161-BB50-4C2B-8471-1B8E932C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saved voicemail </a:t>
            </a:r>
            <a:r>
              <a:rPr lang="en-US" dirty="0" err="1"/>
              <a:t>url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F74B3-1FCB-4574-B4F1-697556F5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6305"/>
            <a:ext cx="9830652" cy="381033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4D0FA1-FF52-49DF-BDA0-87FFED3A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00" y="1401417"/>
            <a:ext cx="4185808" cy="23183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76C2E1-5941-4F5B-A00D-726B4289F690}"/>
              </a:ext>
            </a:extLst>
          </p:cNvPr>
          <p:cNvCxnSpPr>
            <a:cxnSpLocks/>
          </p:cNvCxnSpPr>
          <p:nvPr/>
        </p:nvCxnSpPr>
        <p:spPr>
          <a:xfrm flipV="1">
            <a:off x="8614611" y="2892288"/>
            <a:ext cx="1652511" cy="22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3C02DC-ED52-40B7-8DAE-F7F0E4507C3E}"/>
              </a:ext>
            </a:extLst>
          </p:cNvPr>
          <p:cNvSpPr txBox="1"/>
          <p:nvPr/>
        </p:nvSpPr>
        <p:spPr>
          <a:xfrm>
            <a:off x="8510337" y="789094"/>
            <a:ext cx="255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owner use Google FI and it provides voicemail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50CA9-D1DC-456D-95B1-37CE71B43534}"/>
              </a:ext>
            </a:extLst>
          </p:cNvPr>
          <p:cNvSpPr txBox="1"/>
          <p:nvPr/>
        </p:nvSpPr>
        <p:spPr>
          <a:xfrm>
            <a:off x="838200" y="2032000"/>
            <a:ext cx="37626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which service provides voicemail </a:t>
            </a:r>
          </a:p>
        </p:txBody>
      </p:sp>
    </p:spTree>
    <p:extLst>
      <p:ext uri="{BB962C8B-B14F-4D97-AF65-F5344CB8AC3E}">
        <p14:creationId xmlns:p14="http://schemas.microsoft.com/office/powerpoint/2010/main" val="2047854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BC74-3FCB-44B6-9CCF-FE10C509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voicemail? 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BBDE4C-CB98-4FC5-B53D-3C71A1B5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7" y="1472177"/>
            <a:ext cx="4141156" cy="4928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3219F-41C9-4F70-AB21-F5443EEA5357}"/>
              </a:ext>
            </a:extLst>
          </p:cNvPr>
          <p:cNvSpPr txBox="1"/>
          <p:nvPr/>
        </p:nvSpPr>
        <p:spPr>
          <a:xfrm>
            <a:off x="753979" y="3019792"/>
            <a:ext cx="25171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 used by caller, Google dialer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08EBBC-89C3-4FA2-9C04-33419880481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271095" y="3342958"/>
            <a:ext cx="1124442" cy="86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F63DA7-425B-4BE1-A465-954D8B080FB1}"/>
              </a:ext>
            </a:extLst>
          </p:cNvPr>
          <p:cNvSpPr txBox="1"/>
          <p:nvPr/>
        </p:nvSpPr>
        <p:spPr>
          <a:xfrm>
            <a:off x="753979" y="4001186"/>
            <a:ext cx="25171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voicemail_access_url</a:t>
            </a:r>
            <a:endParaRPr lang="en-US" dirty="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5D2E52-4595-417A-B0C5-DD7BCB7DE51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271095" y="4185852"/>
            <a:ext cx="1178858" cy="41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5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F9343F-CADE-4AB4-9B9D-E4672266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9" y="2453552"/>
            <a:ext cx="11004258" cy="2839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216B5-2A2B-46F6-83B9-F2470FB45589}"/>
              </a:ext>
            </a:extLst>
          </p:cNvPr>
          <p:cNvSpPr txBox="1"/>
          <p:nvPr/>
        </p:nvSpPr>
        <p:spPr>
          <a:xfrm>
            <a:off x="670069" y="2084220"/>
            <a:ext cx="249247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voicemail access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4708-8136-45AF-8277-E7792256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it's important to investigate contacts management service?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02E2-23E2-4988-922E-83D5A6BC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cs typeface="Calibri"/>
              </a:rPr>
              <a:t>Contacts</a:t>
            </a:r>
            <a:r>
              <a:rPr lang="en-US" dirty="0">
                <a:cs typeface="Calibri"/>
              </a:rPr>
              <a:t>: Understand the device owner’s social network</a:t>
            </a:r>
          </a:p>
          <a:p>
            <a:pPr lvl="1"/>
            <a:r>
              <a:rPr lang="en-US" dirty="0">
                <a:cs typeface="Calibri"/>
              </a:rPr>
              <a:t>Contact profile</a:t>
            </a:r>
          </a:p>
          <a:p>
            <a:pPr lvl="1"/>
            <a:r>
              <a:rPr lang="en-US" dirty="0">
                <a:cs typeface="Calibri"/>
              </a:rPr>
              <a:t>groups information</a:t>
            </a:r>
          </a:p>
          <a:p>
            <a:r>
              <a:rPr lang="en-US" dirty="0">
                <a:solidFill>
                  <a:srgbClr val="7030A0"/>
                </a:solidFill>
                <a:cs typeface="Calibri"/>
              </a:rPr>
              <a:t>Call logs</a:t>
            </a:r>
            <a:r>
              <a:rPr lang="en-US" dirty="0">
                <a:cs typeface="Calibri"/>
              </a:rPr>
              <a:t>: Understand owner’s calling history</a:t>
            </a:r>
          </a:p>
          <a:p>
            <a:pPr lvl="1"/>
            <a:r>
              <a:rPr lang="en-GB" dirty="0">
                <a:cs typeface="Calibri"/>
              </a:rPr>
              <a:t>Who made the call</a:t>
            </a:r>
          </a:p>
          <a:p>
            <a:pPr lvl="1"/>
            <a:r>
              <a:rPr lang="en-GB" dirty="0">
                <a:cs typeface="Calibri"/>
              </a:rPr>
              <a:t>Was it received or not</a:t>
            </a:r>
          </a:p>
          <a:p>
            <a:pPr lvl="1"/>
            <a:r>
              <a:rPr lang="en-GB" dirty="0">
                <a:cs typeface="Calibri"/>
              </a:rPr>
              <a:t>Duration of the call</a:t>
            </a:r>
          </a:p>
          <a:p>
            <a:r>
              <a:rPr lang="en-US" dirty="0">
                <a:solidFill>
                  <a:srgbClr val="7030A0"/>
                </a:solidFill>
                <a:cs typeface="Calibri"/>
              </a:rPr>
              <a:t>Voicemails</a:t>
            </a:r>
            <a:r>
              <a:rPr lang="en-US" dirty="0">
                <a:cs typeface="Calibri"/>
              </a:rPr>
              <a:t>: Know who contacted the owners and the conversation</a:t>
            </a:r>
          </a:p>
          <a:p>
            <a:pPr lvl="1"/>
            <a:r>
              <a:rPr lang="en-GB" dirty="0">
                <a:cs typeface="Calibri"/>
              </a:rPr>
              <a:t>can retrieve the stored message through phone, desktop, email and other communications devices</a:t>
            </a:r>
          </a:p>
        </p:txBody>
      </p:sp>
    </p:spTree>
    <p:extLst>
      <p:ext uri="{BB962C8B-B14F-4D97-AF65-F5344CB8AC3E}">
        <p14:creationId xmlns:p14="http://schemas.microsoft.com/office/powerpoint/2010/main" val="29567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A0F105-76D5-4295-8E5D-B93F1BA2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contacts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C7DFC-45AE-42EB-8200-CE7BA0540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3465-2858-4644-9537-35E0BC13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does a contact consist of?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82FF-286C-45AB-874C-CD78AE5E3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Phone,</a:t>
            </a:r>
          </a:p>
          <a:p>
            <a:pPr lvl="1"/>
            <a:r>
              <a:rPr lang="en-GB" dirty="0"/>
              <a:t>Mobile, work phone, </a:t>
            </a:r>
          </a:p>
          <a:p>
            <a:r>
              <a:rPr lang="en-GB" dirty="0"/>
              <a:t>Display name</a:t>
            </a:r>
          </a:p>
          <a:p>
            <a:pPr lvl="1"/>
            <a:r>
              <a:rPr lang="en-GB" dirty="0"/>
              <a:t>nickname</a:t>
            </a:r>
          </a:p>
          <a:p>
            <a:r>
              <a:rPr lang="en-GB" dirty="0"/>
              <a:t>company</a:t>
            </a:r>
          </a:p>
          <a:p>
            <a:pPr lvl="1"/>
            <a:r>
              <a:rPr lang="en-GB" dirty="0"/>
              <a:t>department, title, Website, etc.</a:t>
            </a:r>
          </a:p>
          <a:p>
            <a:r>
              <a:rPr lang="en-GB" dirty="0"/>
              <a:t>Email</a:t>
            </a:r>
          </a:p>
          <a:p>
            <a:pPr lvl="1"/>
            <a:r>
              <a:rPr lang="en-GB" dirty="0"/>
              <a:t>email type (home, work, mobile, other)</a:t>
            </a:r>
          </a:p>
          <a:p>
            <a:r>
              <a:rPr lang="en-GB" dirty="0"/>
              <a:t>Instant message</a:t>
            </a:r>
          </a:p>
          <a:p>
            <a:pPr lvl="1"/>
            <a:r>
              <a:rPr lang="en-GB" dirty="0" err="1"/>
              <a:t>qq</a:t>
            </a:r>
            <a:r>
              <a:rPr lang="en-GB" dirty="0"/>
              <a:t>, </a:t>
            </a:r>
            <a:r>
              <a:rPr lang="en-GB" dirty="0" err="1"/>
              <a:t>icq</a:t>
            </a:r>
            <a:r>
              <a:rPr lang="en-GB" dirty="0"/>
              <a:t>, skype etc</a:t>
            </a:r>
          </a:p>
          <a:p>
            <a:r>
              <a:rPr lang="en-GB" dirty="0"/>
              <a:t>Organization</a:t>
            </a:r>
          </a:p>
          <a:p>
            <a:pPr lvl="1"/>
            <a:r>
              <a:rPr lang="en-GB" dirty="0"/>
              <a:t>company, department, title, job description,  office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85BE-20E9-4A17-896F-38447AB40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Address </a:t>
            </a:r>
          </a:p>
          <a:p>
            <a:pPr lvl="1"/>
            <a:r>
              <a:rPr lang="en-GB" dirty="0"/>
              <a:t>address type ( home, work, other)</a:t>
            </a:r>
          </a:p>
          <a:p>
            <a:r>
              <a:rPr lang="en-GB" dirty="0"/>
              <a:t>Postal Address</a:t>
            </a:r>
          </a:p>
          <a:p>
            <a:pPr lvl="1"/>
            <a:r>
              <a:rPr lang="en-GB" dirty="0"/>
              <a:t>country, city, region, street, postcode</a:t>
            </a:r>
          </a:p>
          <a:p>
            <a:r>
              <a:rPr lang="en-GB" dirty="0"/>
              <a:t>Identity</a:t>
            </a:r>
          </a:p>
          <a:p>
            <a:pPr lvl="1"/>
            <a:r>
              <a:rPr lang="en-GB" dirty="0"/>
              <a:t>namespace(SSN, passport)</a:t>
            </a:r>
          </a:p>
          <a:p>
            <a:r>
              <a:rPr lang="en-GB" dirty="0"/>
              <a:t>Photo</a:t>
            </a:r>
          </a:p>
          <a:p>
            <a:r>
              <a:rPr lang="en-GB" dirty="0"/>
              <a:t>Group </a:t>
            </a:r>
          </a:p>
          <a:p>
            <a:pPr lvl="1"/>
            <a:r>
              <a:rPr lang="en-GB" dirty="0"/>
              <a:t>contact belongs group id.</a:t>
            </a:r>
          </a:p>
          <a:p>
            <a:r>
              <a:rPr lang="en-GB" dirty="0"/>
              <a:t>Website</a:t>
            </a:r>
          </a:p>
          <a:p>
            <a:pPr lvl="1"/>
            <a:r>
              <a:rPr lang="en-GB" dirty="0" err="1"/>
              <a:t>url</a:t>
            </a:r>
            <a:r>
              <a:rPr lang="en-GB" dirty="0"/>
              <a:t>, website type</a:t>
            </a:r>
          </a:p>
          <a:p>
            <a:r>
              <a:rPr lang="en-GB" dirty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8FB6F9F-34E0-4F47-973A-31BDC86DF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" t="7826"/>
          <a:stretch/>
        </p:blipFill>
        <p:spPr>
          <a:xfrm>
            <a:off x="8305292" y="268356"/>
            <a:ext cx="3665576" cy="632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57E0FE5-9DCB-45CB-AAED-3C2916759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12" y="0"/>
            <a:ext cx="366557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90B61E-619D-45DA-8D49-D9396C5B2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8" y="0"/>
            <a:ext cx="346758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9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2D26-C76B-40C2-8C25-7A62A98E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C072-6EBA-4325-9637-2FB7FBBE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568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Assume the device owner saved some of his contact details</a:t>
            </a:r>
            <a:endParaRPr lang="en-GB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Questions need to be answered during the investigation</a:t>
            </a:r>
          </a:p>
          <a:p>
            <a:pPr lvl="1"/>
            <a:r>
              <a:rPr lang="en-GB" dirty="0"/>
              <a:t>Owner contacts</a:t>
            </a:r>
          </a:p>
          <a:p>
            <a:pPr lvl="2"/>
            <a:r>
              <a:rPr lang="en-GB" dirty="0"/>
              <a:t>How many contacts does the owner saved?</a:t>
            </a:r>
          </a:p>
          <a:p>
            <a:pPr lvl="2"/>
            <a:r>
              <a:rPr lang="en-GB" dirty="0"/>
              <a:t>What are the names of the groups?</a:t>
            </a:r>
          </a:p>
          <a:p>
            <a:pPr lvl="2"/>
            <a:r>
              <a:rPr lang="en-GB" dirty="0"/>
              <a:t>Are there any groups marked as favourite?</a:t>
            </a:r>
          </a:p>
          <a:p>
            <a:pPr lvl="2"/>
            <a:r>
              <a:rPr lang="en-GB" dirty="0"/>
              <a:t>Is there any description of any group?</a:t>
            </a:r>
          </a:p>
          <a:p>
            <a:pPr lvl="1"/>
            <a:r>
              <a:rPr lang="en-GB" dirty="0"/>
              <a:t>Deleted contact</a:t>
            </a:r>
          </a:p>
          <a:p>
            <a:pPr lvl="2"/>
            <a:r>
              <a:rPr lang="en-GB" dirty="0"/>
              <a:t>If the owner deleted some contacts, can we retrieve them?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609E72-1467-4394-9D57-4B1A0897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987" y="0"/>
            <a:ext cx="3369013" cy="68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115-D091-423E-AE4E-04BCA058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contacts database and tables </a:t>
            </a:r>
            <a:r>
              <a:rPr lang="en-US" sz="1200" dirty="0"/>
              <a:t>(</a:t>
            </a:r>
            <a:r>
              <a:rPr lang="en-US" sz="1200" i="1" dirty="0">
                <a:solidFill>
                  <a:srgbClr val="7030A0"/>
                </a:solidFill>
                <a:cs typeface="Calibri"/>
              </a:rPr>
              <a:t>contacts2.db </a:t>
            </a:r>
            <a:r>
              <a:rPr lang="en-US" sz="1200" dirty="0"/>
              <a:t>)</a:t>
            </a:r>
            <a:endParaRPr lang="en-US" dirty="0"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AD7504E-C704-4C02-93BE-9C7235A5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" y="5048888"/>
            <a:ext cx="11053762" cy="61628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864359-E3D7-45BB-AD58-AC7A151E306B}"/>
              </a:ext>
            </a:extLst>
          </p:cNvPr>
          <p:cNvSpPr/>
          <p:nvPr/>
        </p:nvSpPr>
        <p:spPr>
          <a:xfrm>
            <a:off x="1208020" y="5358952"/>
            <a:ext cx="10601158" cy="294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BE9044E-B2ED-49CE-A5FE-6A4ECA1D9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3" y="2206423"/>
            <a:ext cx="10756773" cy="279082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85B683A-AC6E-43E5-8039-CF79ADE5888F}"/>
              </a:ext>
            </a:extLst>
          </p:cNvPr>
          <p:cNvSpPr/>
          <p:nvPr/>
        </p:nvSpPr>
        <p:spPr>
          <a:xfrm>
            <a:off x="1228217" y="2660321"/>
            <a:ext cx="10117666" cy="395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FC1D81-BACB-4D23-B84A-996C7C081B63}"/>
              </a:ext>
            </a:extLst>
          </p:cNvPr>
          <p:cNvSpPr/>
          <p:nvPr/>
        </p:nvSpPr>
        <p:spPr>
          <a:xfrm>
            <a:off x="1370659" y="3662097"/>
            <a:ext cx="2144701" cy="320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1182</Words>
  <Application>Microsoft Office PowerPoint</Application>
  <PresentationFormat>Widescreen</PresentationFormat>
  <Paragraphs>169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Office Theme</vt:lpstr>
      <vt:lpstr>AOSP Apps/Packages Investigations</vt:lpstr>
      <vt:lpstr>Overview</vt:lpstr>
      <vt:lpstr>What is contacts management service?</vt:lpstr>
      <vt:lpstr>Why it's important to investigate contacts management service?</vt:lpstr>
      <vt:lpstr>Investigating contacts information</vt:lpstr>
      <vt:lpstr>What information does a contact consist of? </vt:lpstr>
      <vt:lpstr>PowerPoint Presentation</vt:lpstr>
      <vt:lpstr>A simple scenario</vt:lpstr>
      <vt:lpstr>Understand contacts database and tables (contacts2.db )</vt:lpstr>
      <vt:lpstr>PowerPoint Presentation</vt:lpstr>
      <vt:lpstr>How many contacts does the owner saved?</vt:lpstr>
      <vt:lpstr>PowerPoint Presentation</vt:lpstr>
      <vt:lpstr>PowerPoint Presentation</vt:lpstr>
      <vt:lpstr>What are the details of the contact with ID 10?</vt:lpstr>
      <vt:lpstr>PowerPoint Presentation</vt:lpstr>
      <vt:lpstr>PowerPoint Presentation</vt:lpstr>
      <vt:lpstr>When was the contact (id=10) updated?</vt:lpstr>
      <vt:lpstr>PowerPoint Presentation</vt:lpstr>
      <vt:lpstr>PowerPoint Presentation</vt:lpstr>
      <vt:lpstr>How many groups have the device owner create?</vt:lpstr>
      <vt:lpstr>PowerPoint Presentation</vt:lpstr>
      <vt:lpstr>PowerPoint Presentation</vt:lpstr>
      <vt:lpstr>Investigating call logs</vt:lpstr>
      <vt:lpstr>A simple calling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Calling logs investigation solutions</vt:lpstr>
      <vt:lpstr>Investigating Voicemails (part of call logs)</vt:lpstr>
      <vt:lpstr>What is the saved voicemail url?</vt:lpstr>
      <vt:lpstr>How to access voicemail?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2024-12-30T22:53:33Z</dcterms:modified>
</cp:coreProperties>
</file>