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08" r:id="rId3"/>
    <p:sldId id="451" r:id="rId4"/>
    <p:sldId id="457" r:id="rId5"/>
    <p:sldId id="448" r:id="rId6"/>
    <p:sldId id="497" r:id="rId7"/>
    <p:sldId id="410" r:id="rId8"/>
    <p:sldId id="411" r:id="rId9"/>
    <p:sldId id="412" r:id="rId10"/>
    <p:sldId id="449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39" dt="2021-08-08T21:13:00.9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1-08-09T01:45:47.805" v="175" actId="1076"/>
      <pc:docMkLst>
        <pc:docMk/>
      </pc:docMkLst>
      <pc:sldChg chg="modSp mod">
        <pc:chgData name="Weifeng Xu" userId="e7aed605-a3dd-4d5a-a692-a87037af107b" providerId="ADAL" clId="{519CFF70-A104-4BE5-B7AF-E221F0BC4D16}" dt="2021-08-09T01:39:27.212" v="99" actId="6549"/>
        <pc:sldMkLst>
          <pc:docMk/>
          <pc:sldMk cId="1323245308" sldId="256"/>
        </pc:sldMkLst>
        <pc:spChg chg="mod">
          <ac:chgData name="Weifeng Xu" userId="e7aed605-a3dd-4d5a-a692-a87037af107b" providerId="ADAL" clId="{519CFF70-A104-4BE5-B7AF-E221F0BC4D16}" dt="2021-08-09T01:39:27.212" v="99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modSp mod">
        <pc:chgData name="Weifeng Xu" userId="e7aed605-a3dd-4d5a-a692-a87037af107b" providerId="ADAL" clId="{519CFF70-A104-4BE5-B7AF-E221F0BC4D16}" dt="2021-08-09T01:41:56.789" v="153" actId="6549"/>
        <pc:sldMkLst>
          <pc:docMk/>
          <pc:sldMk cId="2622453785" sldId="408"/>
        </pc:sldMkLst>
        <pc:spChg chg="mod">
          <ac:chgData name="Weifeng Xu" userId="e7aed605-a3dd-4d5a-a692-a87037af107b" providerId="ADAL" clId="{519CFF70-A104-4BE5-B7AF-E221F0BC4D16}" dt="2021-08-09T01:41:56.789" v="153" actId="6549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Weifeng Xu" userId="e7aed605-a3dd-4d5a-a692-a87037af107b" providerId="ADAL" clId="{519CFF70-A104-4BE5-B7AF-E221F0BC4D16}" dt="2021-08-09T01:41:39.344" v="150" actId="27636"/>
          <ac:spMkLst>
            <pc:docMk/>
            <pc:sldMk cId="2622453785" sldId="408"/>
            <ac:spMk id="3" creationId="{9E0091E6-6379-4EE0-84A0-9638938021AE}"/>
          </ac:spMkLst>
        </pc:spChg>
        <pc:picChg chg="mod">
          <ac:chgData name="Weifeng Xu" userId="e7aed605-a3dd-4d5a-a692-a87037af107b" providerId="ADAL" clId="{519CFF70-A104-4BE5-B7AF-E221F0BC4D16}" dt="2021-08-09T01:40:51.301" v="119" actId="14100"/>
          <ac:picMkLst>
            <pc:docMk/>
            <pc:sldMk cId="2622453785" sldId="408"/>
            <ac:picMk id="5" creationId="{0C66F263-15E6-4668-A5DE-9BE7BC0A153D}"/>
          </ac:picMkLst>
        </pc:picChg>
        <pc:picChg chg="mod">
          <ac:chgData name="Weifeng Xu" userId="e7aed605-a3dd-4d5a-a692-a87037af107b" providerId="ADAL" clId="{519CFF70-A104-4BE5-B7AF-E221F0BC4D16}" dt="2021-08-09T01:41:50.496" v="152" actId="1076"/>
          <ac:picMkLst>
            <pc:docMk/>
            <pc:sldMk cId="2622453785" sldId="408"/>
            <ac:picMk id="8" creationId="{403916EE-9787-4760-A9E8-7E8E3D894E40}"/>
          </ac:picMkLst>
        </pc:picChg>
        <pc:picChg chg="mod">
          <ac:chgData name="Weifeng Xu" userId="e7aed605-a3dd-4d5a-a692-a87037af107b" providerId="ADAL" clId="{519CFF70-A104-4BE5-B7AF-E221F0BC4D16}" dt="2021-08-09T01:41:49.143" v="151" actId="1076"/>
          <ac:picMkLst>
            <pc:docMk/>
            <pc:sldMk cId="2622453785" sldId="408"/>
            <ac:picMk id="9" creationId="{5E72BA32-CB2F-490B-AFFC-95D2E5F2E4CF}"/>
          </ac:picMkLst>
        </pc:picChg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1-08-09T01:45:15.136" v="166" actId="478"/>
        <pc:sldMkLst>
          <pc:docMk/>
          <pc:sldMk cId="1839150834" sldId="410"/>
        </pc:sldMkLst>
        <pc:spChg chg="mod">
          <ac:chgData name="Weifeng Xu" userId="e7aed605-a3dd-4d5a-a692-a87037af107b" providerId="ADAL" clId="{519CFF70-A104-4BE5-B7AF-E221F0BC4D16}" dt="2021-08-09T01:45:09.045" v="165" actId="6549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Weifeng Xu" userId="e7aed605-a3dd-4d5a-a692-a87037af107b" providerId="ADAL" clId="{519CFF70-A104-4BE5-B7AF-E221F0BC4D16}" dt="2021-08-09T01:45:01.521" v="164" actId="1076"/>
          <ac:spMkLst>
            <pc:docMk/>
            <pc:sldMk cId="1839150834" sldId="410"/>
            <ac:spMk id="6" creationId="{50E3F04A-2E68-4A02-9051-DD28B0157A06}"/>
          </ac:spMkLst>
        </pc:spChg>
        <pc:spChg chg="del mod">
          <ac:chgData name="Weifeng Xu" userId="e7aed605-a3dd-4d5a-a692-a87037af107b" providerId="ADAL" clId="{519CFF70-A104-4BE5-B7AF-E221F0BC4D16}" dt="2021-08-09T01:45:15.136" v="166" actId="478"/>
          <ac:spMkLst>
            <pc:docMk/>
            <pc:sldMk cId="1839150834" sldId="410"/>
            <ac:spMk id="7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5:01.521" v="164" actId="1076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delSp modSp mod">
        <pc:chgData name="Weifeng Xu" userId="e7aed605-a3dd-4d5a-a692-a87037af107b" providerId="ADAL" clId="{519CFF70-A104-4BE5-B7AF-E221F0BC4D16}" dt="2021-08-09T01:45:33.807" v="173" actId="478"/>
        <pc:sldMkLst>
          <pc:docMk/>
          <pc:sldMk cId="46822973" sldId="411"/>
        </pc:sldMkLst>
        <pc:spChg chg="mod">
          <ac:chgData name="Weifeng Xu" userId="e7aed605-a3dd-4d5a-a692-a87037af107b" providerId="ADAL" clId="{519CFF70-A104-4BE5-B7AF-E221F0BC4D16}" dt="2021-08-09T01:45:31.520" v="172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Weifeng Xu" userId="e7aed605-a3dd-4d5a-a692-a87037af107b" providerId="ADAL" clId="{519CFF70-A104-4BE5-B7AF-E221F0BC4D16}" dt="2021-08-09T01:44:32.782" v="162" actId="1076"/>
          <ac:spMkLst>
            <pc:docMk/>
            <pc:sldMk cId="46822973" sldId="411"/>
            <ac:spMk id="6" creationId="{383E0541-0D55-451D-AAD3-ADD4C9225F75}"/>
          </ac:spMkLst>
        </pc:spChg>
        <pc:spChg chg="add del mod">
          <ac:chgData name="Weifeng Xu" userId="e7aed605-a3dd-4d5a-a692-a87037af107b" providerId="ADAL" clId="{519CFF70-A104-4BE5-B7AF-E221F0BC4D16}" dt="2021-08-09T01:45:33.807" v="173" actId="478"/>
          <ac:spMkLst>
            <pc:docMk/>
            <pc:sldMk cId="46822973" sldId="411"/>
            <ac:spMk id="7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4:32.782" v="162" actId="1076"/>
          <ac:picMkLst>
            <pc:docMk/>
            <pc:sldMk cId="46822973" sldId="411"/>
            <ac:picMk id="5" creationId="{8AEDF05A-60F2-4524-8451-C5C728E103BB}"/>
          </ac:picMkLst>
        </pc:picChg>
      </pc:sldChg>
      <pc:sldChg chg="delSp modSp mod">
        <pc:chgData name="Weifeng Xu" userId="e7aed605-a3dd-4d5a-a692-a87037af107b" providerId="ADAL" clId="{519CFF70-A104-4BE5-B7AF-E221F0BC4D16}" dt="2021-08-09T01:45:47.805" v="175" actId="1076"/>
        <pc:sldMkLst>
          <pc:docMk/>
          <pc:sldMk cId="3735861723" sldId="412"/>
        </pc:sldMkLst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8" creationId="{44428CDD-ABDD-43D0-AC19-D3F74162BD84}"/>
          </ac:spMkLst>
        </pc:spChg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9" creationId="{439BBE62-E442-49FE-A5A1-59F6D538371E}"/>
          </ac:spMkLst>
        </pc:spChg>
        <pc:spChg chg="del">
          <ac:chgData name="Weifeng Xu" userId="e7aed605-a3dd-4d5a-a692-a87037af107b" providerId="ADAL" clId="{519CFF70-A104-4BE5-B7AF-E221F0BC4D16}" dt="2021-08-09T01:45:38.208" v="174" actId="478"/>
          <ac:spMkLst>
            <pc:docMk/>
            <pc:sldMk cId="3735861723" sldId="412"/>
            <ac:spMk id="10" creationId="{D7049351-4E8A-4FBD-9C7D-8779B20AC091}"/>
          </ac:spMkLst>
        </pc:spChg>
        <pc:spChg chg="mod">
          <ac:chgData name="Weifeng Xu" userId="e7aed605-a3dd-4d5a-a692-a87037af107b" providerId="ADAL" clId="{519CFF70-A104-4BE5-B7AF-E221F0BC4D16}" dt="2021-08-09T01:45:47.805" v="175" actId="1076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Weifeng Xu" userId="e7aed605-a3dd-4d5a-a692-a87037af107b" providerId="ADAL" clId="{519CFF70-A104-4BE5-B7AF-E221F0BC4D16}" dt="2021-08-09T01:45:47.805" v="175" actId="1076"/>
          <ac:picMkLst>
            <pc:docMk/>
            <pc:sldMk cId="3735861723" sldId="412"/>
            <ac:picMk id="5" creationId="{49EA2546-C8EF-4AC8-8747-47AF64C5169C}"/>
          </ac:picMkLst>
        </pc:picChg>
        <pc:picChg chg="mod">
          <ac:chgData name="Weifeng Xu" userId="e7aed605-a3dd-4d5a-a692-a87037af107b" providerId="ADAL" clId="{519CFF70-A104-4BE5-B7AF-E221F0BC4D16}" dt="2021-08-09T01:45:47.805" v="17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1-08-09T01:42:12.191" v="154" actId="313"/>
        <pc:sldMkLst>
          <pc:docMk/>
          <pc:sldMk cId="1438349411" sldId="451"/>
        </pc:sldMkLst>
        <pc:spChg chg="mod">
          <ac:chgData name="Weifeng Xu" userId="e7aed605-a3dd-4d5a-a692-a87037af107b" providerId="ADAL" clId="{519CFF70-A104-4BE5-B7AF-E221F0BC4D16}" dt="2021-08-09T01:42:12.191" v="154" actId="313"/>
          <ac:spMkLst>
            <pc:docMk/>
            <pc:sldMk cId="1438349411" sldId="451"/>
            <ac:spMk id="3" creationId="{2E61DE7B-70F3-4369-A340-1805DD534406}"/>
          </ac:spMkLst>
        </pc:spChg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add del">
        <pc:chgData name="Weifeng Xu" userId="e7aed605-a3dd-4d5a-a692-a87037af107b" providerId="ADAL" clId="{519CFF70-A104-4BE5-B7AF-E221F0BC4D16}" dt="2021-08-09T01:43:37.062" v="158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3: Investigating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is the date of the scheduled event?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Events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>
                <a:ea typeface="+mn-lt"/>
                <a:cs typeface="+mn-lt"/>
              </a:rPr>
              <a:t>Attendees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>
                <a:ea typeface="+mn-lt"/>
                <a:cs typeface="+mn-lt"/>
              </a:rPr>
              <a:t>Reminders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>
                <a:cs typeface="Calibri"/>
              </a:rPr>
              <a:t>Events table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Understand the application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Locate the calendar package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Look at the application directories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 to the "databases" directory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 </a:t>
            </a:r>
            <a:r>
              <a:rPr lang="en-US" err="1">
                <a:ea typeface="+mn-lt"/>
                <a:cs typeface="+mn-lt"/>
              </a:rPr>
              <a:t>calendar.db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Explore these tables: events, reminders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3629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Service for calendar apps</a:t>
            </a:r>
          </a:p>
          <a:p>
            <a:r>
              <a:rPr lang="en-US" dirty="0">
                <a:cs typeface="Calibri"/>
              </a:rPr>
              <a:t>Calendar is a tool to keep track of:</a:t>
            </a:r>
          </a:p>
          <a:p>
            <a:pPr lvl="1" indent="0"/>
            <a:r>
              <a:rPr lang="en-US" dirty="0">
                <a:cs typeface="Calibri"/>
              </a:rPr>
              <a:t> Appointments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Birthdays</a:t>
            </a:r>
          </a:p>
          <a:p>
            <a:r>
              <a:rPr lang="en-US" dirty="0">
                <a:cs typeface="Calibri"/>
              </a:rPr>
              <a:t>Evidence types: 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Reminders</a:t>
            </a:r>
            <a:endParaRPr lang="en-US" dirty="0"/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68" y="43249"/>
            <a:ext cx="4016697" cy="165188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040021"/>
            <a:ext cx="2337985" cy="463616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51" y="2040021"/>
            <a:ext cx="216145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 investigate calendar evidence?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saves the information about the appointments, events etc.</a:t>
            </a:r>
          </a:p>
          <a:p>
            <a:r>
              <a:rPr lang="en-US" dirty="0">
                <a:cs typeface="Calibri"/>
              </a:rPr>
              <a:t>It can give the information about:</a:t>
            </a:r>
          </a:p>
          <a:p>
            <a:pPr lvl="1"/>
            <a:r>
              <a:rPr lang="en-US" dirty="0">
                <a:cs typeface="Calibri"/>
              </a:rPr>
              <a:t>Date/time of appointments</a:t>
            </a:r>
          </a:p>
          <a:p>
            <a:pPr lvl="1"/>
            <a:r>
              <a:rPr lang="en-US" dirty="0">
                <a:cs typeface="Calibri"/>
              </a:rPr>
              <a:t>Place of appointment</a:t>
            </a:r>
          </a:p>
          <a:p>
            <a:pPr lvl="1"/>
            <a:r>
              <a:rPr lang="en-US" dirty="0">
                <a:cs typeface="Calibri"/>
              </a:rPr>
              <a:t>Events created</a:t>
            </a:r>
          </a:p>
          <a:p>
            <a:pPr lvl="1"/>
            <a:r>
              <a:rPr lang="en-US" dirty="0">
                <a:cs typeface="Calibri"/>
              </a:rPr>
              <a:t>Attendees 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91F3-95DE-4D0C-969D-0E96AB26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Calendar app can be very useful in an investigation but in this case there isn't any data to look at in any of the tables</a:t>
            </a:r>
          </a:p>
          <a:p>
            <a:r>
              <a:rPr lang="en-US">
                <a:cs typeface="Calibri"/>
              </a:rPr>
              <a:t>In future, you may use this approach to look through the suspect's calendar data</a:t>
            </a:r>
          </a:p>
        </p:txBody>
      </p:sp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Calendar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Assume that suspect added an event along with the attendees for any date and added a reminder about that event</a:t>
            </a:r>
          </a:p>
          <a:p>
            <a:r>
              <a:rPr lang="en-US">
                <a:cs typeface="Calibri"/>
              </a:rPr>
              <a:t>Questions</a:t>
            </a:r>
          </a:p>
          <a:p>
            <a:pPr lvl="1"/>
            <a:r>
              <a:rPr lang="en-US">
                <a:cs typeface="Calibri"/>
              </a:rPr>
              <a:t>What is the date of the scheduled event?</a:t>
            </a:r>
          </a:p>
          <a:p>
            <a:pPr lvl="1"/>
            <a:r>
              <a:rPr lang="en-US">
                <a:cs typeface="Calibri"/>
              </a:rPr>
              <a:t>Who are the attendees?</a:t>
            </a:r>
          </a:p>
          <a:p>
            <a:pPr lvl="1"/>
            <a:r>
              <a:rPr lang="en-US">
                <a:cs typeface="Calibri"/>
              </a:rPr>
              <a:t>For which date is the reminder set?</a:t>
            </a:r>
            <a:endParaRPr lang="en-US"/>
          </a:p>
          <a:p>
            <a:pPr lvl="1"/>
            <a:r>
              <a:rPr lang="en-US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F856D4-F051-4999-93C1-1D83F8208F0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B82F0C-1384-4573-A52E-14FA3E8989B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Understand how events/reminders are stored in disks</a:t>
            </a:r>
          </a:p>
          <a:p>
            <a:pPr lvl="1"/>
            <a:r>
              <a:rPr lang="en-US"/>
              <a:t>often organized and </a:t>
            </a:r>
            <a:r>
              <a:rPr lang="en-US">
                <a:ea typeface="+mn-lt"/>
                <a:cs typeface="+mn-lt"/>
              </a:rPr>
              <a:t>stored in centralized locations such as database, xml, text file. </a:t>
            </a:r>
          </a:p>
          <a:p>
            <a:r>
              <a:rPr lang="en-US"/>
              <a:t>Steps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/>
              <a:t>Remember the list of questions to be answered</a:t>
            </a:r>
          </a:p>
          <a:p>
            <a:pPr marL="457200" lvl="1" indent="0">
              <a:buNone/>
            </a:pPr>
            <a:r>
              <a:rPr lang="en-US"/>
              <a:t>for each question, repeat</a:t>
            </a:r>
          </a:p>
          <a:p>
            <a:pPr marL="914400" lvl="1" indent="-457200">
              <a:buAutoNum type="arabicPeriod"/>
            </a:pPr>
            <a:r>
              <a:rPr lang="en-US"/>
              <a:t>find potential locations of evidence, e.g., folder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find database/files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examine database/file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location of the evidence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</a:t>
            </a:r>
            <a:r>
              <a:rPr lang="en-US" dirty="0"/>
              <a:t>Find the database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842365" cy="22733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10173367" cy="387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examine the database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Tables to focus: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456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AOSP Apps/Packages Investigations</vt:lpstr>
      <vt:lpstr>What are calendar services?</vt:lpstr>
      <vt:lpstr>Why it's important to investigate calendar evidence?</vt:lpstr>
      <vt:lpstr>Note</vt:lpstr>
      <vt:lpstr>Calendar scenario</vt:lpstr>
      <vt:lpstr>PowerPoint Presentation</vt:lpstr>
      <vt:lpstr>Step 1: find the location of the evidence</vt:lpstr>
      <vt:lpstr>Step 2: Find the database</vt:lpstr>
      <vt:lpstr>Step 3: examine the database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2021-08-09T01:45:49Z</dcterms:modified>
</cp:coreProperties>
</file>