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21" r:id="rId3"/>
    <p:sldId id="522" r:id="rId4"/>
    <p:sldId id="528" r:id="rId5"/>
    <p:sldId id="523" r:id="rId6"/>
    <p:sldId id="524" r:id="rId7"/>
    <p:sldId id="525" r:id="rId8"/>
    <p:sldId id="527" r:id="rId9"/>
    <p:sldId id="530" r:id="rId10"/>
    <p:sldId id="531" r:id="rId11"/>
    <p:sldId id="533" r:id="rId12"/>
    <p:sldId id="538" r:id="rId13"/>
    <p:sldId id="539" r:id="rId14"/>
    <p:sldId id="535" r:id="rId15"/>
    <p:sldId id="536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28" dt="2021-08-15T20:03:03.2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95" d="100"/>
          <a:sy n="95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custSel addSld delSld modSld sldOrd">
      <pc:chgData name="Weifeng Xu" userId="e7aed605-a3dd-4d5a-a692-a87037af107b" providerId="ADAL" clId="{C93986A8-D257-46D5-A932-87F105AEF0C6}" dt="2025-01-01T14:54:57.933" v="1611" actId="20577"/>
      <pc:docMkLst>
        <pc:docMk/>
      </pc:docMkLst>
      <pc:sldChg chg="addSp modSp mod modNotesTx">
        <pc:chgData name="Weifeng Xu" userId="e7aed605-a3dd-4d5a-a692-a87037af107b" providerId="ADAL" clId="{C93986A8-D257-46D5-A932-87F105AEF0C6}" dt="2025-01-01T14:54:57.933" v="1611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5-01-01T14:54:57.933" v="1611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1:45.103" v="119" actId="1076"/>
        <pc:sldMkLst>
          <pc:docMk/>
          <pc:sldMk cId="1798688075" sldId="521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1-08-14T21:15:32.607" v="586" actId="14100"/>
        <pc:sldMkLst>
          <pc:docMk/>
          <pc:sldMk cId="3057585943" sldId="523"/>
        </pc:sldMkLst>
      </pc:sldChg>
      <pc:sldChg chg="addSp modSp new mod modNotesTx">
        <pc:chgData name="Weifeng Xu" userId="e7aed605-a3dd-4d5a-a692-a87037af107b" providerId="ADAL" clId="{C93986A8-D257-46D5-A932-87F105AEF0C6}" dt="2021-08-14T19:03:30.821" v="209" actId="1076"/>
        <pc:sldMkLst>
          <pc:docMk/>
          <pc:sldMk cId="3611995831" sldId="524"/>
        </pc:sldMkLst>
      </pc:sldChg>
      <pc:sldChg chg="addSp delSp modSp new mod modNotesTx">
        <pc:chgData name="Weifeng Xu" userId="e7aed605-a3dd-4d5a-a692-a87037af107b" providerId="ADAL" clId="{C93986A8-D257-46D5-A932-87F105AEF0C6}" dt="2021-08-15T01:27:02.028" v="646" actId="1076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modNotesTx">
        <pc:chgData name="Weifeng Xu" userId="e7aed605-a3dd-4d5a-a692-a87037af107b" providerId="ADAL" clId="{C93986A8-D257-46D5-A932-87F105AEF0C6}" dt="2021-08-15T20:01:20.547" v="1576" actId="20577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1-08-15T01:33:56.657" v="729" actId="20577"/>
        <pc:sldMkLst>
          <pc:docMk/>
          <pc:sldMk cId="1311878670" sldId="528"/>
        </pc:sldMkLst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1-08-15T20:03:09.589" v="1583" actId="14100"/>
        <pc:sldMkLst>
          <pc:docMk/>
          <pc:sldMk cId="1311538801" sldId="530"/>
        </pc:sldMkLst>
      </pc:sldChg>
      <pc:sldChg chg="addSp modSp new mod">
        <pc:chgData name="Weifeng Xu" userId="e7aed605-a3dd-4d5a-a692-a87037af107b" providerId="ADAL" clId="{C93986A8-D257-46D5-A932-87F105AEF0C6}" dt="2021-08-15T02:14:54.285" v="1060" actId="20577"/>
        <pc:sldMkLst>
          <pc:docMk/>
          <pc:sldMk cId="1903883902" sldId="531"/>
        </pc:sldMkLst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1-08-15T03:25:03.390" v="1439" actId="14100"/>
        <pc:sldMkLst>
          <pc:docMk/>
          <pc:sldMk cId="3578698584" sldId="538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3:28:20.644" v="1504" actId="20577"/>
        <pc:sldMkLst>
          <pc:docMk/>
          <pc:sldMk cId="1495699096" sldId="539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  <a:r>
              <a:rPr lang="en-US"/>
              <a:t>: GMS Google </a:t>
            </a:r>
            <a:r>
              <a:rPr lang="en-US" dirty="0"/>
              <a:t>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C63A-A947-476D-8037-F6FE723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frequently contacted phone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840-3675-42B7-ABBF-DC64E0C8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7C3542-80BF-41D1-A7F9-4B93595E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phone lookup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905"/>
          </a:xfrm>
        </p:spPr>
        <p:txBody>
          <a:bodyPr/>
          <a:lstStyle/>
          <a:p>
            <a:r>
              <a:rPr lang="en-US" dirty="0"/>
              <a:t>The phone number is recorded when an entry of contact is saved/modified.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2" y="2852530"/>
            <a:ext cx="6986828" cy="3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227130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9" y="1808921"/>
            <a:ext cx="7866620" cy="15766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516974-8E35-4D9E-8B52-0F98617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9" y="3992396"/>
            <a:ext cx="4778154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851089" y="845023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103A9-E37C-4959-A633-0363560DA7CE}"/>
              </a:ext>
            </a:extLst>
          </p:cNvPr>
          <p:cNvSpPr txBox="1"/>
          <p:nvPr/>
        </p:nvSpPr>
        <p:spPr>
          <a:xfrm>
            <a:off x="851089" y="3623064"/>
            <a:ext cx="2356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contacts are saved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E7611-8511-43F9-B6DC-680747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Phone App by Google </a:t>
            </a:r>
            <a:r>
              <a:rPr lang="en-US" sz="2800" i="1" dirty="0">
                <a:solidFill>
                  <a:srgbClr val="7030A0"/>
                </a:solidFill>
              </a:rPr>
              <a:t>id=</a:t>
            </a:r>
            <a:r>
              <a:rPr lang="en-US" sz="2800" i="1" dirty="0" err="1">
                <a:solidFill>
                  <a:srgbClr val="7030A0"/>
                </a:solidFill>
              </a:rPr>
              <a:t>com.google.android.dialer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" y="1620077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49" y="1620077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62" y="1620077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27" y="1620077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00B114-EB72-495B-88DF-D2D75B19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76" y="417224"/>
            <a:ext cx="8659836" cy="6192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5C54F-7E34-42AD-9CBA-061E6E4D4A76}"/>
              </a:ext>
            </a:extLst>
          </p:cNvPr>
          <p:cNvSpPr/>
          <p:nvPr/>
        </p:nvSpPr>
        <p:spPr>
          <a:xfrm>
            <a:off x="2597533" y="1385175"/>
            <a:ext cx="2898806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1165664"/>
            <a:ext cx="11103302" cy="452667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80" y="4136893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409</Words>
  <Application>Microsoft Office PowerPoint</Application>
  <PresentationFormat>Widescreen</PresentationFormat>
  <Paragraphs>57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GMS Apps/Packages Investigations</vt:lpstr>
      <vt:lpstr>Phone App by Google id=com.google.android.dialer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Answer</vt:lpstr>
      <vt:lpstr>What are frequently contacted phone numbers?</vt:lpstr>
      <vt:lpstr>PowerPoint Presentation</vt:lpstr>
      <vt:lpstr>List phone lookup history</vt:lpstr>
      <vt:lpstr>PowerPoint Presentation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2025-01-01T14:54:58Z</dcterms:modified>
</cp:coreProperties>
</file>