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39" r:id="rId3"/>
    <p:sldId id="435" r:id="rId4"/>
    <p:sldId id="413" r:id="rId5"/>
    <p:sldId id="436" r:id="rId6"/>
    <p:sldId id="437" r:id="rId7"/>
    <p:sldId id="431" r:id="rId8"/>
    <p:sldId id="389" r:id="rId9"/>
    <p:sldId id="384" r:id="rId10"/>
    <p:sldId id="438" r:id="rId11"/>
    <p:sldId id="420" r:id="rId12"/>
    <p:sldId id="417" r:id="rId13"/>
    <p:sldId id="418" r:id="rId14"/>
    <p:sldId id="440" r:id="rId15"/>
    <p:sldId id="39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4A51-15BC-4E84-BB3C-F430B369F791}" v="13" dt="2021-08-25T18:51:43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1020" autoAdjust="0"/>
  </p:normalViewPr>
  <p:slideViewPr>
    <p:cSldViewPr snapToGrid="0">
      <p:cViewPr varScale="1">
        <p:scale>
          <a:sx n="108" d="100"/>
          <a:sy n="108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02T12:21:15.204" v="2231" actId="20577"/>
      <pc:docMkLst>
        <pc:docMk/>
      </pc:docMkLst>
      <pc:sldChg chg="ord">
        <pc:chgData name="Weifeng Xu" userId="e7aed605-a3dd-4d5a-a692-a87037af107b" providerId="ADAL" clId="{299C181A-A292-47FC-915C-BDBD223C6841}" dt="2021-07-30T19:07:13.317" v="1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mod">
        <pc:chgData name="Weifeng Xu" userId="e7aed605-a3dd-4d5a-a692-a87037af107b" providerId="ADAL" clId="{299C181A-A292-47FC-915C-BDBD223C6841}" dt="2021-07-30T23:27:23.885" v="974" actId="1076"/>
        <pc:sldMkLst>
          <pc:docMk/>
          <pc:sldMk cId="701159285" sldId="366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7:55.335" v="805" actId="1036"/>
        <pc:sldMkLst>
          <pc:docMk/>
          <pc:sldMk cId="1936378801" sldId="370"/>
        </pc:sldMkLst>
      </pc:sldChg>
      <pc:sldChg chg="addSp modSp mod ord">
        <pc:chgData name="Weifeng Xu" userId="e7aed605-a3dd-4d5a-a692-a87037af107b" providerId="ADAL" clId="{299C181A-A292-47FC-915C-BDBD223C6841}" dt="2021-07-30T21:21:33.108" v="894" actId="313"/>
        <pc:sldMkLst>
          <pc:docMk/>
          <pc:sldMk cId="1486128054" sldId="371"/>
        </pc:sldMkLst>
      </pc:sldChg>
      <pc:sldChg chg="addSp delSp modSp mod ord">
        <pc:chgData name="Weifeng Xu" userId="e7aed605-a3dd-4d5a-a692-a87037af107b" providerId="ADAL" clId="{299C181A-A292-47FC-915C-BDBD223C6841}" dt="2021-07-30T23:23:54.658" v="941" actId="1076"/>
        <pc:sldMkLst>
          <pc:docMk/>
          <pc:sldMk cId="1666623918" sldId="375"/>
        </pc:sldMkLst>
      </pc:sldChg>
      <pc:sldChg chg="modSp mod">
        <pc:chgData name="Weifeng Xu" userId="e7aed605-a3dd-4d5a-a692-a87037af107b" providerId="ADAL" clId="{299C181A-A292-47FC-915C-BDBD223C6841}" dt="2021-07-30T23:16:45.817" v="929" actId="1076"/>
        <pc:sldMkLst>
          <pc:docMk/>
          <pc:sldMk cId="887055268" sldId="381"/>
        </pc:sldMkLst>
      </pc:sldChg>
      <pc:sldChg chg="addSp delSp modSp mod">
        <pc:chgData name="Weifeng Xu" userId="e7aed605-a3dd-4d5a-a692-a87037af107b" providerId="ADAL" clId="{299C181A-A292-47FC-915C-BDBD223C6841}" dt="2021-07-31T00:27:51.884" v="1118" actId="1076"/>
        <pc:sldMkLst>
          <pc:docMk/>
          <pc:sldMk cId="4290566257" sldId="384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0:57:14.391" v="1529" actId="20577"/>
        <pc:sldMkLst>
          <pc:docMk/>
          <pc:sldMk cId="4047841888" sldId="38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</pc:sldChg>
      <pc:sldChg chg="addSp delSp modSp mod ord modClrScheme chgLayout modNotesTx">
        <pc:chgData name="Weifeng Xu" userId="e7aed605-a3dd-4d5a-a692-a87037af107b" providerId="ADAL" clId="{299C181A-A292-47FC-915C-BDBD223C6841}" dt="2021-07-31T02:13:51.048" v="2023" actId="14100"/>
        <pc:sldMkLst>
          <pc:docMk/>
          <pc:sldMk cId="1424450382" sldId="398"/>
        </pc:sldMkLst>
      </pc:sldChg>
      <pc:sldChg chg="addSp delSp modSp mod ord">
        <pc:chgData name="Weifeng Xu" userId="e7aed605-a3dd-4d5a-a692-a87037af107b" providerId="ADAL" clId="{299C181A-A292-47FC-915C-BDBD223C6841}" dt="2021-07-31T01:50:55.359" v="1771" actId="14100"/>
        <pc:sldMkLst>
          <pc:docMk/>
          <pc:sldMk cId="4282274648" sldId="399"/>
        </pc:sldMkLst>
      </pc:sldChg>
      <pc:sldChg chg="modSp mod">
        <pc:chgData name="Weifeng Xu" userId="e7aed605-a3dd-4d5a-a692-a87037af107b" providerId="ADAL" clId="{299C181A-A292-47FC-915C-BDBD223C6841}" dt="2021-07-30T19:14:02.236" v="129" actId="33524"/>
        <pc:sldMkLst>
          <pc:docMk/>
          <pc:sldMk cId="4022808996" sldId="401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20:15.235" v="857" actId="1076"/>
        <pc:sldMkLst>
          <pc:docMk/>
          <pc:sldMk cId="4185167051" sldId="402"/>
        </pc:sldMkLst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47:01.754" v="897" actId="20577"/>
        <pc:sldMkLst>
          <pc:docMk/>
          <pc:sldMk cId="3960136703" sldId="404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3:24.095" v="304" actId="1035"/>
        <pc:sldMkLst>
          <pc:docMk/>
          <pc:sldMk cId="1963476675" sldId="40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33.928" v="2055" actId="20577"/>
        <pc:sldMkLst>
          <pc:docMk/>
          <pc:sldMk cId="1701938147" sldId="406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4:03.371" v="315" actId="1076"/>
        <pc:sldMkLst>
          <pc:docMk/>
          <pc:sldMk cId="2858862555" sldId="407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41:07.986" v="534" actId="14100"/>
        <pc:sldMkLst>
          <pc:docMk/>
          <pc:sldMk cId="2434915796" sldId="408"/>
        </pc:sldMkLst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mod ord">
        <pc:chgData name="Weifeng Xu" userId="e7aed605-a3dd-4d5a-a692-a87037af107b" providerId="ADAL" clId="{299C181A-A292-47FC-915C-BDBD223C6841}" dt="2021-07-30T23:15:37.451" v="928" actId="20577"/>
        <pc:sldMkLst>
          <pc:docMk/>
          <pc:sldMk cId="1342007102" sldId="410"/>
        </pc:sldMkLst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6:51.776" v="730" actId="20577"/>
        <pc:sldMkLst>
          <pc:docMk/>
          <pc:sldMk cId="522478385" sldId="412"/>
        </pc:sldMkLst>
      </pc:sldChg>
      <pc:sldChg chg="addSp delSp modSp mod">
        <pc:chgData name="Weifeng Xu" userId="e7aed605-a3dd-4d5a-a692-a87037af107b" providerId="ADAL" clId="{299C181A-A292-47FC-915C-BDBD223C6841}" dt="2021-07-30T23:35:08.124" v="1105" actId="21"/>
        <pc:sldMkLst>
          <pc:docMk/>
          <pc:sldMk cId="2411303168" sldId="41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2:32.916" v="1210" actId="1076"/>
        <pc:sldMkLst>
          <pc:docMk/>
          <pc:sldMk cId="456765016" sldId="414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4:24.032" v="1252" actId="14100"/>
        <pc:sldMkLst>
          <pc:docMk/>
          <pc:sldMk cId="66371764" sldId="41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50.257" v="2059" actId="6549"/>
        <pc:sldMkLst>
          <pc:docMk/>
          <pc:sldMk cId="1684471298" sldId="416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48:47.102" v="1438" actId="1076"/>
        <pc:sldMkLst>
          <pc:docMk/>
          <pc:sldMk cId="179776723" sldId="417"/>
        </pc:sldMkLst>
      </pc:sldChg>
      <pc:sldChg chg="addSp delSp modSp mod modClrScheme chgLayout">
        <pc:chgData name="Weifeng Xu" userId="e7aed605-a3dd-4d5a-a692-a87037af107b" providerId="ADAL" clId="{299C181A-A292-47FC-915C-BDBD223C6841}" dt="2021-07-31T01:04:55.154" v="1670" actId="14100"/>
        <pc:sldMkLst>
          <pc:docMk/>
          <pc:sldMk cId="3958321751" sldId="418"/>
        </pc:sldMkLst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02:05.581" v="1614" actId="14100"/>
        <pc:sldMkLst>
          <pc:docMk/>
          <pc:sldMk cId="3115273674" sldId="420"/>
        </pc:sldMkLst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4:50.006" v="2041"/>
        <pc:sldMkLst>
          <pc:docMk/>
          <pc:sldMk cId="1427802691" sldId="422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6:16.147" v="2046" actId="1076"/>
        <pc:sldMkLst>
          <pc:docMk/>
          <pc:sldMk cId="2087098632" sldId="42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16.505" v="2054" actId="6549"/>
        <pc:sldMkLst>
          <pc:docMk/>
          <pc:sldMk cId="3730165327" sldId="424"/>
        </pc:sldMkLst>
      </pc:sldChg>
      <pc:sldChg chg="addSp delSp modSp mod">
        <pc:chgData name="Weifeng Xu" userId="e7aed605-a3dd-4d5a-a692-a87037af107b" providerId="ADAL" clId="{299C181A-A292-47FC-915C-BDBD223C6841}" dt="2021-07-31T02:20:36.820" v="2084" actId="1076"/>
        <pc:sldMkLst>
          <pc:docMk/>
          <pc:sldMk cId="3406999115" sldId="425"/>
        </pc:sldMkLst>
      </pc:sldChg>
      <pc:sldChg chg="addSp delSp modSp mod">
        <pc:chgData name="Weifeng Xu" userId="e7aed605-a3dd-4d5a-a692-a87037af107b" providerId="ADAL" clId="{299C181A-A292-47FC-915C-BDBD223C6841}" dt="2021-07-31T02:26:22.934" v="2158" actId="313"/>
        <pc:sldMkLst>
          <pc:docMk/>
          <pc:sldMk cId="3066724419" sldId="426"/>
        </pc:sldMkLst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7-31T01:56:12.212" v="1881" actId="20577"/>
        <pc:sldMkLst>
          <pc:docMk/>
          <pc:sldMk cId="1760768871" sldId="429"/>
        </pc:sldMkLst>
      </pc:sldChg>
      <pc:sldChg chg="addSp delSp modSp mod setBg chgLayout">
        <pc:chgData name="Weifeng Xu" userId="e7aed605-a3dd-4d5a-a692-a87037af107b" providerId="ADAL" clId="{299C181A-A292-47FC-915C-BDBD223C6841}" dt="2021-08-02T12:21:15.204" v="2231" actId="20577"/>
        <pc:sldMkLst>
          <pc:docMk/>
          <pc:sldMk cId="473647882" sldId="430"/>
        </pc:sldMkLst>
      </pc:sldChg>
      <pc:sldChg chg="modSp mod">
        <pc:chgData name="Weifeng Xu" userId="e7aed605-a3dd-4d5a-a692-a87037af107b" providerId="ADAL" clId="{299C181A-A292-47FC-915C-BDBD223C6841}" dt="2021-07-31T00:58:37.037" v="1539" actId="20577"/>
        <pc:sldMkLst>
          <pc:docMk/>
          <pc:sldMk cId="768160874" sldId="431"/>
        </pc:sldMkLst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26:37.323" v="967" actId="20577"/>
        <pc:sldMkLst>
          <pc:docMk/>
          <pc:sldMk cId="888958480" sldId="433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45.405" v="1110" actId="1076"/>
        <pc:sldMkLst>
          <pc:docMk/>
          <pc:sldMk cId="1950342371" sldId="434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19.520" v="1107" actId="1076"/>
        <pc:sldMkLst>
          <pc:docMk/>
          <pc:sldMk cId="4201802835" sldId="435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2:29:52.929" v="2223" actId="313"/>
        <pc:sldMkLst>
          <pc:docMk/>
          <pc:sldMk cId="2838362762" sldId="437"/>
        </pc:sldMkLst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</pc:sldChg>
    </pc:docChg>
  </pc:docChgLst>
  <pc:docChgLst>
    <pc:chgData name="Weifeng Xu" userId="e7aed605-a3dd-4d5a-a692-a87037af107b" providerId="ADAL" clId="{EE5F4A51-15BC-4E84-BB3C-F430B369F791}"/>
    <pc:docChg chg="undo custSel addSld delSld modSld sldOrd">
      <pc:chgData name="Weifeng Xu" userId="e7aed605-a3dd-4d5a-a692-a87037af107b" providerId="ADAL" clId="{EE5F4A51-15BC-4E84-BB3C-F430B369F791}" dt="2025-01-01T18:07:08.653" v="629" actId="20577"/>
      <pc:docMkLst>
        <pc:docMk/>
      </pc:docMkLst>
      <pc:sldChg chg="modSp mod">
        <pc:chgData name="Weifeng Xu" userId="e7aed605-a3dd-4d5a-a692-a87037af107b" providerId="ADAL" clId="{EE5F4A51-15BC-4E84-BB3C-F430B369F791}" dt="2021-08-25T01:23:15.218" v="30" actId="20577"/>
        <pc:sldMkLst>
          <pc:docMk/>
          <pc:sldMk cId="1323245308" sldId="25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546093945" sldId="34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424170873" sldId="36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97462197" sldId="36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916150050" sldId="36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14764396" sldId="36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612370313" sldId="36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701159285" sldId="36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36378801" sldId="37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486128054" sldId="37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461768251" sldId="37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666623918" sldId="37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7055268" sldId="381"/>
        </pc:sldMkLst>
      </pc:sldChg>
      <pc:sldChg chg="addSp delSp modSp mod modClrScheme chgLayout modNotesTx">
        <pc:chgData name="Weifeng Xu" userId="e7aed605-a3dd-4d5a-a692-a87037af107b" providerId="ADAL" clId="{EE5F4A51-15BC-4E84-BB3C-F430B369F791}" dt="2021-08-25T02:13:39.988" v="172"/>
        <pc:sldMkLst>
          <pc:docMk/>
          <pc:sldMk cId="4290566257" sldId="384"/>
        </pc:sldMkLst>
      </pc:sldChg>
      <pc:sldChg chg="addSp delSp modSp mod modNotesTx">
        <pc:chgData name="Weifeng Xu" userId="e7aed605-a3dd-4d5a-a692-a87037af107b" providerId="ADAL" clId="{EE5F4A51-15BC-4E84-BB3C-F430B369F791}" dt="2021-08-25T02:05:43.874" v="160"/>
        <pc:sldMkLst>
          <pc:docMk/>
          <pc:sldMk cId="4047841888" sldId="38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521390374" sldId="397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4450382" sldId="39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282274648" sldId="39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035885451" sldId="40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022808996" sldId="40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185167051" sldId="40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960136703" sldId="404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63476675" sldId="40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701938147" sldId="40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858862555" sldId="40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434915796" sldId="40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342007102" sldId="41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522478385" sldId="412"/>
        </pc:sldMkLst>
      </pc:sldChg>
      <pc:sldChg chg="modSp mod">
        <pc:chgData name="Weifeng Xu" userId="e7aed605-a3dd-4d5a-a692-a87037af107b" providerId="ADAL" clId="{EE5F4A51-15BC-4E84-BB3C-F430B369F791}" dt="2025-01-01T18:07:08.653" v="629" actId="20577"/>
        <pc:sldMkLst>
          <pc:docMk/>
          <pc:sldMk cId="2411303168" sldId="413"/>
        </pc:sldMkLst>
        <pc:spChg chg="mod">
          <ac:chgData name="Weifeng Xu" userId="e7aed605-a3dd-4d5a-a692-a87037af107b" providerId="ADAL" clId="{EE5F4A51-15BC-4E84-BB3C-F430B369F791}" dt="2025-01-01T18:07:08.653" v="629" actId="20577"/>
          <ac:spMkLst>
            <pc:docMk/>
            <pc:sldMk cId="2411303168" sldId="413"/>
            <ac:spMk id="3" creationId="{B66F8487-B348-45BB-BBE0-E6D58ADDECAD}"/>
          </ac:spMkLst>
        </pc:spChg>
      </pc:sldChg>
      <pc:sldChg chg="del">
        <pc:chgData name="Weifeng Xu" userId="e7aed605-a3dd-4d5a-a692-a87037af107b" providerId="ADAL" clId="{EE5F4A51-15BC-4E84-BB3C-F430B369F791}" dt="2021-08-25T15:25:29.742" v="250" actId="47"/>
        <pc:sldMkLst>
          <pc:docMk/>
          <pc:sldMk cId="456765016" sldId="414"/>
        </pc:sldMkLst>
      </pc:sldChg>
      <pc:sldChg chg="modSp del mod">
        <pc:chgData name="Weifeng Xu" userId="e7aed605-a3dd-4d5a-a692-a87037af107b" providerId="ADAL" clId="{EE5F4A51-15BC-4E84-BB3C-F430B369F791}" dt="2021-08-25T15:26:01.196" v="252" actId="47"/>
        <pc:sldMkLst>
          <pc:docMk/>
          <pc:sldMk cId="66371764" sldId="415"/>
        </pc:sldMkLst>
      </pc:sldChg>
      <pc:sldChg chg="modSp del mod">
        <pc:chgData name="Weifeng Xu" userId="e7aed605-a3dd-4d5a-a692-a87037af107b" providerId="ADAL" clId="{EE5F4A51-15BC-4E84-BB3C-F430B369F791}" dt="2021-08-25T15:28:12.467" v="254" actId="47"/>
        <pc:sldMkLst>
          <pc:docMk/>
          <pc:sldMk cId="1684471298" sldId="416"/>
        </pc:sldMkLst>
      </pc:sldChg>
      <pc:sldChg chg="addSp delSp modSp mod">
        <pc:chgData name="Weifeng Xu" userId="e7aed605-a3dd-4d5a-a692-a87037af107b" providerId="ADAL" clId="{EE5F4A51-15BC-4E84-BB3C-F430B369F791}" dt="2021-08-25T15:30:48.499" v="305" actId="1076"/>
        <pc:sldMkLst>
          <pc:docMk/>
          <pc:sldMk cId="179776723" sldId="417"/>
        </pc:sldMkLst>
      </pc:sldChg>
      <pc:sldChg chg="addSp delSp modSp mod modClrScheme chgLayout">
        <pc:chgData name="Weifeng Xu" userId="e7aed605-a3dd-4d5a-a692-a87037af107b" providerId="ADAL" clId="{EE5F4A51-15BC-4E84-BB3C-F430B369F791}" dt="2021-08-25T18:56:01.624" v="625" actId="1076"/>
        <pc:sldMkLst>
          <pc:docMk/>
          <pc:sldMk cId="3958321751" sldId="418"/>
        </pc:sldMkLst>
      </pc:sldChg>
      <pc:sldChg chg="addSp delSp modSp mod modClrScheme chgLayout">
        <pc:chgData name="Weifeng Xu" userId="e7aed605-a3dd-4d5a-a692-a87037af107b" providerId="ADAL" clId="{EE5F4A51-15BC-4E84-BB3C-F430B369F791}" dt="2021-08-25T15:29:58.983" v="284" actId="14100"/>
        <pc:sldMkLst>
          <pc:docMk/>
          <pc:sldMk cId="3115273674" sldId="42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151500973" sldId="42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7802691" sldId="42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087098632" sldId="42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730165327" sldId="424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406999115" sldId="425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066724419" sldId="42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760768871" sldId="429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73647882" sldId="43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284775497" sldId="43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8958480" sldId="43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50342371" sldId="434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1-08-25T01:46:02.977" v="86" actId="14100"/>
        <pc:sldMkLst>
          <pc:docMk/>
          <pc:sldMk cId="4005632882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007224247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838362762" sldId="437"/>
        </pc:sldMkLst>
      </pc:sldChg>
      <pc:sldChg chg="addSp delSp modSp new mod modClrScheme chgLayout">
        <pc:chgData name="Weifeng Xu" userId="e7aed605-a3dd-4d5a-a692-a87037af107b" providerId="ADAL" clId="{EE5F4A51-15BC-4E84-BB3C-F430B369F791}" dt="2021-08-25T02:17:11.873" v="175" actId="14100"/>
        <pc:sldMkLst>
          <pc:docMk/>
          <pc:sldMk cId="3858131130" sldId="437"/>
        </pc:sldMkLst>
      </pc:sldChg>
      <pc:sldChg chg="addSp modSp new mod ord modNotesTx">
        <pc:chgData name="Weifeng Xu" userId="e7aed605-a3dd-4d5a-a692-a87037af107b" providerId="ADAL" clId="{EE5F4A51-15BC-4E84-BB3C-F430B369F791}" dt="2021-08-25T15:29:33.463" v="261" actId="14100"/>
        <pc:sldMkLst>
          <pc:docMk/>
          <pc:sldMk cId="2211450093" sldId="438"/>
        </pc:sldMkLst>
      </pc:sldChg>
      <pc:sldChg chg="modSp add mod">
        <pc:chgData name="Weifeng Xu" userId="e7aed605-a3dd-4d5a-a692-a87037af107b" providerId="ADAL" clId="{EE5F4A51-15BC-4E84-BB3C-F430B369F791}" dt="2021-08-25T15:21:07.736" v="248" actId="20577"/>
        <pc:sldMkLst>
          <pc:docMk/>
          <pc:sldMk cId="877396854" sldId="439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1-08-25T19:02:41.484" v="628"/>
        <pc:sldMkLst>
          <pc:docMk/>
          <pc:sldMk cId="3681933863" sldId="440"/>
        </pc:sldMkLst>
      </pc:sldChg>
      <pc:sldChg chg="new del">
        <pc:chgData name="Weifeng Xu" userId="e7aed605-a3dd-4d5a-a692-a87037af107b" providerId="ADAL" clId="{EE5F4A51-15BC-4E84-BB3C-F430B369F791}" dt="2021-08-25T15:45:16.600" v="426" actId="47"/>
        <pc:sldMkLst>
          <pc:docMk/>
          <pc:sldMk cId="4248969302" sldId="441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'Pixel 3/data/data/</a:t>
            </a:r>
            <a:r>
              <a:rPr lang="en-US" dirty="0" err="1"/>
              <a:t>com.enflick.android.TextNow</a:t>
            </a:r>
            <a:r>
              <a:rPr lang="en-US" dirty="0"/>
              <a:t>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'phone'  'Pixel 3/data/data/</a:t>
            </a:r>
            <a:r>
              <a:rPr lang="en-US" dirty="0" err="1"/>
              <a:t>com.enflick.android.TextNow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grep 'username' 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shared_prefs</a:t>
            </a:r>
            <a:r>
              <a:rPr lang="en-US" dirty="0">
                <a:cs typeface="Calibri"/>
              </a:rPr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com.enflick.android.TextNow</a:t>
            </a:r>
            <a:r>
              <a:rPr lang="en-US" dirty="0"/>
              <a:t>/databases/</a:t>
            </a:r>
            <a:r>
              <a:rPr lang="en-US" dirty="0" err="1"/>
              <a:t>textnow_data.db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/storage/emulated/0/Pictures/Twitter/IMG_20200203_213034.jpg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B81-39F1-4938-AD64-D9CDBF7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contacts are saved in </a:t>
            </a:r>
            <a:r>
              <a:rPr lang="en-GB" dirty="0" err="1"/>
              <a:t>TextNow</a:t>
            </a:r>
            <a:r>
              <a:rPr lang="en-GB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F327-FD0D-4FE2-A396-2EDD77D6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4457"/>
            <a:ext cx="9714722" cy="66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C2482-C421-4212-BE48-239225C1B1BE}"/>
              </a:ext>
            </a:extLst>
          </p:cNvPr>
          <p:cNvSpPr txBox="1"/>
          <p:nvPr/>
        </p:nvSpPr>
        <p:spPr>
          <a:xfrm>
            <a:off x="838200" y="1690688"/>
            <a:ext cx="39670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all tables in </a:t>
            </a:r>
            <a:r>
              <a:rPr lang="en-GB" dirty="0" err="1"/>
              <a:t>textnow_data.db</a:t>
            </a:r>
            <a:endParaRPr lang="en-GB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E57F99-B48D-4047-AEFE-6DCF617B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9539"/>
            <a:ext cx="316257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DDEE66-92FD-4FEF-96E2-D573E1F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60" y="1591821"/>
            <a:ext cx="4279106" cy="468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1843-02D0-4193-AF62-9369246A4597}"/>
              </a:ext>
            </a:extLst>
          </p:cNvPr>
          <p:cNvSpPr/>
          <p:nvPr/>
        </p:nvSpPr>
        <p:spPr>
          <a:xfrm>
            <a:off x="4309960" y="1726758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23FBF-7E7F-478B-A6C8-31EBFF148FD9}"/>
              </a:ext>
            </a:extLst>
          </p:cNvPr>
          <p:cNvSpPr txBox="1"/>
          <p:nvPr/>
        </p:nvSpPr>
        <p:spPr>
          <a:xfrm>
            <a:off x="1009874" y="4389552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contact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75989-A06A-400F-A6FA-5C08D69722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8739" y="2281358"/>
            <a:ext cx="5452666" cy="243136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EA1B1A-EA63-416A-B387-22328144C8F7}"/>
              </a:ext>
            </a:extLst>
          </p:cNvPr>
          <p:cNvSpPr txBox="1"/>
          <p:nvPr/>
        </p:nvSpPr>
        <p:spPr>
          <a:xfrm>
            <a:off x="1009874" y="1877850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Contact’s phone number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F6CE7A-A7D8-4370-AC50-4190E7012B1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39" y="2201016"/>
            <a:ext cx="3592061" cy="173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C4C9D-DDBE-4047-B5C3-2ECA9A0F226C}"/>
              </a:ext>
            </a:extLst>
          </p:cNvPr>
          <p:cNvSpPr/>
          <p:nvPr/>
        </p:nvSpPr>
        <p:spPr>
          <a:xfrm>
            <a:off x="6400800" y="2085533"/>
            <a:ext cx="1001864" cy="16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4926F-646D-4F0F-A357-E3B5F2F13FDA}"/>
              </a:ext>
            </a:extLst>
          </p:cNvPr>
          <p:cNvSpPr/>
          <p:nvPr/>
        </p:nvSpPr>
        <p:spPr>
          <a:xfrm>
            <a:off x="7515009" y="2085534"/>
            <a:ext cx="1074057" cy="17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A0B92-7205-4820-A2E2-01B8AF307B23}"/>
              </a:ext>
            </a:extLst>
          </p:cNvPr>
          <p:cNvSpPr txBox="1"/>
          <p:nvPr/>
        </p:nvSpPr>
        <p:spPr>
          <a:xfrm>
            <a:off x="1009874" y="1102558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contact table</a:t>
            </a:r>
          </a:p>
        </p:txBody>
      </p:sp>
    </p:spTree>
    <p:extLst>
      <p:ext uri="{BB962C8B-B14F-4D97-AF65-F5344CB8AC3E}">
        <p14:creationId xmlns:p14="http://schemas.microsoft.com/office/powerpoint/2010/main" val="311527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426-0088-469F-8F61-C715849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Are there conversations between 2-4pm (local time)?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03FE3-E1D2-4C61-A026-AF0002DA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781"/>
            <a:ext cx="10176908" cy="2664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60626-E82A-47EF-ACA3-7F74F4971078}"/>
              </a:ext>
            </a:extLst>
          </p:cNvPr>
          <p:cNvSpPr txBox="1"/>
          <p:nvPr/>
        </p:nvSpPr>
        <p:spPr>
          <a:xfrm>
            <a:off x="838200" y="2070449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conversations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EE01E-BC20-4896-BFEF-42347753692A}"/>
              </a:ext>
            </a:extLst>
          </p:cNvPr>
          <p:cNvSpPr/>
          <p:nvPr/>
        </p:nvSpPr>
        <p:spPr>
          <a:xfrm>
            <a:off x="1380147" y="3844807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4825A2F-52CD-4500-A142-3200C14C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3987729"/>
            <a:ext cx="10815637" cy="186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AC44E-9C18-420E-AEBB-C65AE7E69D38}"/>
              </a:ext>
            </a:extLst>
          </p:cNvPr>
          <p:cNvSpPr txBox="1"/>
          <p:nvPr/>
        </p:nvSpPr>
        <p:spPr>
          <a:xfrm>
            <a:off x="688181" y="2369920"/>
            <a:ext cx="17988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phone number of the sender ( refers to conversation table)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9255-AA23-4838-A017-FD9EDAF9C2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87614" y="3847248"/>
            <a:ext cx="1012463" cy="382846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17900-4323-42FB-AB96-4EF2FE474128}"/>
              </a:ext>
            </a:extLst>
          </p:cNvPr>
          <p:cNvSpPr txBox="1"/>
          <p:nvPr/>
        </p:nvSpPr>
        <p:spPr>
          <a:xfrm>
            <a:off x="2720192" y="2964274"/>
            <a:ext cx="17988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sender (number if no names)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95F1C-DA3A-4BBF-8625-F5358A1874F4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19625" y="3887604"/>
            <a:ext cx="501352" cy="40728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66E466-9D93-4C08-9182-3960433CE2D5}"/>
              </a:ext>
            </a:extLst>
          </p:cNvPr>
          <p:cNvSpPr txBox="1"/>
          <p:nvPr/>
        </p:nvSpPr>
        <p:spPr>
          <a:xfrm>
            <a:off x="7675271" y="1299906"/>
            <a:ext cx="12303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message content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3B0A0-A911-424F-9F4B-23897B402207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7289809" y="1946237"/>
            <a:ext cx="1000615" cy="2311311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567FC0-15AA-453D-9C01-C2D6FCB325F7}"/>
              </a:ext>
            </a:extLst>
          </p:cNvPr>
          <p:cNvSpPr txBox="1"/>
          <p:nvPr/>
        </p:nvSpPr>
        <p:spPr>
          <a:xfrm>
            <a:off x="10155020" y="2964274"/>
            <a:ext cx="13487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attachment. e.g., picture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1C926-F941-4D3A-8218-22E67A23C923}"/>
              </a:ext>
            </a:extLst>
          </p:cNvPr>
          <p:cNvCxnSpPr>
            <a:cxnSpLocks/>
          </p:cNvCxnSpPr>
          <p:nvPr/>
        </p:nvCxnSpPr>
        <p:spPr>
          <a:xfrm>
            <a:off x="10912390" y="3590870"/>
            <a:ext cx="346657" cy="66667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14D76-3137-4027-92C0-21A77757FC92}"/>
              </a:ext>
            </a:extLst>
          </p:cNvPr>
          <p:cNvSpPr txBox="1"/>
          <p:nvPr/>
        </p:nvSpPr>
        <p:spPr>
          <a:xfrm>
            <a:off x="8998860" y="1956039"/>
            <a:ext cx="18460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when a message was sent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3BDAD-1B8D-438F-B61F-56D33E18BAA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9005164" y="2602370"/>
            <a:ext cx="916710" cy="166431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2CB35-C03D-4481-8080-897EAA345854}"/>
              </a:ext>
            </a:extLst>
          </p:cNvPr>
          <p:cNvSpPr txBox="1"/>
          <p:nvPr/>
        </p:nvSpPr>
        <p:spPr>
          <a:xfrm>
            <a:off x="4078374" y="185729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direction flag</a:t>
            </a:r>
          </a:p>
          <a:p>
            <a:r>
              <a:rPr lang="en-GB" dirty="0"/>
              <a:t>1: received</a:t>
            </a:r>
          </a:p>
          <a:p>
            <a:r>
              <a:rPr lang="en-GB" dirty="0"/>
              <a:t>2: sent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D3CDD-DDEF-438B-85EA-BE7B6FC12985}"/>
              </a:ext>
            </a:extLst>
          </p:cNvPr>
          <p:cNvSpPr/>
          <p:nvPr/>
        </p:nvSpPr>
        <p:spPr>
          <a:xfrm>
            <a:off x="2219396" y="4285753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00118-43EB-45A4-A082-33EC049859DD}"/>
              </a:ext>
            </a:extLst>
          </p:cNvPr>
          <p:cNvSpPr/>
          <p:nvPr/>
        </p:nvSpPr>
        <p:spPr>
          <a:xfrm>
            <a:off x="3735514" y="4294892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B89D1-5BD8-4B16-AE6F-D7047FAEFF04}"/>
              </a:ext>
            </a:extLst>
          </p:cNvPr>
          <p:cNvSpPr/>
          <p:nvPr/>
        </p:nvSpPr>
        <p:spPr>
          <a:xfrm>
            <a:off x="4578983" y="4286941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8BC-A87B-4230-8F7A-40138F97D089}"/>
              </a:ext>
            </a:extLst>
          </p:cNvPr>
          <p:cNvSpPr/>
          <p:nvPr/>
        </p:nvSpPr>
        <p:spPr>
          <a:xfrm>
            <a:off x="6904346" y="4257548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479CB-DB76-41C8-ACF5-58084A1530A6}"/>
              </a:ext>
            </a:extLst>
          </p:cNvPr>
          <p:cNvSpPr/>
          <p:nvPr/>
        </p:nvSpPr>
        <p:spPr>
          <a:xfrm>
            <a:off x="8818619" y="4266688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4F8AE-D118-4F37-88F2-0BFC19E0105A}"/>
              </a:ext>
            </a:extLst>
          </p:cNvPr>
          <p:cNvSpPr/>
          <p:nvPr/>
        </p:nvSpPr>
        <p:spPr>
          <a:xfrm>
            <a:off x="8300282" y="4294892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9F586-6D94-4191-85F1-316BE76F4A35}"/>
              </a:ext>
            </a:extLst>
          </p:cNvPr>
          <p:cNvSpPr txBox="1"/>
          <p:nvPr/>
        </p:nvSpPr>
        <p:spPr>
          <a:xfrm>
            <a:off x="8082150" y="3002101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read flag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50C4A-C511-4AAA-B5B3-F445F086593D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8486827" y="3371433"/>
            <a:ext cx="210476" cy="92345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782BBC-25F7-42BE-9379-5C145290FBA1}"/>
              </a:ext>
            </a:extLst>
          </p:cNvPr>
          <p:cNvSpPr/>
          <p:nvPr/>
        </p:nvSpPr>
        <p:spPr>
          <a:xfrm>
            <a:off x="11055085" y="4247623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C1E5D8-498E-4436-83C9-13CDBAED2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4901763" y="2780627"/>
            <a:ext cx="122646" cy="150631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FB1ADC-A4F3-4AD1-9ECD-9EF031FF48D6}"/>
              </a:ext>
            </a:extLst>
          </p:cNvPr>
          <p:cNvSpPr txBox="1"/>
          <p:nvPr/>
        </p:nvSpPr>
        <p:spPr>
          <a:xfrm>
            <a:off x="688181" y="1151936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messages in the message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DE9FA-19BA-4AB1-932D-40ECEC68A9F1}"/>
              </a:ext>
            </a:extLst>
          </p:cNvPr>
          <p:cNvSpPr txBox="1"/>
          <p:nvPr/>
        </p:nvSpPr>
        <p:spPr>
          <a:xfrm>
            <a:off x="8512945" y="6370820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63741-709D-4A3F-A6A7-8E37098CEE7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9008165" y="5857038"/>
            <a:ext cx="156882" cy="5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CBDB5A-1907-4A7B-8AAB-8A2516C5E761}"/>
              </a:ext>
            </a:extLst>
          </p:cNvPr>
          <p:cNvSpPr txBox="1"/>
          <p:nvPr/>
        </p:nvSpPr>
        <p:spPr>
          <a:xfrm>
            <a:off x="5833451" y="197964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1: text </a:t>
            </a:r>
            <a:r>
              <a:rPr lang="en-GB" dirty="0" err="1"/>
              <a:t>msg</a:t>
            </a:r>
            <a:endParaRPr lang="en-GB" dirty="0"/>
          </a:p>
          <a:p>
            <a:r>
              <a:rPr lang="en-GB" dirty="0"/>
              <a:t>102, 201: audio</a:t>
            </a:r>
          </a:p>
          <a:p>
            <a:r>
              <a:rPr lang="en-GB" dirty="0"/>
              <a:t>2: picture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CB5B6B-1D79-4529-8C54-DDDBA92034DE}"/>
              </a:ext>
            </a:extLst>
          </p:cNvPr>
          <p:cNvSpPr/>
          <p:nvPr/>
        </p:nvSpPr>
        <p:spPr>
          <a:xfrm>
            <a:off x="5494611" y="4281876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72129-EF84-4F53-92F3-F36CE7EDA16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940037" y="2902977"/>
            <a:ext cx="716803" cy="13788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2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9388-46F7-4813-A053-1852B72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pictures sent/received?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9671BB-FCC3-48C5-857C-158740A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9F3-9EDC-46B0-B3C3-B3EEAB24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Message 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3544-842A-44C8-B49F-7A59AF0F39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F9B75F0-B5E4-4085-88B2-2A582105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92567"/>
            <a:ext cx="10648949" cy="36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707-68F0-4179-87A0-85E66173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35C-7F3C-4AED-A1F8-FDF7C58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Locate the app directory and search username, phone number keywords using grep to find them</a:t>
            </a:r>
          </a:p>
          <a:p>
            <a:r>
              <a:rPr lang="en-US" dirty="0">
                <a:cs typeface="Calibri"/>
              </a:rPr>
              <a:t>Find app package/folder and look at the databases list</a:t>
            </a:r>
          </a:p>
          <a:p>
            <a:r>
              <a:rPr lang="en-US" dirty="0">
                <a:cs typeface="Calibri"/>
              </a:rPr>
              <a:t>Go to 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 to find the messages and contacts</a:t>
            </a:r>
          </a:p>
        </p:txBody>
      </p:sp>
    </p:spTree>
    <p:extLst>
      <p:ext uri="{BB962C8B-B14F-4D97-AF65-F5344CB8AC3E}">
        <p14:creationId xmlns:p14="http://schemas.microsoft.com/office/powerpoint/2010/main" val="28856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C78A-44A1-4FA9-AAFA-2BC9EC37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Approach</a:t>
            </a:r>
          </a:p>
        </p:txBody>
      </p:sp>
      <p:pic>
        <p:nvPicPr>
          <p:cNvPr id="4" name="Picture 2" descr="Database | Bruker">
            <a:extLst>
              <a:ext uri="{FF2B5EF4-FFF2-40B4-BE49-F238E27FC236}">
                <a16:creationId xmlns:a16="http://schemas.microsoft.com/office/drawing/2014/main" id="{EC142D97-9A41-45F9-84A2-14ABDF69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1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ell, data, database, grid, row, table icon - Download on Iconfinder">
            <a:extLst>
              <a:ext uri="{FF2B5EF4-FFF2-40B4-BE49-F238E27FC236}">
                <a16:creationId xmlns:a16="http://schemas.microsoft.com/office/drawing/2014/main" id="{94778943-F455-4ED3-83F2-26530F9B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86" y="289461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lumn, select, selection, table icon - Download on Iconfinder">
            <a:extLst>
              <a:ext uri="{FF2B5EF4-FFF2-40B4-BE49-F238E27FC236}">
                <a16:creationId xmlns:a16="http://schemas.microsoft.com/office/drawing/2014/main" id="{3C59B391-7AC2-453C-B70C-29A48E7B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ell, select, selection, table icon - Download on Iconfinder">
            <a:extLst>
              <a:ext uri="{FF2B5EF4-FFF2-40B4-BE49-F238E27FC236}">
                <a16:creationId xmlns:a16="http://schemas.microsoft.com/office/drawing/2014/main" id="{2CC1E3D6-8DD9-4C9D-BAB5-BE42F127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185" y="2889640"/>
            <a:ext cx="1672949" cy="16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994C3D6-6EB2-4750-A7E9-25E443CD4718}"/>
              </a:ext>
            </a:extLst>
          </p:cNvPr>
          <p:cNvSpPr/>
          <p:nvPr/>
        </p:nvSpPr>
        <p:spPr>
          <a:xfrm>
            <a:off x="3037857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47791C-17AE-4119-8B22-BFB587A1F493}"/>
              </a:ext>
            </a:extLst>
          </p:cNvPr>
          <p:cNvSpPr/>
          <p:nvPr/>
        </p:nvSpPr>
        <p:spPr>
          <a:xfrm>
            <a:off x="5578820" y="347742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2C7A22-6532-4CF3-879E-9E3070D44E6F}"/>
              </a:ext>
            </a:extLst>
          </p:cNvPr>
          <p:cNvSpPr/>
          <p:nvPr/>
        </p:nvSpPr>
        <p:spPr>
          <a:xfrm>
            <a:off x="8226458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0522-FF36-4971-98E9-30361DC48E9A}"/>
              </a:ext>
            </a:extLst>
          </p:cNvPr>
          <p:cNvSpPr txBox="1"/>
          <p:nvPr/>
        </p:nvSpPr>
        <p:spPr>
          <a:xfrm>
            <a:off x="3683354" y="4562589"/>
            <a:ext cx="566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Calibri"/>
              </a:rPr>
              <a:t>Approach to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8773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8CD24-4193-4C56-9C44-03D6807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Investigating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92F8C-2BF4-4660-AF49-48F43131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C476-23EE-4F7D-B1A9-CA31E5E8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93" y="0"/>
            <a:ext cx="63937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7DA-51F0-4AD8-83CB-DE0EA00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487-B348-45BB-BBE0-E6D58ADD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318" cy="418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Main features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Offers users a</a:t>
            </a:r>
            <a:r>
              <a:rPr lang="en-US" dirty="0">
                <a:cs typeface="Calibri"/>
              </a:rPr>
              <a:t> local second phone number</a:t>
            </a:r>
          </a:p>
          <a:p>
            <a:pPr lvl="1"/>
            <a:r>
              <a:rPr lang="en-US" dirty="0">
                <a:cs typeface="Calibri"/>
              </a:rPr>
              <a:t>Free calls, video calls, text messages</a:t>
            </a:r>
          </a:p>
          <a:p>
            <a:r>
              <a:rPr lang="en-US" dirty="0">
                <a:cs typeface="Calibri"/>
              </a:rPr>
              <a:t>Evidence types: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Username</a:t>
            </a:r>
          </a:p>
          <a:p>
            <a:pPr lvl="1"/>
            <a:r>
              <a:rPr lang="en-US" dirty="0">
                <a:ea typeface="+mn-lt"/>
                <a:cs typeface="+mn-lt"/>
              </a:rPr>
              <a:t>Messages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Phone numbers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9118BF-6C16-4BCC-8C1A-D9AA210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44" y="447675"/>
            <a:ext cx="1876425" cy="348615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810880-ADE4-4A22-A01F-B7846D5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1" y="2505075"/>
            <a:ext cx="1876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A5C-4A29-4FE7-A084-6C56A57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File structure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CD6987-4339-4ACC-B5E4-57F27F14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6319"/>
            <a:ext cx="8429357" cy="27469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D604D2-DC41-47F2-BD13-55CC277D481A}"/>
              </a:ext>
            </a:extLst>
          </p:cNvPr>
          <p:cNvSpPr/>
          <p:nvPr/>
        </p:nvSpPr>
        <p:spPr>
          <a:xfrm>
            <a:off x="1389439" y="3582215"/>
            <a:ext cx="131628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46310-E4A1-4C31-AF83-68D7C144E106}"/>
              </a:ext>
            </a:extLst>
          </p:cNvPr>
          <p:cNvSpPr/>
          <p:nvPr/>
        </p:nvSpPr>
        <p:spPr>
          <a:xfrm>
            <a:off x="1389438" y="4364202"/>
            <a:ext cx="1646069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4C2C50-C379-4337-B8DD-30167319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9" y="467993"/>
            <a:ext cx="7382366" cy="34533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3DD57E-8FE3-4904-BC8B-F755ABE0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39" y="4097602"/>
            <a:ext cx="7468247" cy="213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B13E3-31CC-43E9-9966-B5C4047BD7BB}"/>
              </a:ext>
            </a:extLst>
          </p:cNvPr>
          <p:cNvSpPr txBox="1"/>
          <p:nvPr/>
        </p:nvSpPr>
        <p:spPr>
          <a:xfrm>
            <a:off x="838200" y="477323"/>
            <a:ext cx="23435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database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4663A-5977-4330-8834-7A74FFA7E872}"/>
              </a:ext>
            </a:extLst>
          </p:cNvPr>
          <p:cNvSpPr txBox="1"/>
          <p:nvPr/>
        </p:nvSpPr>
        <p:spPr>
          <a:xfrm>
            <a:off x="838199" y="4097602"/>
            <a:ext cx="2343539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</a:t>
            </a:r>
            <a:r>
              <a:rPr lang="en-GB" dirty="0" err="1"/>
              <a:t>shared_prefs</a:t>
            </a:r>
            <a:r>
              <a:rPr lang="en-GB" dirty="0"/>
              <a:t> folder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A109AC-0DFB-4A10-8C90-1F27705C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38" y="6231387"/>
            <a:ext cx="7163421" cy="2286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9C5039-25A2-437B-B7EB-B5B8754EC784}"/>
              </a:ext>
            </a:extLst>
          </p:cNvPr>
          <p:cNvSpPr/>
          <p:nvPr/>
        </p:nvSpPr>
        <p:spPr>
          <a:xfrm>
            <a:off x="3585497" y="3624844"/>
            <a:ext cx="171352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B3E-0EFD-41FD-A896-A1EC3E1E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56-5487-48CA-940E-CA9537B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suspect’s phone has installed a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app. </a:t>
            </a:r>
          </a:p>
          <a:p>
            <a:r>
              <a:rPr lang="en-US" dirty="0">
                <a:cs typeface="Calibri"/>
              </a:rPr>
              <a:t>Questions</a:t>
            </a:r>
          </a:p>
          <a:p>
            <a:pPr lvl="1"/>
            <a:r>
              <a:rPr lang="en-US" dirty="0">
                <a:cs typeface="Calibri"/>
              </a:rPr>
              <a:t>What is the phone number that is </a:t>
            </a:r>
            <a:r>
              <a:rPr lang="en-US" dirty="0">
                <a:ea typeface="+mn-lt"/>
                <a:cs typeface="+mn-lt"/>
              </a:rPr>
              <a:t>associated with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username?</a:t>
            </a:r>
          </a:p>
          <a:p>
            <a:pPr lvl="1"/>
            <a:r>
              <a:rPr lang="en-US" dirty="0">
                <a:cs typeface="Calibri"/>
              </a:rPr>
              <a:t>How many contacts are saved in </a:t>
            </a:r>
            <a:r>
              <a:rPr lang="en-US" dirty="0" err="1">
                <a:cs typeface="Calibri"/>
              </a:rPr>
              <a:t>TextNow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Are they conversations between 2-4pm (local time)?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16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93E-D6FB-4847-8284-73ED53B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phone number is associated with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B-EB02-4685-8E04-8CC8EA6D4298}"/>
              </a:ext>
            </a:extLst>
          </p:cNvPr>
          <p:cNvSpPr txBox="1"/>
          <p:nvPr/>
        </p:nvSpPr>
        <p:spPr>
          <a:xfrm>
            <a:off x="838200" y="2031419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8771-29FC-40E4-A924-910DF50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751"/>
            <a:ext cx="1002878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E94-DDFF-4EB0-8AE0-A483533F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username for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710F2-FCA4-4CF0-A934-535B336DA42D}"/>
              </a:ext>
            </a:extLst>
          </p:cNvPr>
          <p:cNvSpPr txBox="1"/>
          <p:nvPr/>
        </p:nvSpPr>
        <p:spPr>
          <a:xfrm>
            <a:off x="838200" y="2069806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C2750E6-BCF9-4577-9F28-C2D65A71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137"/>
            <a:ext cx="9032557" cy="1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477</Words>
  <Application>Microsoft Office PowerPoint</Application>
  <PresentationFormat>Widescreen</PresentationFormat>
  <Paragraphs>71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Investigating the 3rd Party Android Apps</vt:lpstr>
      <vt:lpstr>Approach</vt:lpstr>
      <vt:lpstr>Investigating TextNow app</vt:lpstr>
      <vt:lpstr>What is textnow app?</vt:lpstr>
      <vt:lpstr>App File structure</vt:lpstr>
      <vt:lpstr>PowerPoint Presentation</vt:lpstr>
      <vt:lpstr>Scenario</vt:lpstr>
      <vt:lpstr>What phone number is associated with textnow app? </vt:lpstr>
      <vt:lpstr>What is the username for textnow?</vt:lpstr>
      <vt:lpstr>How many contacts are saved in TextNow?</vt:lpstr>
      <vt:lpstr>PowerPoint Presentation</vt:lpstr>
      <vt:lpstr>Are there conversations between 2-4pm (local time)?</vt:lpstr>
      <vt:lpstr>PowerPoint Presentation</vt:lpstr>
      <vt:lpstr>Any pictures sent/received?</vt:lpstr>
      <vt:lpstr>Message results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1372</cp:revision>
  <dcterms:created xsi:type="dcterms:W3CDTF">2021-01-18T02:02:41Z</dcterms:created>
  <dcterms:modified xsi:type="dcterms:W3CDTF">2025-01-01T18:07:10Z</dcterms:modified>
</cp:coreProperties>
</file>