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361" r:id="rId7"/>
    <p:sldId id="2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  <p:sldId id="372" r:id="rId18"/>
    <p:sldId id="386" r:id="rId19"/>
    <p:sldId id="373" r:id="rId20"/>
    <p:sldId id="374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90" r:id="rId33"/>
    <p:sldId id="389" r:id="rId34"/>
    <p:sldId id="38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39DD8-02D2-467F-8A59-B65F864F6561}" v="3" dt="2025-02-12T16:38:46.4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6" autoAdjust="0"/>
    <p:restoredTop sz="86667" autoAdjust="0"/>
  </p:normalViewPr>
  <p:slideViewPr>
    <p:cSldViewPr snapToGrid="0">
      <p:cViewPr varScale="1">
        <p:scale>
          <a:sx n="96" d="100"/>
          <a:sy n="96" d="100"/>
        </p:scale>
        <p:origin x="14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442418D-DE68-4B3B-96F3-F4D7267D1273}"/>
    <pc:docChg chg="undo custSel addSld delSld modSld sldOrd">
      <pc:chgData name="Weifeng Xu" userId="e7aed605-a3dd-4d5a-a692-a87037af107b" providerId="ADAL" clId="{8442418D-DE68-4B3B-96F3-F4D7267D1273}" dt="2022-10-03T12:39:13.073" v="1197" actId="20577"/>
      <pc:docMkLst>
        <pc:docMk/>
      </pc:docMkLst>
      <pc:sldChg chg="addSp modSp mod">
        <pc:chgData name="Weifeng Xu" userId="e7aed605-a3dd-4d5a-a692-a87037af107b" providerId="ADAL" clId="{8442418D-DE68-4B3B-96F3-F4D7267D1273}" dt="2021-08-11T02:14:42.872" v="38" actId="1076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8442418D-DE68-4B3B-96F3-F4D7267D1273}" dt="2021-08-11T03:03:32.331" v="181" actId="6549"/>
        <pc:sldMkLst>
          <pc:docMk/>
          <pc:sldMk cId="164444731" sldId="257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2:18:35.183" v="105" actId="20577"/>
        <pc:sldMkLst>
          <pc:docMk/>
          <pc:sldMk cId="63441002" sldId="258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44:45.222" v="839" actId="207"/>
        <pc:sldMkLst>
          <pc:docMk/>
          <pc:sldMk cId="4252162637" sldId="259"/>
        </pc:sldMkLst>
      </pc:sldChg>
      <pc:sldChg chg="modSp new mod">
        <pc:chgData name="Weifeng Xu" userId="e7aed605-a3dd-4d5a-a692-a87037af107b" providerId="ADAL" clId="{8442418D-DE68-4B3B-96F3-F4D7267D1273}" dt="2022-03-07T19:46:27.048" v="857" actId="20577"/>
        <pc:sldMkLst>
          <pc:docMk/>
          <pc:sldMk cId="3701048862" sldId="260"/>
        </pc:sldMkLst>
      </pc:sldChg>
      <pc:sldChg chg="addSp delSp modSp new mod">
        <pc:chgData name="Weifeng Xu" userId="e7aed605-a3dd-4d5a-a692-a87037af107b" providerId="ADAL" clId="{8442418D-DE68-4B3B-96F3-F4D7267D1273}" dt="2021-08-11T03:02:36.703" v="180" actId="15"/>
        <pc:sldMkLst>
          <pc:docMk/>
          <pc:sldMk cId="271654677" sldId="261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517044992" sldId="356"/>
        </pc:sldMkLst>
      </pc:sldChg>
      <pc:sldChg chg="add del">
        <pc:chgData name="Weifeng Xu" userId="e7aed605-a3dd-4d5a-a692-a87037af107b" providerId="ADAL" clId="{8442418D-DE68-4B3B-96F3-F4D7267D1273}" dt="2021-08-11T02:19:09.624" v="107"/>
        <pc:sldMkLst>
          <pc:docMk/>
          <pc:sldMk cId="689735213" sldId="357"/>
        </pc:sldMkLst>
      </pc:sldChg>
      <pc:sldChg chg="add del">
        <pc:chgData name="Weifeng Xu" userId="e7aed605-a3dd-4d5a-a692-a87037af107b" providerId="ADAL" clId="{8442418D-DE68-4B3B-96F3-F4D7267D1273}" dt="2021-08-11T03:04:06.792" v="183"/>
        <pc:sldMkLst>
          <pc:docMk/>
          <pc:sldMk cId="2670027981" sldId="358"/>
        </pc:sldMkLst>
      </pc:sldChg>
      <pc:sldChg chg="add del">
        <pc:chgData name="Weifeng Xu" userId="e7aed605-a3dd-4d5a-a692-a87037af107b" providerId="ADAL" clId="{8442418D-DE68-4B3B-96F3-F4D7267D1273}" dt="2021-08-11T02:54:48.187" v="139"/>
        <pc:sldMkLst>
          <pc:docMk/>
          <pc:sldMk cId="2600040874" sldId="360"/>
        </pc:sldMkLst>
      </pc:sldChg>
      <pc:sldChg chg="modSp add del mod">
        <pc:chgData name="Weifeng Xu" userId="e7aed605-a3dd-4d5a-a692-a87037af107b" providerId="ADAL" clId="{8442418D-DE68-4B3B-96F3-F4D7267D1273}" dt="2021-08-11T03:00:47.244" v="171" actId="14100"/>
        <pc:sldMkLst>
          <pc:docMk/>
          <pc:sldMk cId="2599521565" sldId="361"/>
        </pc:sldMkLst>
      </pc:sldChg>
      <pc:sldChg chg="add del">
        <pc:chgData name="Weifeng Xu" userId="e7aed605-a3dd-4d5a-a692-a87037af107b" providerId="ADAL" clId="{8442418D-DE68-4B3B-96F3-F4D7267D1273}" dt="2021-08-11T03:02:02.794" v="173"/>
        <pc:sldMkLst>
          <pc:docMk/>
          <pc:sldMk cId="513844015" sldId="362"/>
        </pc:sldMkLst>
      </pc:sldChg>
      <pc:sldChg chg="modSp new mod">
        <pc:chgData name="Weifeng Xu" userId="e7aed605-a3dd-4d5a-a692-a87037af107b" providerId="ADAL" clId="{8442418D-DE68-4B3B-96F3-F4D7267D1273}" dt="2021-08-11T03:04:30.015" v="186"/>
        <pc:sldMkLst>
          <pc:docMk/>
          <pc:sldMk cId="3422511789" sldId="362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05:04.277" v="190" actId="20577"/>
        <pc:sldMkLst>
          <pc:docMk/>
          <pc:sldMk cId="313566493" sldId="363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894436776" sldId="363"/>
        </pc:sldMkLst>
      </pc:sldChg>
      <pc:sldChg chg="addSp delSp modSp new mod modClrScheme chgLayout">
        <pc:chgData name="Weifeng Xu" userId="e7aed605-a3dd-4d5a-a692-a87037af107b" providerId="ADAL" clId="{8442418D-DE68-4B3B-96F3-F4D7267D1273}" dt="2022-03-07T19:50:36.356" v="861"/>
        <pc:sldMkLst>
          <pc:docMk/>
          <pc:sldMk cId="2942198537" sldId="364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820283110" sldId="364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367015061" sldId="365"/>
        </pc:sldMkLst>
      </pc:sldChg>
      <pc:sldChg chg="addSp modSp new mod setBg">
        <pc:chgData name="Weifeng Xu" userId="e7aed605-a3dd-4d5a-a692-a87037af107b" providerId="ADAL" clId="{8442418D-DE68-4B3B-96F3-F4D7267D1273}" dt="2022-03-05T15:53:56.152" v="646" actId="20577"/>
        <pc:sldMkLst>
          <pc:docMk/>
          <pc:sldMk cId="4229272223" sldId="365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764599822" sldId="366"/>
        </pc:sldMkLst>
      </pc:sldChg>
      <pc:sldChg chg="addSp delSp modSp new mod">
        <pc:chgData name="Weifeng Xu" userId="e7aed605-a3dd-4d5a-a692-a87037af107b" providerId="ADAL" clId="{8442418D-DE68-4B3B-96F3-F4D7267D1273}" dt="2022-08-30T14:30:29.227" v="1035" actId="1076"/>
        <pc:sldMkLst>
          <pc:docMk/>
          <pc:sldMk cId="2996568162" sldId="366"/>
        </pc:sldMkLst>
      </pc:sldChg>
      <pc:sldChg chg="modSp add del mod">
        <pc:chgData name="Weifeng Xu" userId="e7aed605-a3dd-4d5a-a692-a87037af107b" providerId="ADAL" clId="{8442418D-DE68-4B3B-96F3-F4D7267D1273}" dt="2021-08-11T02:18:07.067" v="101"/>
        <pc:sldMkLst>
          <pc:docMk/>
          <pc:sldMk cId="2359455590" sldId="367"/>
        </pc:sldMkLst>
      </pc:sldChg>
      <pc:sldChg chg="addSp modSp new mod">
        <pc:chgData name="Weifeng Xu" userId="e7aed605-a3dd-4d5a-a692-a87037af107b" providerId="ADAL" clId="{8442418D-DE68-4B3B-96F3-F4D7267D1273}" dt="2022-03-05T16:33:36.181" v="783" actId="6549"/>
        <pc:sldMkLst>
          <pc:docMk/>
          <pc:sldMk cId="2906318904" sldId="367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3820283110" sldId="367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102192690" sldId="368"/>
        </pc:sldMkLst>
      </pc:sldChg>
      <pc:sldChg chg="modSp new mod">
        <pc:chgData name="Weifeng Xu" userId="e7aed605-a3dd-4d5a-a692-a87037af107b" providerId="ADAL" clId="{8442418D-DE68-4B3B-96F3-F4D7267D1273}" dt="2021-08-11T03:14:40.094" v="321" actId="108"/>
        <pc:sldMkLst>
          <pc:docMk/>
          <pc:sldMk cId="1025684680" sldId="368"/>
        </pc:sldMkLst>
      </pc:sldChg>
      <pc:sldChg chg="modSp add del mod">
        <pc:chgData name="Weifeng Xu" userId="e7aed605-a3dd-4d5a-a692-a87037af107b" providerId="ADAL" clId="{8442418D-DE68-4B3B-96F3-F4D7267D1273}" dt="2021-08-11T03:05:59.477" v="197"/>
        <pc:sldMkLst>
          <pc:docMk/>
          <pc:sldMk cId="2359455590" sldId="368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102192690" sldId="369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614546123" sldId="369"/>
        </pc:sldMkLst>
      </pc:sldChg>
      <pc:sldChg chg="modSp new mod">
        <pc:chgData name="Weifeng Xu" userId="e7aed605-a3dd-4d5a-a692-a87037af107b" providerId="ADAL" clId="{8442418D-DE68-4B3B-96F3-F4D7267D1273}" dt="2021-08-11T03:15:20.416" v="326" actId="20577"/>
        <pc:sldMkLst>
          <pc:docMk/>
          <pc:sldMk cId="3125734328" sldId="369"/>
        </pc:sldMkLst>
      </pc:sldChg>
      <pc:sldChg chg="add del">
        <pc:chgData name="Weifeng Xu" userId="e7aed605-a3dd-4d5a-a692-a87037af107b" providerId="ADAL" clId="{8442418D-DE68-4B3B-96F3-F4D7267D1273}" dt="2021-08-11T03:05:59.477" v="197"/>
        <pc:sldMkLst>
          <pc:docMk/>
          <pc:sldMk cId="614546123" sldId="370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2:45.013" v="386" actId="1076"/>
        <pc:sldMkLst>
          <pc:docMk/>
          <pc:sldMk cId="1903563190" sldId="370"/>
        </pc:sldMkLst>
      </pc:sldChg>
      <pc:sldChg chg="add del">
        <pc:chgData name="Weifeng Xu" userId="e7aed605-a3dd-4d5a-a692-a87037af107b" providerId="ADAL" clId="{8442418D-DE68-4B3B-96F3-F4D7267D1273}" dt="2021-08-11T02:18:07.067" v="101"/>
        <pc:sldMkLst>
          <pc:docMk/>
          <pc:sldMk cId="3900239763" sldId="370"/>
        </pc:sldMkLst>
      </pc:sldChg>
      <pc:sldChg chg="modSp add del mod">
        <pc:chgData name="Weifeng Xu" userId="e7aed605-a3dd-4d5a-a692-a87037af107b" providerId="ADAL" clId="{8442418D-DE68-4B3B-96F3-F4D7267D1273}" dt="2022-03-07T19:56:06.098" v="882" actId="114"/>
        <pc:sldMkLst>
          <pc:docMk/>
          <pc:sldMk cId="591311306" sldId="372"/>
        </pc:sldMkLst>
      </pc:sldChg>
      <pc:sldChg chg="modSp add del mod">
        <pc:chgData name="Weifeng Xu" userId="e7aed605-a3dd-4d5a-a692-a87037af107b" providerId="ADAL" clId="{8442418D-DE68-4B3B-96F3-F4D7267D1273}" dt="2021-08-11T03:35:01.284" v="389" actId="14100"/>
        <pc:sldMkLst>
          <pc:docMk/>
          <pc:sldMk cId="506927129" sldId="373"/>
        </pc:sldMkLst>
      </pc:sldChg>
      <pc:sldChg chg="del">
        <pc:chgData name="Weifeng Xu" userId="e7aed605-a3dd-4d5a-a692-a87037af107b" providerId="ADAL" clId="{8442418D-DE68-4B3B-96F3-F4D7267D1273}" dt="2021-08-11T02:13:22.493" v="0" actId="47"/>
        <pc:sldMkLst>
          <pc:docMk/>
          <pc:sldMk cId="2616338024" sldId="373"/>
        </pc:sldMkLst>
      </pc:sldChg>
      <pc:sldChg chg="modSp add del mod">
        <pc:chgData name="Weifeng Xu" userId="e7aed605-a3dd-4d5a-a692-a87037af107b" providerId="ADAL" clId="{8442418D-DE68-4B3B-96F3-F4D7267D1273}" dt="2021-08-11T03:35:08.021" v="391" actId="14100"/>
        <pc:sldMkLst>
          <pc:docMk/>
          <pc:sldMk cId="1039227898" sldId="374"/>
        </pc:sldMkLst>
      </pc:sldChg>
      <pc:sldChg chg="modSp add del mod">
        <pc:chgData name="Weifeng Xu" userId="e7aed605-a3dd-4d5a-a692-a87037af107b" providerId="ADAL" clId="{8442418D-DE68-4B3B-96F3-F4D7267D1273}" dt="2021-08-11T03:35:17.149" v="392" actId="1076"/>
        <pc:sldMkLst>
          <pc:docMk/>
          <pc:sldMk cId="3727476988" sldId="375"/>
        </pc:sldMkLst>
      </pc:sldChg>
      <pc:sldChg chg="modSp add del mod">
        <pc:chgData name="Weifeng Xu" userId="e7aed605-a3dd-4d5a-a692-a87037af107b" providerId="ADAL" clId="{8442418D-DE68-4B3B-96F3-F4D7267D1273}" dt="2021-08-11T03:35:25.049" v="394" actId="14100"/>
        <pc:sldMkLst>
          <pc:docMk/>
          <pc:sldMk cId="1807727992" sldId="376"/>
        </pc:sldMkLst>
      </pc:sldChg>
      <pc:sldChg chg="modSp add del mod">
        <pc:chgData name="Weifeng Xu" userId="e7aed605-a3dd-4d5a-a692-a87037af107b" providerId="ADAL" clId="{8442418D-DE68-4B3B-96F3-F4D7267D1273}" dt="2021-08-11T03:35:27.366" v="395" actId="1076"/>
        <pc:sldMkLst>
          <pc:docMk/>
          <pc:sldMk cId="3318750264" sldId="377"/>
        </pc:sldMkLst>
      </pc:sldChg>
      <pc:sldChg chg="modSp add del mod">
        <pc:chgData name="Weifeng Xu" userId="e7aed605-a3dd-4d5a-a692-a87037af107b" providerId="ADAL" clId="{8442418D-DE68-4B3B-96F3-F4D7267D1273}" dt="2021-08-11T03:35:29.569" v="396" actId="1076"/>
        <pc:sldMkLst>
          <pc:docMk/>
          <pc:sldMk cId="3521347601" sldId="378"/>
        </pc:sldMkLst>
      </pc:sldChg>
      <pc:sldChg chg="modSp add del mod">
        <pc:chgData name="Weifeng Xu" userId="e7aed605-a3dd-4d5a-a692-a87037af107b" providerId="ADAL" clId="{8442418D-DE68-4B3B-96F3-F4D7267D1273}" dt="2022-03-05T16:36:06.812" v="835" actId="1037"/>
        <pc:sldMkLst>
          <pc:docMk/>
          <pc:sldMk cId="335882978" sldId="379"/>
        </pc:sldMkLst>
      </pc:sldChg>
      <pc:sldChg chg="modSp add del mod">
        <pc:chgData name="Weifeng Xu" userId="e7aed605-a3dd-4d5a-a692-a87037af107b" providerId="ADAL" clId="{8442418D-DE68-4B3B-96F3-F4D7267D1273}" dt="2021-08-11T03:36:07.485" v="418" actId="20577"/>
        <pc:sldMkLst>
          <pc:docMk/>
          <pc:sldMk cId="2640096133" sldId="380"/>
        </pc:sldMkLst>
      </pc:sldChg>
      <pc:sldChg chg="modSp add del mod">
        <pc:chgData name="Weifeng Xu" userId="e7aed605-a3dd-4d5a-a692-a87037af107b" providerId="ADAL" clId="{8442418D-DE68-4B3B-96F3-F4D7267D1273}" dt="2021-08-11T03:36:01.997" v="404" actId="1076"/>
        <pc:sldMkLst>
          <pc:docMk/>
          <pc:sldMk cId="3733668127" sldId="381"/>
        </pc:sldMkLst>
      </pc:sldChg>
      <pc:sldChg chg="modSp add del mod">
        <pc:chgData name="Weifeng Xu" userId="e7aed605-a3dd-4d5a-a692-a87037af107b" providerId="ADAL" clId="{8442418D-DE68-4B3B-96F3-F4D7267D1273}" dt="2021-08-11T03:36:49.206" v="425" actId="1076"/>
        <pc:sldMkLst>
          <pc:docMk/>
          <pc:sldMk cId="648127311" sldId="382"/>
        </pc:sldMkLst>
      </pc:sldChg>
      <pc:sldChg chg="modSp add del mod">
        <pc:chgData name="Weifeng Xu" userId="e7aed605-a3dd-4d5a-a692-a87037af107b" providerId="ADAL" clId="{8442418D-DE68-4B3B-96F3-F4D7267D1273}" dt="2021-08-11T03:36:56.234" v="427" actId="14100"/>
        <pc:sldMkLst>
          <pc:docMk/>
          <pc:sldMk cId="2605355845" sldId="383"/>
        </pc:sldMkLst>
      </pc:sldChg>
      <pc:sldChg chg="modSp add del mod">
        <pc:chgData name="Weifeng Xu" userId="e7aed605-a3dd-4d5a-a692-a87037af107b" providerId="ADAL" clId="{8442418D-DE68-4B3B-96F3-F4D7267D1273}" dt="2021-08-11T03:36:59.952" v="428" actId="1076"/>
        <pc:sldMkLst>
          <pc:docMk/>
          <pc:sldMk cId="2355122003" sldId="384"/>
        </pc:sldMkLst>
      </pc:sldChg>
      <pc:sldChg chg="modSp add del mod">
        <pc:chgData name="Weifeng Xu" userId="e7aed605-a3dd-4d5a-a692-a87037af107b" providerId="ADAL" clId="{8442418D-DE68-4B3B-96F3-F4D7267D1273}" dt="2021-08-11T03:37:04.816" v="429" actId="1076"/>
        <pc:sldMkLst>
          <pc:docMk/>
          <pc:sldMk cId="4126387251" sldId="385"/>
        </pc:sldMkLst>
      </pc:sldChg>
      <pc:sldChg chg="addSp delSp modSp new mod modClrScheme chgLayout">
        <pc:chgData name="Weifeng Xu" userId="e7aed605-a3dd-4d5a-a692-a87037af107b" providerId="ADAL" clId="{8442418D-DE68-4B3B-96F3-F4D7267D1273}" dt="2021-08-11T03:31:30.963" v="381" actId="14100"/>
        <pc:sldMkLst>
          <pc:docMk/>
          <pc:sldMk cId="3368594426" sldId="386"/>
        </pc:sldMkLst>
      </pc:sldChg>
      <pc:sldChg chg="addSp modSp new mod ord">
        <pc:chgData name="Weifeng Xu" userId="e7aed605-a3dd-4d5a-a692-a87037af107b" providerId="ADAL" clId="{8442418D-DE68-4B3B-96F3-F4D7267D1273}" dt="2022-03-07T21:45:58.267" v="938" actId="313"/>
        <pc:sldMkLst>
          <pc:docMk/>
          <pc:sldMk cId="890370378" sldId="387"/>
        </pc:sldMkLst>
      </pc:sldChg>
      <pc:sldChg chg="addSp modSp new mod modClrScheme chgLayout">
        <pc:chgData name="Weifeng Xu" userId="e7aed605-a3dd-4d5a-a692-a87037af107b" providerId="ADAL" clId="{8442418D-DE68-4B3B-96F3-F4D7267D1273}" dt="2022-10-03T12:39:13.073" v="1197" actId="20577"/>
        <pc:sldMkLst>
          <pc:docMk/>
          <pc:sldMk cId="2776652354" sldId="388"/>
        </pc:sldMkLst>
      </pc:sldChg>
      <pc:sldChg chg="del">
        <pc:chgData name="Weifeng Xu" userId="e7aed605-a3dd-4d5a-a692-a87037af107b" providerId="ADAL" clId="{8442418D-DE68-4B3B-96F3-F4D7267D1273}" dt="2021-08-11T02:13:30.053" v="27" actId="47"/>
        <pc:sldMkLst>
          <pc:docMk/>
          <pc:sldMk cId="3782016356" sldId="428"/>
        </pc:sldMkLst>
      </pc:sldChg>
      <pc:sldChg chg="del">
        <pc:chgData name="Weifeng Xu" userId="e7aed605-a3dd-4d5a-a692-a87037af107b" providerId="ADAL" clId="{8442418D-DE68-4B3B-96F3-F4D7267D1273}" dt="2021-08-11T02:13:22.820" v="1" actId="47"/>
        <pc:sldMkLst>
          <pc:docMk/>
          <pc:sldMk cId="969276203" sldId="444"/>
        </pc:sldMkLst>
      </pc:sldChg>
      <pc:sldChg chg="del">
        <pc:chgData name="Weifeng Xu" userId="e7aed605-a3dd-4d5a-a692-a87037af107b" providerId="ADAL" clId="{8442418D-DE68-4B3B-96F3-F4D7267D1273}" dt="2021-08-11T02:13:23.769" v="6" actId="47"/>
        <pc:sldMkLst>
          <pc:docMk/>
          <pc:sldMk cId="2518429501" sldId="445"/>
        </pc:sldMkLst>
      </pc:sldChg>
      <pc:sldChg chg="del">
        <pc:chgData name="Weifeng Xu" userId="e7aed605-a3dd-4d5a-a692-a87037af107b" providerId="ADAL" clId="{8442418D-DE68-4B3B-96F3-F4D7267D1273}" dt="2021-08-11T02:13:23.033" v="2" actId="47"/>
        <pc:sldMkLst>
          <pc:docMk/>
          <pc:sldMk cId="2089025007" sldId="446"/>
        </pc:sldMkLst>
      </pc:sldChg>
      <pc:sldChg chg="del">
        <pc:chgData name="Weifeng Xu" userId="e7aed605-a3dd-4d5a-a692-a87037af107b" providerId="ADAL" clId="{8442418D-DE68-4B3B-96F3-F4D7267D1273}" dt="2021-08-11T02:13:25.474" v="12" actId="47"/>
        <pc:sldMkLst>
          <pc:docMk/>
          <pc:sldMk cId="2427580819" sldId="453"/>
        </pc:sldMkLst>
      </pc:sldChg>
      <pc:sldChg chg="del">
        <pc:chgData name="Weifeng Xu" userId="e7aed605-a3dd-4d5a-a692-a87037af107b" providerId="ADAL" clId="{8442418D-DE68-4B3B-96F3-F4D7267D1273}" dt="2021-08-11T02:13:25.717" v="13" actId="47"/>
        <pc:sldMkLst>
          <pc:docMk/>
          <pc:sldMk cId="156228340" sldId="454"/>
        </pc:sldMkLst>
      </pc:sldChg>
      <pc:sldChg chg="del">
        <pc:chgData name="Weifeng Xu" userId="e7aed605-a3dd-4d5a-a692-a87037af107b" providerId="ADAL" clId="{8442418D-DE68-4B3B-96F3-F4D7267D1273}" dt="2021-08-11T02:13:28.883" v="24" actId="47"/>
        <pc:sldMkLst>
          <pc:docMk/>
          <pc:sldMk cId="965843776" sldId="467"/>
        </pc:sldMkLst>
      </pc:sldChg>
      <pc:sldChg chg="del">
        <pc:chgData name="Weifeng Xu" userId="e7aed605-a3dd-4d5a-a692-a87037af107b" providerId="ADAL" clId="{8442418D-DE68-4B3B-96F3-F4D7267D1273}" dt="2021-08-11T02:13:23.204" v="3" actId="47"/>
        <pc:sldMkLst>
          <pc:docMk/>
          <pc:sldMk cId="1435293485" sldId="490"/>
        </pc:sldMkLst>
      </pc:sldChg>
      <pc:sldChg chg="del">
        <pc:chgData name="Weifeng Xu" userId="e7aed605-a3dd-4d5a-a692-a87037af107b" providerId="ADAL" clId="{8442418D-DE68-4B3B-96F3-F4D7267D1273}" dt="2021-08-11T02:13:23.421" v="4" actId="47"/>
        <pc:sldMkLst>
          <pc:docMk/>
          <pc:sldMk cId="3015196105" sldId="491"/>
        </pc:sldMkLst>
      </pc:sldChg>
      <pc:sldChg chg="del">
        <pc:chgData name="Weifeng Xu" userId="e7aed605-a3dd-4d5a-a692-a87037af107b" providerId="ADAL" clId="{8442418D-DE68-4B3B-96F3-F4D7267D1273}" dt="2021-08-11T02:13:23.599" v="5" actId="47"/>
        <pc:sldMkLst>
          <pc:docMk/>
          <pc:sldMk cId="1674251011" sldId="492"/>
        </pc:sldMkLst>
      </pc:sldChg>
      <pc:sldChg chg="del">
        <pc:chgData name="Weifeng Xu" userId="e7aed605-a3dd-4d5a-a692-a87037af107b" providerId="ADAL" clId="{8442418D-DE68-4B3B-96F3-F4D7267D1273}" dt="2021-08-11T02:13:24.074" v="7" actId="47"/>
        <pc:sldMkLst>
          <pc:docMk/>
          <pc:sldMk cId="2416641626" sldId="493"/>
        </pc:sldMkLst>
      </pc:sldChg>
      <pc:sldChg chg="del">
        <pc:chgData name="Weifeng Xu" userId="e7aed605-a3dd-4d5a-a692-a87037af107b" providerId="ADAL" clId="{8442418D-DE68-4B3B-96F3-F4D7267D1273}" dt="2021-08-11T02:13:24.525" v="8" actId="47"/>
        <pc:sldMkLst>
          <pc:docMk/>
          <pc:sldMk cId="311612657" sldId="494"/>
        </pc:sldMkLst>
      </pc:sldChg>
      <pc:sldChg chg="del">
        <pc:chgData name="Weifeng Xu" userId="e7aed605-a3dd-4d5a-a692-a87037af107b" providerId="ADAL" clId="{8442418D-DE68-4B3B-96F3-F4D7267D1273}" dt="2021-08-11T02:13:24.771" v="9" actId="47"/>
        <pc:sldMkLst>
          <pc:docMk/>
          <pc:sldMk cId="3933795559" sldId="495"/>
        </pc:sldMkLst>
      </pc:sldChg>
      <pc:sldChg chg="del">
        <pc:chgData name="Weifeng Xu" userId="e7aed605-a3dd-4d5a-a692-a87037af107b" providerId="ADAL" clId="{8442418D-DE68-4B3B-96F3-F4D7267D1273}" dt="2021-08-11T02:13:25.043" v="10" actId="47"/>
        <pc:sldMkLst>
          <pc:docMk/>
          <pc:sldMk cId="684404787" sldId="496"/>
        </pc:sldMkLst>
      </pc:sldChg>
      <pc:sldChg chg="del">
        <pc:chgData name="Weifeng Xu" userId="e7aed605-a3dd-4d5a-a692-a87037af107b" providerId="ADAL" clId="{8442418D-DE68-4B3B-96F3-F4D7267D1273}" dt="2021-08-11T02:13:25.241" v="11" actId="47"/>
        <pc:sldMkLst>
          <pc:docMk/>
          <pc:sldMk cId="3211001472" sldId="497"/>
        </pc:sldMkLst>
      </pc:sldChg>
      <pc:sldChg chg="del">
        <pc:chgData name="Weifeng Xu" userId="e7aed605-a3dd-4d5a-a692-a87037af107b" providerId="ADAL" clId="{8442418D-DE68-4B3B-96F3-F4D7267D1273}" dt="2021-08-11T02:13:25.911" v="14" actId="47"/>
        <pc:sldMkLst>
          <pc:docMk/>
          <pc:sldMk cId="1035595462" sldId="498"/>
        </pc:sldMkLst>
      </pc:sldChg>
      <pc:sldChg chg="del">
        <pc:chgData name="Weifeng Xu" userId="e7aed605-a3dd-4d5a-a692-a87037af107b" providerId="ADAL" clId="{8442418D-DE68-4B3B-96F3-F4D7267D1273}" dt="2021-08-11T02:13:26.142" v="15" actId="47"/>
        <pc:sldMkLst>
          <pc:docMk/>
          <pc:sldMk cId="1984385075" sldId="499"/>
        </pc:sldMkLst>
      </pc:sldChg>
      <pc:sldChg chg="del">
        <pc:chgData name="Weifeng Xu" userId="e7aed605-a3dd-4d5a-a692-a87037af107b" providerId="ADAL" clId="{8442418D-DE68-4B3B-96F3-F4D7267D1273}" dt="2021-08-11T02:13:26.384" v="16" actId="47"/>
        <pc:sldMkLst>
          <pc:docMk/>
          <pc:sldMk cId="3318379012" sldId="500"/>
        </pc:sldMkLst>
      </pc:sldChg>
      <pc:sldChg chg="del">
        <pc:chgData name="Weifeng Xu" userId="e7aed605-a3dd-4d5a-a692-a87037af107b" providerId="ADAL" clId="{8442418D-DE68-4B3B-96F3-F4D7267D1273}" dt="2021-08-11T02:13:26.603" v="17" actId="47"/>
        <pc:sldMkLst>
          <pc:docMk/>
          <pc:sldMk cId="2125122821" sldId="501"/>
        </pc:sldMkLst>
      </pc:sldChg>
      <pc:sldChg chg="del">
        <pc:chgData name="Weifeng Xu" userId="e7aed605-a3dd-4d5a-a692-a87037af107b" providerId="ADAL" clId="{8442418D-DE68-4B3B-96F3-F4D7267D1273}" dt="2021-08-11T02:13:26.804" v="18" actId="47"/>
        <pc:sldMkLst>
          <pc:docMk/>
          <pc:sldMk cId="198983510" sldId="502"/>
        </pc:sldMkLst>
      </pc:sldChg>
      <pc:sldChg chg="del">
        <pc:chgData name="Weifeng Xu" userId="e7aed605-a3dd-4d5a-a692-a87037af107b" providerId="ADAL" clId="{8442418D-DE68-4B3B-96F3-F4D7267D1273}" dt="2021-08-11T02:13:27.002" v="19" actId="47"/>
        <pc:sldMkLst>
          <pc:docMk/>
          <pc:sldMk cId="686110812" sldId="503"/>
        </pc:sldMkLst>
      </pc:sldChg>
      <pc:sldChg chg="del">
        <pc:chgData name="Weifeng Xu" userId="e7aed605-a3dd-4d5a-a692-a87037af107b" providerId="ADAL" clId="{8442418D-DE68-4B3B-96F3-F4D7267D1273}" dt="2021-08-11T02:13:27.211" v="20" actId="47"/>
        <pc:sldMkLst>
          <pc:docMk/>
          <pc:sldMk cId="3430879985" sldId="504"/>
        </pc:sldMkLst>
      </pc:sldChg>
      <pc:sldChg chg="del">
        <pc:chgData name="Weifeng Xu" userId="e7aed605-a3dd-4d5a-a692-a87037af107b" providerId="ADAL" clId="{8442418D-DE68-4B3B-96F3-F4D7267D1273}" dt="2021-08-11T02:13:27.430" v="21" actId="47"/>
        <pc:sldMkLst>
          <pc:docMk/>
          <pc:sldMk cId="1270554279" sldId="505"/>
        </pc:sldMkLst>
      </pc:sldChg>
      <pc:sldChg chg="del">
        <pc:chgData name="Weifeng Xu" userId="e7aed605-a3dd-4d5a-a692-a87037af107b" providerId="ADAL" clId="{8442418D-DE68-4B3B-96F3-F4D7267D1273}" dt="2021-08-11T02:13:27.833" v="22" actId="47"/>
        <pc:sldMkLst>
          <pc:docMk/>
          <pc:sldMk cId="951356934" sldId="506"/>
        </pc:sldMkLst>
      </pc:sldChg>
      <pc:sldChg chg="del">
        <pc:chgData name="Weifeng Xu" userId="e7aed605-a3dd-4d5a-a692-a87037af107b" providerId="ADAL" clId="{8442418D-DE68-4B3B-96F3-F4D7267D1273}" dt="2021-08-11T02:13:28.525" v="23" actId="47"/>
        <pc:sldMkLst>
          <pc:docMk/>
          <pc:sldMk cId="1385115538" sldId="507"/>
        </pc:sldMkLst>
      </pc:sldChg>
      <pc:sldChg chg="del">
        <pc:chgData name="Weifeng Xu" userId="e7aed605-a3dd-4d5a-a692-a87037af107b" providerId="ADAL" clId="{8442418D-DE68-4B3B-96F3-F4D7267D1273}" dt="2021-08-11T02:13:29.201" v="25" actId="47"/>
        <pc:sldMkLst>
          <pc:docMk/>
          <pc:sldMk cId="494372939" sldId="508"/>
        </pc:sldMkLst>
      </pc:sldChg>
      <pc:sldChg chg="del">
        <pc:chgData name="Weifeng Xu" userId="e7aed605-a3dd-4d5a-a692-a87037af107b" providerId="ADAL" clId="{8442418D-DE68-4B3B-96F3-F4D7267D1273}" dt="2021-08-11T02:13:29.532" v="26" actId="47"/>
        <pc:sldMkLst>
          <pc:docMk/>
          <pc:sldMk cId="2058254067" sldId="509"/>
        </pc:sldMkLst>
      </pc:sldChg>
      <pc:sldMasterChg chg="delSldLayout">
        <pc:chgData name="Weifeng Xu" userId="e7aed605-a3dd-4d5a-a692-a87037af107b" providerId="ADAL" clId="{8442418D-DE68-4B3B-96F3-F4D7267D1273}" dt="2021-08-11T02:13:30.053" v="27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8442418D-DE68-4B3B-96F3-F4D7267D1273}" dt="2021-08-11T02:13:26.603" v="17" actId="47"/>
          <pc:sldLayoutMkLst>
            <pc:docMk/>
            <pc:sldMasterMk cId="813574162" sldId="2147483648"/>
            <pc:sldLayoutMk cId="2252348551" sldId="2147483660"/>
          </pc:sldLayoutMkLst>
        </pc:sldLayoutChg>
        <pc:sldLayoutChg chg="del">
          <pc:chgData name="Weifeng Xu" userId="e7aed605-a3dd-4d5a-a692-a87037af107b" providerId="ADAL" clId="{8442418D-DE68-4B3B-96F3-F4D7267D1273}" dt="2021-08-11T02:13:30.053" v="27" actId="47"/>
          <pc:sldLayoutMkLst>
            <pc:docMk/>
            <pc:sldMasterMk cId="813574162" sldId="2147483648"/>
            <pc:sldLayoutMk cId="2623714046" sldId="2147483661"/>
          </pc:sldLayoutMkLst>
        </pc:sldLayoutChg>
      </pc:sldMasterChg>
    </pc:docChg>
  </pc:docChgLst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6-27T14:32:54.680" v="2383" actId="114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37580508" sldId="398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775249280" sldId="399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14667185" sldId="400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277870470" sldId="409"/>
        </pc:sldMkLst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71513867" sldId="419"/>
        </pc:sldMkLst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160866766" sldId="420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79099636" sldId="42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996485528" sldId="432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</pc:sldChg>
    </pc:docChg>
  </pc:docChgLst>
  <pc:docChgLst>
    <pc:chgData name="Weifeng Xu" userId="e7aed605-a3dd-4d5a-a692-a87037af107b" providerId="ADAL" clId="{F5E39DD8-02D2-467F-8A59-B65F864F6561}"/>
    <pc:docChg chg="custSel addSld delSld modSld sldOrd">
      <pc:chgData name="Weifeng Xu" userId="e7aed605-a3dd-4d5a-a692-a87037af107b" providerId="ADAL" clId="{F5E39DD8-02D2-467F-8A59-B65F864F6561}" dt="2025-02-12T16:42:45.528" v="349" actId="20577"/>
      <pc:docMkLst>
        <pc:docMk/>
      </pc:docMkLst>
      <pc:sldChg chg="modSp mod">
        <pc:chgData name="Weifeng Xu" userId="e7aed605-a3dd-4d5a-a692-a87037af107b" providerId="ADAL" clId="{F5E39DD8-02D2-467F-8A59-B65F864F6561}" dt="2025-02-12T16:36:34.201" v="31" actId="21"/>
        <pc:sldMkLst>
          <pc:docMk/>
          <pc:sldMk cId="591311306" sldId="372"/>
        </pc:sldMkLst>
        <pc:spChg chg="mod">
          <ac:chgData name="Weifeng Xu" userId="e7aed605-a3dd-4d5a-a692-a87037af107b" providerId="ADAL" clId="{F5E39DD8-02D2-467F-8A59-B65F864F6561}" dt="2025-02-12T16:36:34.201" v="31" actId="21"/>
          <ac:spMkLst>
            <pc:docMk/>
            <pc:sldMk cId="591311306" sldId="372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F5E39DD8-02D2-467F-8A59-B65F864F6561}" dt="2025-02-12T16:41:43.788" v="292" actId="47"/>
        <pc:sldMkLst>
          <pc:docMk/>
          <pc:sldMk cId="2776652354" sldId="388"/>
        </pc:sldMkLst>
      </pc:sldChg>
      <pc:sldChg chg="modSp add mod ord">
        <pc:chgData name="Weifeng Xu" userId="e7aed605-a3dd-4d5a-a692-a87037af107b" providerId="ADAL" clId="{F5E39DD8-02D2-467F-8A59-B65F864F6561}" dt="2025-02-12T16:42:45.528" v="349" actId="20577"/>
        <pc:sldMkLst>
          <pc:docMk/>
          <pc:sldMk cId="332893432" sldId="389"/>
        </pc:sldMkLst>
        <pc:spChg chg="mod">
          <ac:chgData name="Weifeng Xu" userId="e7aed605-a3dd-4d5a-a692-a87037af107b" providerId="ADAL" clId="{F5E39DD8-02D2-467F-8A59-B65F864F6561}" dt="2025-02-12T16:42:45.528" v="349" actId="20577"/>
          <ac:spMkLst>
            <pc:docMk/>
            <pc:sldMk cId="332893432" sldId="389"/>
            <ac:spMk id="2" creationId="{F2F5478C-B9EB-45D5-86FE-31965B3F1F45}"/>
          </ac:spMkLst>
        </pc:spChg>
        <pc:spChg chg="mod">
          <ac:chgData name="Weifeng Xu" userId="e7aed605-a3dd-4d5a-a692-a87037af107b" providerId="ADAL" clId="{F5E39DD8-02D2-467F-8A59-B65F864F6561}" dt="2025-02-12T16:42:24.945" v="338" actId="20577"/>
          <ac:spMkLst>
            <pc:docMk/>
            <pc:sldMk cId="332893432" sldId="389"/>
            <ac:spMk id="7" creationId="{B200A21C-FD21-4EE4-BAD3-4E1E0000DF71}"/>
          </ac:spMkLst>
        </pc:spChg>
      </pc:sldChg>
      <pc:sldChg chg="addSp modSp new mod modClrScheme chgLayout">
        <pc:chgData name="Weifeng Xu" userId="e7aed605-a3dd-4d5a-a692-a87037af107b" providerId="ADAL" clId="{F5E39DD8-02D2-467F-8A59-B65F864F6561}" dt="2025-02-12T16:41:09.319" v="291" actId="20577"/>
        <pc:sldMkLst>
          <pc:docMk/>
          <pc:sldMk cId="1955666227" sldId="390"/>
        </pc:sldMkLst>
        <pc:spChg chg="mod ord">
          <ac:chgData name="Weifeng Xu" userId="e7aed605-a3dd-4d5a-a692-a87037af107b" providerId="ADAL" clId="{F5E39DD8-02D2-467F-8A59-B65F864F6561}" dt="2025-02-12T16:37:25.936" v="43" actId="700"/>
          <ac:spMkLst>
            <pc:docMk/>
            <pc:sldMk cId="1955666227" sldId="390"/>
            <ac:spMk id="2" creationId="{813DB1E8-2B5C-372C-DEBA-59AC46922830}"/>
          </ac:spMkLst>
        </pc:spChg>
        <pc:spChg chg="add mod ord">
          <ac:chgData name="Weifeng Xu" userId="e7aed605-a3dd-4d5a-a692-a87037af107b" providerId="ADAL" clId="{F5E39DD8-02D2-467F-8A59-B65F864F6561}" dt="2025-02-12T16:41:09.319" v="291" actId="20577"/>
          <ac:spMkLst>
            <pc:docMk/>
            <pc:sldMk cId="1955666227" sldId="390"/>
            <ac:spMk id="3" creationId="{0A991CCD-CC74-690C-E01B-0D4C2A100A63}"/>
          </ac:spMkLst>
        </pc:spChg>
      </pc:sldChg>
    </pc:docChg>
  </pc:docChgLst>
  <pc:docChgLst>
    <pc:chgData name="Weifeng Xu" userId="e7aed605-a3dd-4d5a-a692-a87037af107b" providerId="ADAL" clId="{5B9B619E-E5DC-4376-BCE8-41ABC28F6C2F}"/>
    <pc:docChg chg="addSld delSld modSld">
      <pc:chgData name="Weifeng Xu" userId="e7aed605-a3dd-4d5a-a692-a87037af107b" providerId="ADAL" clId="{5B9B619E-E5DC-4376-BCE8-41ABC28F6C2F}" dt="2021-07-01T14:18:37.659" v="55" actId="6549"/>
      <pc:docMkLst>
        <pc:docMk/>
      </pc:docMkLst>
      <pc:sldChg chg="modSp mod">
        <pc:chgData name="Weifeng Xu" userId="e7aed605-a3dd-4d5a-a692-a87037af107b" providerId="ADAL" clId="{5B9B619E-E5DC-4376-BCE8-41ABC28F6C2F}" dt="2021-06-28T19:38:19.716" v="0"/>
        <pc:sldMkLst>
          <pc:docMk/>
          <pc:sldMk cId="1325061211" sldId="25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616338024" sldId="373"/>
        </pc:sldMkLst>
      </pc:sldChg>
      <pc:sldChg chg="del">
        <pc:chgData name="Weifeng Xu" userId="e7aed605-a3dd-4d5a-a692-a87037af107b" providerId="ADAL" clId="{5B9B619E-E5DC-4376-BCE8-41ABC28F6C2F}" dt="2021-06-28T19:40:23.201" v="1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5B9B619E-E5DC-4376-BCE8-41ABC28F6C2F}" dt="2021-06-28T19:40:28.988" v="22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5B9B619E-E5DC-4376-BCE8-41ABC28F6C2F}" dt="2021-06-28T19:40:29.667" v="26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5B9B619E-E5DC-4376-BCE8-41ABC28F6C2F}" dt="2021-06-28T19:40:30.660" v="31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5B9B619E-E5DC-4376-BCE8-41ABC28F6C2F}" dt="2021-06-28T19:40:32.953" v="39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5B9B619E-E5DC-4376-BCE8-41ABC28F6C2F}" dt="2021-06-28T19:40:33.208" v="40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5B9B619E-E5DC-4376-BCE8-41ABC28F6C2F}" dt="2021-06-28T19:40:30.420" v="30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5B9B619E-E5DC-4376-BCE8-41ABC28F6C2F}" dt="2021-06-28T19:40:33.801" v="41" actId="47"/>
        <pc:sldMkLst>
          <pc:docMk/>
          <pc:sldMk cId="4247754591" sldId="41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782016356" sldId="428"/>
        </pc:sldMkLst>
      </pc:sldChg>
      <pc:sldChg chg="del">
        <pc:chgData name="Weifeng Xu" userId="e7aed605-a3dd-4d5a-a692-a87037af107b" providerId="ADAL" clId="{5B9B619E-E5DC-4376-BCE8-41ABC28F6C2F}" dt="2021-06-28T19:40:23.068" v="1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5B9B619E-E5DC-4376-BCE8-41ABC28F6C2F}" dt="2021-06-28T19:40:21.235" v="2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5B9B619E-E5DC-4376-BCE8-41ABC28F6C2F}" dt="2021-06-28T19:40:32.187" v="36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5B9B619E-E5DC-4376-BCE8-41ABC28F6C2F}" dt="2021-06-28T19:40:37.137" v="49" actId="47"/>
        <pc:sldMkLst>
          <pc:docMk/>
          <pc:sldMk cId="4105321355" sldId="439"/>
        </pc:sldMkLst>
      </pc:sldChg>
      <pc:sldChg chg="del">
        <pc:chgData name="Weifeng Xu" userId="e7aed605-a3dd-4d5a-a692-a87037af107b" providerId="ADAL" clId="{5B9B619E-E5DC-4376-BCE8-41ABC28F6C2F}" dt="2021-06-28T19:40:40.112" v="50" actId="47"/>
        <pc:sldMkLst>
          <pc:docMk/>
          <pc:sldMk cId="1827660371" sldId="440"/>
        </pc:sldMkLst>
      </pc:sldChg>
      <pc:sldChg chg="del">
        <pc:chgData name="Weifeng Xu" userId="e7aed605-a3dd-4d5a-a692-a87037af107b" providerId="ADAL" clId="{5B9B619E-E5DC-4376-BCE8-41ABC28F6C2F}" dt="2021-06-28T19:40:41.177" v="51" actId="47"/>
        <pc:sldMkLst>
          <pc:docMk/>
          <pc:sldMk cId="117761190" sldId="441"/>
        </pc:sldMkLst>
      </pc:sldChg>
      <pc:sldChg chg="del">
        <pc:chgData name="Weifeng Xu" userId="e7aed605-a3dd-4d5a-a692-a87037af107b" providerId="ADAL" clId="{5B9B619E-E5DC-4376-BCE8-41ABC28F6C2F}" dt="2021-06-28T19:40:34.634" v="43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5B9B619E-E5DC-4376-BCE8-41ABC28F6C2F}" dt="2021-06-28T19:40:42.517" v="52" actId="47"/>
        <pc:sldMkLst>
          <pc:docMk/>
          <pc:sldMk cId="177244511" sldId="443"/>
        </pc:sldMkLst>
      </pc:sldChg>
      <pc:sldChg chg="modSp add mod">
        <pc:chgData name="Weifeng Xu" userId="e7aed605-a3dd-4d5a-a692-a87037af107b" providerId="ADAL" clId="{5B9B619E-E5DC-4376-BCE8-41ABC28F6C2F}" dt="2021-07-01T14:03:43.721" v="53" actId="14100"/>
        <pc:sldMkLst>
          <pc:docMk/>
          <pc:sldMk cId="969276203" sldId="44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518429501" sldId="44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89025007" sldId="446"/>
        </pc:sldMkLst>
      </pc:sldChg>
      <pc:sldChg chg="del">
        <pc:chgData name="Weifeng Xu" userId="e7aed605-a3dd-4d5a-a692-a87037af107b" providerId="ADAL" clId="{5B9B619E-E5DC-4376-BCE8-41ABC28F6C2F}" dt="2021-06-28T19:40:21.736" v="3" actId="47"/>
        <pc:sldMkLst>
          <pc:docMk/>
          <pc:sldMk cId="396884143" sldId="447"/>
        </pc:sldMkLst>
      </pc:sldChg>
      <pc:sldChg chg="del">
        <pc:chgData name="Weifeng Xu" userId="e7aed605-a3dd-4d5a-a692-a87037af107b" providerId="ADAL" clId="{5B9B619E-E5DC-4376-BCE8-41ABC28F6C2F}" dt="2021-06-28T19:40:21.938" v="4" actId="47"/>
        <pc:sldMkLst>
          <pc:docMk/>
          <pc:sldMk cId="2623075134" sldId="448"/>
        </pc:sldMkLst>
      </pc:sldChg>
      <pc:sldChg chg="del">
        <pc:chgData name="Weifeng Xu" userId="e7aed605-a3dd-4d5a-a692-a87037af107b" providerId="ADAL" clId="{5B9B619E-E5DC-4376-BCE8-41ABC28F6C2F}" dt="2021-06-28T19:40:22.262" v="5" actId="47"/>
        <pc:sldMkLst>
          <pc:docMk/>
          <pc:sldMk cId="3726437819" sldId="449"/>
        </pc:sldMkLst>
      </pc:sldChg>
      <pc:sldChg chg="del">
        <pc:chgData name="Weifeng Xu" userId="e7aed605-a3dd-4d5a-a692-a87037af107b" providerId="ADAL" clId="{5B9B619E-E5DC-4376-BCE8-41ABC28F6C2F}" dt="2021-06-28T19:40:22.449" v="7" actId="47"/>
        <pc:sldMkLst>
          <pc:docMk/>
          <pc:sldMk cId="2752542596" sldId="450"/>
        </pc:sldMkLst>
      </pc:sldChg>
      <pc:sldChg chg="del">
        <pc:chgData name="Weifeng Xu" userId="e7aed605-a3dd-4d5a-a692-a87037af107b" providerId="ADAL" clId="{5B9B619E-E5DC-4376-BCE8-41ABC28F6C2F}" dt="2021-06-28T19:40:23.913" v="13" actId="47"/>
        <pc:sldMkLst>
          <pc:docMk/>
          <pc:sldMk cId="1689162150" sldId="451"/>
        </pc:sldMkLst>
      </pc:sldChg>
      <pc:sldChg chg="del">
        <pc:chgData name="Weifeng Xu" userId="e7aed605-a3dd-4d5a-a692-a87037af107b" providerId="ADAL" clId="{5B9B619E-E5DC-4376-BCE8-41ABC28F6C2F}" dt="2021-06-28T19:40:24.202" v="15" actId="47"/>
        <pc:sldMkLst>
          <pc:docMk/>
          <pc:sldMk cId="3213363844" sldId="45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27580819" sldId="45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56228340" sldId="454"/>
        </pc:sldMkLst>
      </pc:sldChg>
      <pc:sldChg chg="del">
        <pc:chgData name="Weifeng Xu" userId="e7aed605-a3dd-4d5a-a692-a87037af107b" providerId="ADAL" clId="{5B9B619E-E5DC-4376-BCE8-41ABC28F6C2F}" dt="2021-06-28T19:40:22.776" v="9" actId="47"/>
        <pc:sldMkLst>
          <pc:docMk/>
          <pc:sldMk cId="855798641" sldId="455"/>
        </pc:sldMkLst>
      </pc:sldChg>
      <pc:sldChg chg="del">
        <pc:chgData name="Weifeng Xu" userId="e7aed605-a3dd-4d5a-a692-a87037af107b" providerId="ADAL" clId="{5B9B619E-E5DC-4376-BCE8-41ABC28F6C2F}" dt="2021-06-28T19:40:22.612" v="8" actId="47"/>
        <pc:sldMkLst>
          <pc:docMk/>
          <pc:sldMk cId="3068364558" sldId="456"/>
        </pc:sldMkLst>
      </pc:sldChg>
      <pc:sldChg chg="del">
        <pc:chgData name="Weifeng Xu" userId="e7aed605-a3dd-4d5a-a692-a87037af107b" providerId="ADAL" clId="{5B9B619E-E5DC-4376-BCE8-41ABC28F6C2F}" dt="2021-06-28T19:40:22.913" v="10" actId="47"/>
        <pc:sldMkLst>
          <pc:docMk/>
          <pc:sldMk cId="565360195" sldId="457"/>
        </pc:sldMkLst>
      </pc:sldChg>
      <pc:sldChg chg="del">
        <pc:chgData name="Weifeng Xu" userId="e7aed605-a3dd-4d5a-a692-a87037af107b" providerId="ADAL" clId="{5B9B619E-E5DC-4376-BCE8-41ABC28F6C2F}" dt="2021-06-28T19:40:24.050" v="14" actId="47"/>
        <pc:sldMkLst>
          <pc:docMk/>
          <pc:sldMk cId="2399777802" sldId="458"/>
        </pc:sldMkLst>
      </pc:sldChg>
      <pc:sldChg chg="del">
        <pc:chgData name="Weifeng Xu" userId="e7aed605-a3dd-4d5a-a692-a87037af107b" providerId="ADAL" clId="{5B9B619E-E5DC-4376-BCE8-41ABC28F6C2F}" dt="2021-06-28T19:40:28.818" v="21" actId="47"/>
        <pc:sldMkLst>
          <pc:docMk/>
          <pc:sldMk cId="783190951" sldId="459"/>
        </pc:sldMkLst>
      </pc:sldChg>
      <pc:sldChg chg="del">
        <pc:chgData name="Weifeng Xu" userId="e7aed605-a3dd-4d5a-a692-a87037af107b" providerId="ADAL" clId="{5B9B619E-E5DC-4376-BCE8-41ABC28F6C2F}" dt="2021-06-28T19:40:24.505" v="17" actId="47"/>
        <pc:sldMkLst>
          <pc:docMk/>
          <pc:sldMk cId="3533845808" sldId="460"/>
        </pc:sldMkLst>
      </pc:sldChg>
      <pc:sldChg chg="del">
        <pc:chgData name="Weifeng Xu" userId="e7aed605-a3dd-4d5a-a692-a87037af107b" providerId="ADAL" clId="{5B9B619E-E5DC-4376-BCE8-41ABC28F6C2F}" dt="2021-06-28T19:40:27.003" v="18" actId="47"/>
        <pc:sldMkLst>
          <pc:docMk/>
          <pc:sldMk cId="982174642" sldId="461"/>
        </pc:sldMkLst>
      </pc:sldChg>
      <pc:sldChg chg="del">
        <pc:chgData name="Weifeng Xu" userId="e7aed605-a3dd-4d5a-a692-a87037af107b" providerId="ADAL" clId="{5B9B619E-E5DC-4376-BCE8-41ABC28F6C2F}" dt="2021-06-28T19:40:22.278" v="6" actId="47"/>
        <pc:sldMkLst>
          <pc:docMk/>
          <pc:sldMk cId="926730047" sldId="462"/>
        </pc:sldMkLst>
      </pc:sldChg>
      <pc:sldChg chg="del">
        <pc:chgData name="Weifeng Xu" userId="e7aed605-a3dd-4d5a-a692-a87037af107b" providerId="ADAL" clId="{5B9B619E-E5DC-4376-BCE8-41ABC28F6C2F}" dt="2021-06-28T19:40:24.346" v="16" actId="47"/>
        <pc:sldMkLst>
          <pc:docMk/>
          <pc:sldMk cId="2128572627" sldId="463"/>
        </pc:sldMkLst>
      </pc:sldChg>
      <pc:sldChg chg="del">
        <pc:chgData name="Weifeng Xu" userId="e7aed605-a3dd-4d5a-a692-a87037af107b" providerId="ADAL" clId="{5B9B619E-E5DC-4376-BCE8-41ABC28F6C2F}" dt="2021-06-28T19:40:29.162" v="23" actId="47"/>
        <pc:sldMkLst>
          <pc:docMk/>
          <pc:sldMk cId="3901806330" sldId="464"/>
        </pc:sldMkLst>
      </pc:sldChg>
      <pc:sldChg chg="del">
        <pc:chgData name="Weifeng Xu" userId="e7aed605-a3dd-4d5a-a692-a87037af107b" providerId="ADAL" clId="{5B9B619E-E5DC-4376-BCE8-41ABC28F6C2F}" dt="2021-06-28T19:40:28.042" v="19" actId="47"/>
        <pc:sldMkLst>
          <pc:docMk/>
          <pc:sldMk cId="1673180284" sldId="465"/>
        </pc:sldMkLst>
      </pc:sldChg>
      <pc:sldChg chg="del">
        <pc:chgData name="Weifeng Xu" userId="e7aed605-a3dd-4d5a-a692-a87037af107b" providerId="ADAL" clId="{5B9B619E-E5DC-4376-BCE8-41ABC28F6C2F}" dt="2021-06-28T19:40:28.602" v="20" actId="47"/>
        <pc:sldMkLst>
          <pc:docMk/>
          <pc:sldMk cId="369337190" sldId="46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65843776" sldId="467"/>
        </pc:sldMkLst>
      </pc:sldChg>
      <pc:sldChg chg="del">
        <pc:chgData name="Weifeng Xu" userId="e7aed605-a3dd-4d5a-a692-a87037af107b" providerId="ADAL" clId="{5B9B619E-E5DC-4376-BCE8-41ABC28F6C2F}" dt="2021-06-28T19:40:29.322" v="24" actId="47"/>
        <pc:sldMkLst>
          <pc:docMk/>
          <pc:sldMk cId="1544977207" sldId="468"/>
        </pc:sldMkLst>
      </pc:sldChg>
      <pc:sldChg chg="del">
        <pc:chgData name="Weifeng Xu" userId="e7aed605-a3dd-4d5a-a692-a87037af107b" providerId="ADAL" clId="{5B9B619E-E5DC-4376-BCE8-41ABC28F6C2F}" dt="2021-06-28T19:40:29.501" v="25" actId="47"/>
        <pc:sldMkLst>
          <pc:docMk/>
          <pc:sldMk cId="3247576171" sldId="469"/>
        </pc:sldMkLst>
      </pc:sldChg>
      <pc:sldChg chg="del">
        <pc:chgData name="Weifeng Xu" userId="e7aed605-a3dd-4d5a-a692-a87037af107b" providerId="ADAL" clId="{5B9B619E-E5DC-4376-BCE8-41ABC28F6C2F}" dt="2021-06-28T19:40:29.865" v="27" actId="47"/>
        <pc:sldMkLst>
          <pc:docMk/>
          <pc:sldMk cId="3121458959" sldId="470"/>
        </pc:sldMkLst>
      </pc:sldChg>
      <pc:sldChg chg="del">
        <pc:chgData name="Weifeng Xu" userId="e7aed605-a3dd-4d5a-a692-a87037af107b" providerId="ADAL" clId="{5B9B619E-E5DC-4376-BCE8-41ABC28F6C2F}" dt="2021-06-28T19:40:30.254" v="28" actId="47"/>
        <pc:sldMkLst>
          <pc:docMk/>
          <pc:sldMk cId="2693326884" sldId="471"/>
        </pc:sldMkLst>
      </pc:sldChg>
      <pc:sldChg chg="del">
        <pc:chgData name="Weifeng Xu" userId="e7aed605-a3dd-4d5a-a692-a87037af107b" providerId="ADAL" clId="{5B9B619E-E5DC-4376-BCE8-41ABC28F6C2F}" dt="2021-06-28T19:40:30.263" v="29" actId="47"/>
        <pc:sldMkLst>
          <pc:docMk/>
          <pc:sldMk cId="127914859" sldId="472"/>
        </pc:sldMkLst>
      </pc:sldChg>
      <pc:sldChg chg="del">
        <pc:chgData name="Weifeng Xu" userId="e7aed605-a3dd-4d5a-a692-a87037af107b" providerId="ADAL" clId="{5B9B619E-E5DC-4376-BCE8-41ABC28F6C2F}" dt="2021-06-28T19:40:31.073" v="32" actId="47"/>
        <pc:sldMkLst>
          <pc:docMk/>
          <pc:sldMk cId="2516623109" sldId="475"/>
        </pc:sldMkLst>
      </pc:sldChg>
      <pc:sldChg chg="del">
        <pc:chgData name="Weifeng Xu" userId="e7aed605-a3dd-4d5a-a692-a87037af107b" providerId="ADAL" clId="{5B9B619E-E5DC-4376-BCE8-41ABC28F6C2F}" dt="2021-06-28T19:40:31.393" v="33" actId="47"/>
        <pc:sldMkLst>
          <pc:docMk/>
          <pc:sldMk cId="3141623341" sldId="476"/>
        </pc:sldMkLst>
      </pc:sldChg>
      <pc:sldChg chg="del">
        <pc:chgData name="Weifeng Xu" userId="e7aed605-a3dd-4d5a-a692-a87037af107b" providerId="ADAL" clId="{5B9B619E-E5DC-4376-BCE8-41ABC28F6C2F}" dt="2021-06-28T19:40:31.714" v="34" actId="47"/>
        <pc:sldMkLst>
          <pc:docMk/>
          <pc:sldMk cId="4107473677" sldId="477"/>
        </pc:sldMkLst>
      </pc:sldChg>
      <pc:sldChg chg="del">
        <pc:chgData name="Weifeng Xu" userId="e7aed605-a3dd-4d5a-a692-a87037af107b" providerId="ADAL" clId="{5B9B619E-E5DC-4376-BCE8-41ABC28F6C2F}" dt="2021-06-28T19:40:31.858" v="35" actId="47"/>
        <pc:sldMkLst>
          <pc:docMk/>
          <pc:sldMk cId="1773530336" sldId="478"/>
        </pc:sldMkLst>
      </pc:sldChg>
      <pc:sldChg chg="del">
        <pc:chgData name="Weifeng Xu" userId="e7aed605-a3dd-4d5a-a692-a87037af107b" providerId="ADAL" clId="{5B9B619E-E5DC-4376-BCE8-41ABC28F6C2F}" dt="2021-06-28T19:40:34.221" v="42" actId="47"/>
        <pc:sldMkLst>
          <pc:docMk/>
          <pc:sldMk cId="2418320045" sldId="481"/>
        </pc:sldMkLst>
      </pc:sldChg>
      <pc:sldChg chg="del">
        <pc:chgData name="Weifeng Xu" userId="e7aed605-a3dd-4d5a-a692-a87037af107b" providerId="ADAL" clId="{5B9B619E-E5DC-4376-BCE8-41ABC28F6C2F}" dt="2021-06-28T19:40:32.426" v="37" actId="47"/>
        <pc:sldMkLst>
          <pc:docMk/>
          <pc:sldMk cId="1683867025" sldId="482"/>
        </pc:sldMkLst>
      </pc:sldChg>
      <pc:sldChg chg="del">
        <pc:chgData name="Weifeng Xu" userId="e7aed605-a3dd-4d5a-a692-a87037af107b" providerId="ADAL" clId="{5B9B619E-E5DC-4376-BCE8-41ABC28F6C2F}" dt="2021-06-28T19:40:32.693" v="38" actId="47"/>
        <pc:sldMkLst>
          <pc:docMk/>
          <pc:sldMk cId="3022927922" sldId="484"/>
        </pc:sldMkLst>
      </pc:sldChg>
      <pc:sldChg chg="del">
        <pc:chgData name="Weifeng Xu" userId="e7aed605-a3dd-4d5a-a692-a87037af107b" providerId="ADAL" clId="{5B9B619E-E5DC-4376-BCE8-41ABC28F6C2F}" dt="2021-06-28T19:40:34.898" v="44" actId="47"/>
        <pc:sldMkLst>
          <pc:docMk/>
          <pc:sldMk cId="1979037057" sldId="485"/>
        </pc:sldMkLst>
      </pc:sldChg>
      <pc:sldChg chg="del">
        <pc:chgData name="Weifeng Xu" userId="e7aed605-a3dd-4d5a-a692-a87037af107b" providerId="ADAL" clId="{5B9B619E-E5DC-4376-BCE8-41ABC28F6C2F}" dt="2021-06-28T19:40:35.185" v="45" actId="47"/>
        <pc:sldMkLst>
          <pc:docMk/>
          <pc:sldMk cId="229412847" sldId="486"/>
        </pc:sldMkLst>
      </pc:sldChg>
      <pc:sldChg chg="del">
        <pc:chgData name="Weifeng Xu" userId="e7aed605-a3dd-4d5a-a692-a87037af107b" providerId="ADAL" clId="{5B9B619E-E5DC-4376-BCE8-41ABC28F6C2F}" dt="2021-06-28T19:40:35.713" v="46" actId="47"/>
        <pc:sldMkLst>
          <pc:docMk/>
          <pc:sldMk cId="127162036" sldId="487"/>
        </pc:sldMkLst>
      </pc:sldChg>
      <pc:sldChg chg="del">
        <pc:chgData name="Weifeng Xu" userId="e7aed605-a3dd-4d5a-a692-a87037af107b" providerId="ADAL" clId="{5B9B619E-E5DC-4376-BCE8-41ABC28F6C2F}" dt="2021-06-28T19:40:36.169" v="47" actId="47"/>
        <pc:sldMkLst>
          <pc:docMk/>
          <pc:sldMk cId="1436574554" sldId="488"/>
        </pc:sldMkLst>
      </pc:sldChg>
      <pc:sldChg chg="del">
        <pc:chgData name="Weifeng Xu" userId="e7aed605-a3dd-4d5a-a692-a87037af107b" providerId="ADAL" clId="{5B9B619E-E5DC-4376-BCE8-41ABC28F6C2F}" dt="2021-06-28T19:40:36.576" v="48" actId="47"/>
        <pc:sldMkLst>
          <pc:docMk/>
          <pc:sldMk cId="3579863255" sldId="48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435293485" sldId="49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015196105" sldId="491"/>
        </pc:sldMkLst>
      </pc:sldChg>
      <pc:sldChg chg="modSp add mod">
        <pc:chgData name="Weifeng Xu" userId="e7aed605-a3dd-4d5a-a692-a87037af107b" providerId="ADAL" clId="{5B9B619E-E5DC-4376-BCE8-41ABC28F6C2F}" dt="2021-07-01T14:18:37.659" v="55" actId="6549"/>
        <pc:sldMkLst>
          <pc:docMk/>
          <pc:sldMk cId="1674251011" sldId="49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416641626" sldId="49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11612657" sldId="49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933795559" sldId="49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4404787" sldId="49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211001472" sldId="49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035595462" sldId="49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4385075" sldId="499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318379012" sldId="500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125122821" sldId="501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98983510" sldId="502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686110812" sldId="503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3430879985" sldId="504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270554279" sldId="505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951356934" sldId="506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1385115538" sldId="507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494372939" sldId="508"/>
        </pc:sldMkLst>
      </pc:sldChg>
      <pc:sldChg chg="add">
        <pc:chgData name="Weifeng Xu" userId="e7aed605-a3dd-4d5a-a692-a87037af107b" providerId="ADAL" clId="{5B9B619E-E5DC-4376-BCE8-41ABC28F6C2F}" dt="2021-06-28T19:39:54.424" v="1"/>
        <pc:sldMkLst>
          <pc:docMk/>
          <pc:sldMk cId="2058254067" sldId="509"/>
        </pc:sldMkLst>
      </pc:sldChg>
    </pc:docChg>
  </pc:docChgLst>
  <pc:docChgLst>
    <pc:chgData name="Weifeng Xu" userId="e7aed605-a3dd-4d5a-a692-a87037af107b" providerId="ADAL" clId="{6B4374A3-947E-4054-9ED4-BE3C4EABE410}"/>
    <pc:docChg chg="undo custSel addSld delSld modSld sldOrd">
      <pc:chgData name="Weifeng Xu" userId="e7aed605-a3dd-4d5a-a692-a87037af107b" providerId="ADAL" clId="{6B4374A3-947E-4054-9ED4-BE3C4EABE410}" dt="2021-06-28T19:33:41.915" v="2642" actId="1076"/>
      <pc:docMkLst>
        <pc:docMk/>
      </pc:docMkLst>
      <pc:sldChg chg="modSp mod">
        <pc:chgData name="Weifeng Xu" userId="e7aed605-a3dd-4d5a-a692-a87037af107b" providerId="ADAL" clId="{6B4374A3-947E-4054-9ED4-BE3C4EABE410}" dt="2021-06-27T14:47:52.801" v="4" actId="20577"/>
        <pc:sldMkLst>
          <pc:docMk/>
          <pc:sldMk cId="1325061211" sldId="256"/>
        </pc:sldMkLst>
      </pc:sldChg>
      <pc:sldChg chg="ord">
        <pc:chgData name="Weifeng Xu" userId="e7aed605-a3dd-4d5a-a692-a87037af107b" providerId="ADAL" clId="{6B4374A3-947E-4054-9ED4-BE3C4EABE410}" dt="2021-06-27T21:52:28.910" v="846"/>
        <pc:sldMkLst>
          <pc:docMk/>
          <pc:sldMk cId="2789471632" sldId="392"/>
        </pc:sldMkLst>
      </pc:sldChg>
      <pc:sldChg chg="del">
        <pc:chgData name="Weifeng Xu" userId="e7aed605-a3dd-4d5a-a692-a87037af107b" providerId="ADAL" clId="{6B4374A3-947E-4054-9ED4-BE3C4EABE410}" dt="2021-06-27T22:48:46.530" v="1299" actId="47"/>
        <pc:sldMkLst>
          <pc:docMk/>
          <pc:sldMk cId="3672303902" sldId="393"/>
        </pc:sldMkLst>
      </pc:sldChg>
      <pc:sldChg chg="addSp delSp modSp add del mod">
        <pc:chgData name="Weifeng Xu" userId="e7aed605-a3dd-4d5a-a692-a87037af107b" providerId="ADAL" clId="{6B4374A3-947E-4054-9ED4-BE3C4EABE410}" dt="2021-06-27T23:00:52.837" v="1447" actId="1076"/>
        <pc:sldMkLst>
          <pc:docMk/>
          <pc:sldMk cId="2467691949" sldId="394"/>
        </pc:sldMkLst>
      </pc:sldChg>
      <pc:sldChg chg="del">
        <pc:chgData name="Weifeng Xu" userId="e7aed605-a3dd-4d5a-a692-a87037af107b" providerId="ADAL" clId="{6B4374A3-947E-4054-9ED4-BE3C4EABE410}" dt="2021-06-28T01:14:59.793" v="1894" actId="47"/>
        <pc:sldMkLst>
          <pc:docMk/>
          <pc:sldMk cId="1030962794" sldId="395"/>
        </pc:sldMkLst>
      </pc:sldChg>
      <pc:sldChg chg="add del">
        <pc:chgData name="Weifeng Xu" userId="e7aed605-a3dd-4d5a-a692-a87037af107b" providerId="ADAL" clId="{6B4374A3-947E-4054-9ED4-BE3C4EABE410}" dt="2021-06-28T01:50:05.180" v="1985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6B4374A3-947E-4054-9ED4-BE3C4EABE410}" dt="2021-06-27T22:58:11.629" v="1431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6B4374A3-947E-4054-9ED4-BE3C4EABE410}" dt="2021-06-28T01:49:35.593" v="1978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6B4374A3-947E-4054-9ED4-BE3C4EABE410}" dt="2021-06-28T01:49:39.424" v="1979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6B4374A3-947E-4054-9ED4-BE3C4EABE410}" dt="2021-06-28T01:49:43.824" v="1980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6B4374A3-947E-4054-9ED4-BE3C4EABE410}" dt="2021-06-28T01:56:44.305" v="206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6B4374A3-947E-4054-9ED4-BE3C4EABE410}" dt="2021-06-28T02:11:44.390" v="2138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6B4374A3-947E-4054-9ED4-BE3C4EABE410}" dt="2021-06-28T01:56:41.092" v="2060" actId="47"/>
        <pc:sldMkLst>
          <pc:docMk/>
          <pc:sldMk cId="39788097" sldId="403"/>
        </pc:sldMkLst>
      </pc:sldChg>
      <pc:sldChg chg="ord">
        <pc:chgData name="Weifeng Xu" userId="e7aed605-a3dd-4d5a-a692-a87037af107b" providerId="ADAL" clId="{6B4374A3-947E-4054-9ED4-BE3C4EABE410}" dt="2021-06-28T02:11:36.173" v="2137"/>
        <pc:sldMkLst>
          <pc:docMk/>
          <pc:sldMk cId="3665038014" sldId="404"/>
        </pc:sldMkLst>
      </pc:sldChg>
      <pc:sldChg chg="modSp add del mod ord">
        <pc:chgData name="Weifeng Xu" userId="e7aed605-a3dd-4d5a-a692-a87037af107b" providerId="ADAL" clId="{6B4374A3-947E-4054-9ED4-BE3C4EABE410}" dt="2021-06-28T02:02:18.937" v="2126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6B4374A3-947E-4054-9ED4-BE3C4EABE410}" dt="2021-06-28T02:11:45.380" v="2139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6B4374A3-947E-4054-9ED4-BE3C4EABE410}" dt="2021-06-28T02:11:57.502" v="2143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6B4374A3-947E-4054-9ED4-BE3C4EABE410}" dt="2021-06-28T02:11:59.125" v="2144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6B4374A3-947E-4054-9ED4-BE3C4EABE410}" dt="2021-06-28T02:12:01.142" v="2145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6B4374A3-947E-4054-9ED4-BE3C4EABE410}" dt="2021-06-28T02:13:03.364" v="2149" actId="47"/>
        <pc:sldMkLst>
          <pc:docMk/>
          <pc:sldMk cId="3881480386" sldId="413"/>
        </pc:sldMkLst>
      </pc:sldChg>
      <pc:sldChg chg="modSp add del mod">
        <pc:chgData name="Weifeng Xu" userId="e7aed605-a3dd-4d5a-a692-a87037af107b" providerId="ADAL" clId="{6B4374A3-947E-4054-9ED4-BE3C4EABE410}" dt="2021-06-28T02:55:00.563" v="2411" actId="1076"/>
        <pc:sldMkLst>
          <pc:docMk/>
          <pc:sldMk cId="3118374455" sldId="414"/>
        </pc:sldMkLst>
      </pc:sldChg>
      <pc:sldChg chg="del">
        <pc:chgData name="Weifeng Xu" userId="e7aed605-a3dd-4d5a-a692-a87037af107b" providerId="ADAL" clId="{6B4374A3-947E-4054-9ED4-BE3C4EABE410}" dt="2021-06-28T02:12:04.673" v="2146" actId="47"/>
        <pc:sldMkLst>
          <pc:docMk/>
          <pc:sldMk cId="214186708" sldId="415"/>
        </pc:sldMkLst>
      </pc:sldChg>
      <pc:sldChg chg="modSp add del mod">
        <pc:chgData name="Weifeng Xu" userId="e7aed605-a3dd-4d5a-a692-a87037af107b" providerId="ADAL" clId="{6B4374A3-947E-4054-9ED4-BE3C4EABE410}" dt="2021-06-28T02:02:44.507" v="2128" actId="1076"/>
        <pc:sldMkLst>
          <pc:docMk/>
          <pc:sldMk cId="4266318337" sldId="416"/>
        </pc:sldMkLst>
      </pc:sldChg>
      <pc:sldChg chg="del">
        <pc:chgData name="Weifeng Xu" userId="e7aed605-a3dd-4d5a-a692-a87037af107b" providerId="ADAL" clId="{6B4374A3-947E-4054-9ED4-BE3C4EABE410}" dt="2021-06-28T01:56:53.240" v="2063" actId="47"/>
        <pc:sldMkLst>
          <pc:docMk/>
          <pc:sldMk cId="1453023660" sldId="417"/>
        </pc:sldMkLst>
      </pc:sldChg>
      <pc:sldChg chg="modSp add del mod">
        <pc:chgData name="Weifeng Xu" userId="e7aed605-a3dd-4d5a-a692-a87037af107b" providerId="ADAL" clId="{6B4374A3-947E-4054-9ED4-BE3C4EABE410}" dt="2021-06-28T02:13:52.471" v="2156" actId="1076"/>
        <pc:sldMkLst>
          <pc:docMk/>
          <pc:sldMk cId="4247754591" sldId="418"/>
        </pc:sldMkLst>
      </pc:sldChg>
      <pc:sldChg chg="del">
        <pc:chgData name="Weifeng Xu" userId="e7aed605-a3dd-4d5a-a692-a87037af107b" providerId="ADAL" clId="{6B4374A3-947E-4054-9ED4-BE3C4EABE410}" dt="2021-06-28T02:11:49.338" v="2140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6B4374A3-947E-4054-9ED4-BE3C4EABE410}" dt="2021-06-27T21:52:48.206" v="847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6B4374A3-947E-4054-9ED4-BE3C4EABE410}" dt="2021-06-27T21:52:50.831" v="848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6B4374A3-947E-4054-9ED4-BE3C4EABE410}" dt="2021-06-27T22:56:37.985" v="142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6B4374A3-947E-4054-9ED4-BE3C4EABE410}" dt="2021-06-27T22:56:46.417" v="1426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6B4374A3-947E-4054-9ED4-BE3C4EABE410}" dt="2021-06-28T01:49:46.281" v="1981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6B4374A3-947E-4054-9ED4-BE3C4EABE410}" dt="2021-06-28T01:49:48.168" v="1982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6B4374A3-947E-4054-9ED4-BE3C4EABE410}" dt="2021-06-28T01:49:51.829" v="1983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6B4374A3-947E-4054-9ED4-BE3C4EABE410}" dt="2021-06-28T02:16:02.081" v="219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6B4374A3-947E-4054-9ED4-BE3C4EABE410}" dt="2021-06-28T01:15:13.052" v="1895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6B4374A3-947E-4054-9ED4-BE3C4EABE410}" dt="2021-06-28T01:14:55.307" v="1893" actId="47"/>
        <pc:sldMkLst>
          <pc:docMk/>
          <pc:sldMk cId="878272104" sldId="429"/>
        </pc:sldMkLst>
      </pc:sldChg>
      <pc:sldChg chg="modSp mod">
        <pc:chgData name="Weifeng Xu" userId="e7aed605-a3dd-4d5a-a692-a87037af107b" providerId="ADAL" clId="{6B4374A3-947E-4054-9ED4-BE3C4EABE410}" dt="2021-06-28T19:32:08.997" v="2634" actId="20577"/>
        <pc:sldMkLst>
          <pc:docMk/>
          <pc:sldMk cId="593614233" sldId="431"/>
        </pc:sldMkLst>
      </pc:sldChg>
      <pc:sldChg chg="del">
        <pc:chgData name="Weifeng Xu" userId="e7aed605-a3dd-4d5a-a692-a87037af107b" providerId="ADAL" clId="{6B4374A3-947E-4054-9ED4-BE3C4EABE410}" dt="2021-06-28T02:11:50.006" v="2141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6B4374A3-947E-4054-9ED4-BE3C4EABE410}" dt="2021-06-28T02:11:54.047" v="2142" actId="47"/>
        <pc:sldMkLst>
          <pc:docMk/>
          <pc:sldMk cId="848404907" sldId="433"/>
        </pc:sldMkLst>
      </pc:sldChg>
      <pc:sldChg chg="ord">
        <pc:chgData name="Weifeng Xu" userId="e7aed605-a3dd-4d5a-a692-a87037af107b" providerId="ADAL" clId="{6B4374A3-947E-4054-9ED4-BE3C4EABE410}" dt="2021-06-28T02:47:11.504" v="2395"/>
        <pc:sldMkLst>
          <pc:docMk/>
          <pc:sldMk cId="2829655940" sldId="434"/>
        </pc:sldMkLst>
      </pc:sldChg>
      <pc:sldChg chg="del">
        <pc:chgData name="Weifeng Xu" userId="e7aed605-a3dd-4d5a-a692-a87037af107b" providerId="ADAL" clId="{6B4374A3-947E-4054-9ED4-BE3C4EABE410}" dt="2021-06-28T02:16:02.305" v="219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6B4374A3-947E-4054-9ED4-BE3C4EABE410}" dt="2021-06-28T02:16:02.553" v="219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6B4374A3-947E-4054-9ED4-BE3C4EABE410}" dt="2021-06-28T02:16:11.058" v="219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6B4374A3-947E-4054-9ED4-BE3C4EABE410}" dt="2021-06-28T02:16:15.817" v="2195" actId="47"/>
        <pc:sldMkLst>
          <pc:docMk/>
          <pc:sldMk cId="4198334412" sldId="438"/>
        </pc:sldMkLst>
      </pc:sldChg>
      <pc:sldChg chg="modSp add mod">
        <pc:chgData name="Weifeng Xu" userId="e7aed605-a3dd-4d5a-a692-a87037af107b" providerId="ADAL" clId="{6B4374A3-947E-4054-9ED4-BE3C4EABE410}" dt="2021-06-28T19:33:25.142" v="2640" actId="1076"/>
        <pc:sldMkLst>
          <pc:docMk/>
          <pc:sldMk cId="4105321355" sldId="439"/>
        </pc:sldMkLst>
      </pc:sldChg>
      <pc:sldChg chg="del">
        <pc:chgData name="Weifeng Xu" userId="e7aed605-a3dd-4d5a-a692-a87037af107b" providerId="ADAL" clId="{6B4374A3-947E-4054-9ED4-BE3C4EABE410}" dt="2021-06-28T02:16:17.424" v="2196" actId="47"/>
        <pc:sldMkLst>
          <pc:docMk/>
          <pc:sldMk cId="4192281943" sldId="439"/>
        </pc:sldMkLst>
      </pc:sldChg>
      <pc:sldChg chg="delSp add mod">
        <pc:chgData name="Weifeng Xu" userId="e7aed605-a3dd-4d5a-a692-a87037af107b" providerId="ADAL" clId="{6B4374A3-947E-4054-9ED4-BE3C4EABE410}" dt="2021-06-28T19:33:34.827" v="2641" actId="478"/>
        <pc:sldMkLst>
          <pc:docMk/>
          <pc:sldMk cId="1827660371" sldId="440"/>
        </pc:sldMkLst>
      </pc:sldChg>
      <pc:sldChg chg="del">
        <pc:chgData name="Weifeng Xu" userId="e7aed605-a3dd-4d5a-a692-a87037af107b" providerId="ADAL" clId="{6B4374A3-947E-4054-9ED4-BE3C4EABE410}" dt="2021-06-28T02:16:18.952" v="2197" actId="47"/>
        <pc:sldMkLst>
          <pc:docMk/>
          <pc:sldMk cId="3098642995" sldId="440"/>
        </pc:sldMkLst>
      </pc:sldChg>
      <pc:sldChg chg="add">
        <pc:chgData name="Weifeng Xu" userId="e7aed605-a3dd-4d5a-a692-a87037af107b" providerId="ADAL" clId="{6B4374A3-947E-4054-9ED4-BE3C4EABE410}" dt="2021-06-28T19:33:01.762" v="2638"/>
        <pc:sldMkLst>
          <pc:docMk/>
          <pc:sldMk cId="117761190" sldId="441"/>
        </pc:sldMkLst>
      </pc:sldChg>
      <pc:sldChg chg="del">
        <pc:chgData name="Weifeng Xu" userId="e7aed605-a3dd-4d5a-a692-a87037af107b" providerId="ADAL" clId="{6B4374A3-947E-4054-9ED4-BE3C4EABE410}" dt="2021-06-28T02:16:14.297" v="2194" actId="47"/>
        <pc:sldMkLst>
          <pc:docMk/>
          <pc:sldMk cId="3265397422" sldId="441"/>
        </pc:sldMkLst>
      </pc:sldChg>
      <pc:sldChg chg="modSp mod">
        <pc:chgData name="Weifeng Xu" userId="e7aed605-a3dd-4d5a-a692-a87037af107b" providerId="ADAL" clId="{6B4374A3-947E-4054-9ED4-BE3C4EABE410}" dt="2021-06-28T02:58:57.185" v="2424"/>
        <pc:sldMkLst>
          <pc:docMk/>
          <pc:sldMk cId="4060643725" sldId="442"/>
        </pc:sldMkLst>
      </pc:sldChg>
      <pc:sldChg chg="modSp add mod">
        <pc:chgData name="Weifeng Xu" userId="e7aed605-a3dd-4d5a-a692-a87037af107b" providerId="ADAL" clId="{6B4374A3-947E-4054-9ED4-BE3C4EABE410}" dt="2021-06-28T19:33:41.915" v="2642" actId="1076"/>
        <pc:sldMkLst>
          <pc:docMk/>
          <pc:sldMk cId="177244511" sldId="443"/>
        </pc:sldMkLst>
      </pc:sldChg>
      <pc:sldChg chg="del">
        <pc:chgData name="Weifeng Xu" userId="e7aed605-a3dd-4d5a-a692-a87037af107b" providerId="ADAL" clId="{6B4374A3-947E-4054-9ED4-BE3C4EABE410}" dt="2021-06-28T02:56:58.512" v="2413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6B4374A3-947E-4054-9ED4-BE3C4EABE410}" dt="2021-06-28T02:57:03.165" v="2414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6B4374A3-947E-4054-9ED4-BE3C4EABE410}" dt="2021-06-28T02:57:05.666" v="2415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6B4374A3-947E-4054-9ED4-BE3C4EABE410}" dt="2021-06-28T02:57:06.743" v="2416" actId="47"/>
        <pc:sldMkLst>
          <pc:docMk/>
          <pc:sldMk cId="2625291343" sldId="44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15:02:17.031" v="19" actId="20577"/>
        <pc:sldMkLst>
          <pc:docMk/>
          <pc:sldMk cId="396884143" sldId="44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7T19:10:49.364" v="531" actId="207"/>
        <pc:sldMkLst>
          <pc:docMk/>
          <pc:sldMk cId="2623075134" sldId="448"/>
        </pc:sldMkLst>
      </pc:sldChg>
      <pc:sldChg chg="addSp modSp new mod modNotesTx">
        <pc:chgData name="Weifeng Xu" userId="e7aed605-a3dd-4d5a-a692-a87037af107b" providerId="ADAL" clId="{6B4374A3-947E-4054-9ED4-BE3C4EABE410}" dt="2021-06-27T20:00:52.504" v="581" actId="1076"/>
        <pc:sldMkLst>
          <pc:docMk/>
          <pc:sldMk cId="3726437819" sldId="449"/>
        </pc:sldMkLst>
      </pc:sldChg>
      <pc:sldChg chg="addSp delSp modSp new mod setBg modClrScheme chgLayout">
        <pc:chgData name="Weifeng Xu" userId="e7aed605-a3dd-4d5a-a692-a87037af107b" providerId="ADAL" clId="{6B4374A3-947E-4054-9ED4-BE3C4EABE410}" dt="2021-06-28T01:45:19.926" v="1944" actId="20577"/>
        <pc:sldMkLst>
          <pc:docMk/>
          <pc:sldMk cId="2752542596" sldId="450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20:35:27.844" v="722" actId="1076"/>
        <pc:sldMkLst>
          <pc:docMk/>
          <pc:sldMk cId="1689162150" sldId="451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22:35:31.050" v="1251" actId="114"/>
        <pc:sldMkLst>
          <pc:docMk/>
          <pc:sldMk cId="3213363844" sldId="452"/>
        </pc:sldMkLst>
      </pc:sldChg>
      <pc:sldChg chg="new del">
        <pc:chgData name="Weifeng Xu" userId="e7aed605-a3dd-4d5a-a692-a87037af107b" providerId="ADAL" clId="{6B4374A3-947E-4054-9ED4-BE3C4EABE410}" dt="2021-06-27T21:52:10.084" v="843" actId="47"/>
        <pc:sldMkLst>
          <pc:docMk/>
          <pc:sldMk cId="2133232827" sldId="453"/>
        </pc:sldMkLst>
      </pc:sldChg>
      <pc:sldChg chg="new del">
        <pc:chgData name="Weifeng Xu" userId="e7aed605-a3dd-4d5a-a692-a87037af107b" providerId="ADAL" clId="{6B4374A3-947E-4054-9ED4-BE3C4EABE410}" dt="2021-06-27T21:52:11.091" v="844" actId="47"/>
        <pc:sldMkLst>
          <pc:docMk/>
          <pc:sldMk cId="4056873346" sldId="454"/>
        </pc:sldMkLst>
      </pc:sldChg>
      <pc:sldChg chg="addSp modSp new mod">
        <pc:chgData name="Weifeng Xu" userId="e7aed605-a3dd-4d5a-a692-a87037af107b" providerId="ADAL" clId="{6B4374A3-947E-4054-9ED4-BE3C4EABE410}" dt="2021-06-27T20:34:20.457" v="716" actId="1076"/>
        <pc:sldMkLst>
          <pc:docMk/>
          <pc:sldMk cId="855798641" sldId="455"/>
        </pc:sldMkLst>
      </pc:sldChg>
      <pc:sldChg chg="addSp delSp new mod modClrScheme chgLayout">
        <pc:chgData name="Weifeng Xu" userId="e7aed605-a3dd-4d5a-a692-a87037af107b" providerId="ADAL" clId="{6B4374A3-947E-4054-9ED4-BE3C4EABE410}" dt="2021-06-27T20:28:42.844" v="677" actId="22"/>
        <pc:sldMkLst>
          <pc:docMk/>
          <pc:sldMk cId="3068364558" sldId="456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20:48:37.777" v="760" actId="207"/>
        <pc:sldMkLst>
          <pc:docMk/>
          <pc:sldMk cId="565360195" sldId="457"/>
        </pc:sldMkLst>
      </pc:sldChg>
      <pc:sldChg chg="new add del">
        <pc:chgData name="Weifeng Xu" userId="e7aed605-a3dd-4d5a-a692-a87037af107b" providerId="ADAL" clId="{6B4374A3-947E-4054-9ED4-BE3C4EABE410}" dt="2021-06-27T21:16:11.638" v="789" actId="47"/>
        <pc:sldMkLst>
          <pc:docMk/>
          <pc:sldMk cId="813736797" sldId="458"/>
        </pc:sldMkLst>
      </pc:sldChg>
      <pc:sldChg chg="addSp modSp new mod setBg">
        <pc:chgData name="Weifeng Xu" userId="e7aed605-a3dd-4d5a-a692-a87037af107b" providerId="ADAL" clId="{6B4374A3-947E-4054-9ED4-BE3C4EABE410}" dt="2021-06-27T21:19:19.809" v="792" actId="26606"/>
        <pc:sldMkLst>
          <pc:docMk/>
          <pc:sldMk cId="2399777802" sldId="458"/>
        </pc:sldMkLst>
      </pc:sldChg>
      <pc:sldChg chg="addSp modSp new mod modClrScheme chgLayout">
        <pc:chgData name="Weifeng Xu" userId="e7aed605-a3dd-4d5a-a692-a87037af107b" providerId="ADAL" clId="{6B4374A3-947E-4054-9ED4-BE3C4EABE410}" dt="2021-06-27T22:56:09.035" v="1424" actId="207"/>
        <pc:sldMkLst>
          <pc:docMk/>
          <pc:sldMk cId="783190951" sldId="459"/>
        </pc:sldMkLst>
      </pc:sldChg>
      <pc:sldChg chg="modSp new del mod">
        <pc:chgData name="Weifeng Xu" userId="e7aed605-a3dd-4d5a-a692-a87037af107b" providerId="ADAL" clId="{6B4374A3-947E-4054-9ED4-BE3C4EABE410}" dt="2021-06-27T21:16:10.606" v="788" actId="47"/>
        <pc:sldMkLst>
          <pc:docMk/>
          <pc:sldMk cId="810373971" sldId="459"/>
        </pc:sldMkLst>
      </pc:sldChg>
      <pc:sldChg chg="addSp modSp new mod">
        <pc:chgData name="Weifeng Xu" userId="e7aed605-a3dd-4d5a-a692-a87037af107b" providerId="ADAL" clId="{6B4374A3-947E-4054-9ED4-BE3C4EABE410}" dt="2021-06-27T22:05:40.720" v="981" actId="1076"/>
        <pc:sldMkLst>
          <pc:docMk/>
          <pc:sldMk cId="3533845808" sldId="460"/>
        </pc:sldMkLst>
      </pc:sldChg>
      <pc:sldChg chg="addSp modSp new mod ord">
        <pc:chgData name="Weifeng Xu" userId="e7aed605-a3dd-4d5a-a692-a87037af107b" providerId="ADAL" clId="{6B4374A3-947E-4054-9ED4-BE3C4EABE410}" dt="2021-06-28T00:54:35.641" v="1502"/>
        <pc:sldMkLst>
          <pc:docMk/>
          <pc:sldMk cId="982174642" sldId="461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22:19:05.254" v="1122" actId="1076"/>
        <pc:sldMkLst>
          <pc:docMk/>
          <pc:sldMk cId="926730047" sldId="462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7T22:47:16.314" v="1298" actId="20577"/>
        <pc:sldMkLst>
          <pc:docMk/>
          <pc:sldMk cId="2128572627" sldId="463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8T01:07:26.884" v="1892" actId="1076"/>
        <pc:sldMkLst>
          <pc:docMk/>
          <pc:sldMk cId="3901806330" sldId="464"/>
        </pc:sldMkLst>
      </pc:sldChg>
      <pc:sldChg chg="addSp modSp new mod">
        <pc:chgData name="Weifeng Xu" userId="e7aed605-a3dd-4d5a-a692-a87037af107b" providerId="ADAL" clId="{6B4374A3-947E-4054-9ED4-BE3C4EABE410}" dt="2021-06-28T01:00:52.883" v="1588" actId="20577"/>
        <pc:sldMkLst>
          <pc:docMk/>
          <pc:sldMk cId="1673180284" sldId="465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8T02:51:19.785" v="2404" actId="6549"/>
        <pc:sldMkLst>
          <pc:docMk/>
          <pc:sldMk cId="369337190" sldId="466"/>
        </pc:sldMkLst>
      </pc:sldChg>
      <pc:sldChg chg="new del">
        <pc:chgData name="Weifeng Xu" userId="e7aed605-a3dd-4d5a-a692-a87037af107b" providerId="ADAL" clId="{6B4374A3-947E-4054-9ED4-BE3C4EABE410}" dt="2021-06-28T01:50:07.307" v="1986" actId="47"/>
        <pc:sldMkLst>
          <pc:docMk/>
          <pc:sldMk cId="3568816338" sldId="467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1:20:05.953" v="1906" actId="14100"/>
        <pc:sldMkLst>
          <pc:docMk/>
          <pc:sldMk cId="1544977207" sldId="468"/>
        </pc:sldMkLst>
      </pc:sldChg>
      <pc:sldChg chg="addSp modSp new mod">
        <pc:chgData name="Weifeng Xu" userId="e7aed605-a3dd-4d5a-a692-a87037af107b" providerId="ADAL" clId="{6B4374A3-947E-4054-9ED4-BE3C4EABE410}" dt="2021-06-28T01:48:31.334" v="1977" actId="1076"/>
        <pc:sldMkLst>
          <pc:docMk/>
          <pc:sldMk cId="3247576171" sldId="469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8T01:53:30.229" v="2052" actId="20577"/>
        <pc:sldMkLst>
          <pc:docMk/>
          <pc:sldMk cId="3121458959" sldId="470"/>
        </pc:sldMkLst>
      </pc:sldChg>
      <pc:sldChg chg="addSp modSp new mod">
        <pc:chgData name="Weifeng Xu" userId="e7aed605-a3dd-4d5a-a692-a87037af107b" providerId="ADAL" clId="{6B4374A3-947E-4054-9ED4-BE3C4EABE410}" dt="2021-06-28T01:57:26.318" v="2066" actId="1076"/>
        <pc:sldMkLst>
          <pc:docMk/>
          <pc:sldMk cId="2693326884" sldId="471"/>
        </pc:sldMkLst>
      </pc:sldChg>
      <pc:sldChg chg="addSp delSp modSp new mod">
        <pc:chgData name="Weifeng Xu" userId="e7aed605-a3dd-4d5a-a692-a87037af107b" providerId="ADAL" clId="{6B4374A3-947E-4054-9ED4-BE3C4EABE410}" dt="2021-06-28T02:02:04.895" v="2125" actId="20577"/>
        <pc:sldMkLst>
          <pc:docMk/>
          <pc:sldMk cId="127914859" sldId="472"/>
        </pc:sldMkLst>
      </pc:sldChg>
      <pc:sldChg chg="new del">
        <pc:chgData name="Weifeng Xu" userId="e7aed605-a3dd-4d5a-a692-a87037af107b" providerId="ADAL" clId="{6B4374A3-947E-4054-9ED4-BE3C4EABE410}" dt="2021-06-28T02:12:10.712" v="2148" actId="47"/>
        <pc:sldMkLst>
          <pc:docMk/>
          <pc:sldMk cId="2596044937" sldId="473"/>
        </pc:sldMkLst>
      </pc:sldChg>
      <pc:sldChg chg="new del">
        <pc:chgData name="Weifeng Xu" userId="e7aed605-a3dd-4d5a-a692-a87037af107b" providerId="ADAL" clId="{6B4374A3-947E-4054-9ED4-BE3C4EABE410}" dt="2021-06-28T02:12:08.774" v="2147" actId="47"/>
        <pc:sldMkLst>
          <pc:docMk/>
          <pc:sldMk cId="2075397677" sldId="474"/>
        </pc:sldMkLst>
      </pc:sldChg>
      <pc:sldChg chg="modSp add mod">
        <pc:chgData name="Weifeng Xu" userId="e7aed605-a3dd-4d5a-a692-a87037af107b" providerId="ADAL" clId="{6B4374A3-947E-4054-9ED4-BE3C4EABE410}" dt="2021-06-28T02:10:10.186" v="2130" actId="1076"/>
        <pc:sldMkLst>
          <pc:docMk/>
          <pc:sldMk cId="2516623109" sldId="475"/>
        </pc:sldMkLst>
      </pc:sldChg>
      <pc:sldChg chg="modSp add mod">
        <pc:chgData name="Weifeng Xu" userId="e7aed605-a3dd-4d5a-a692-a87037af107b" providerId="ADAL" clId="{6B4374A3-947E-4054-9ED4-BE3C4EABE410}" dt="2021-06-28T02:10:20.137" v="2131" actId="1076"/>
        <pc:sldMkLst>
          <pc:docMk/>
          <pc:sldMk cId="3141623341" sldId="476"/>
        </pc:sldMkLst>
      </pc:sldChg>
      <pc:sldChg chg="modSp add mod">
        <pc:chgData name="Weifeng Xu" userId="e7aed605-a3dd-4d5a-a692-a87037af107b" providerId="ADAL" clId="{6B4374A3-947E-4054-9ED4-BE3C4EABE410}" dt="2021-06-28T02:10:28.825" v="2132" actId="1076"/>
        <pc:sldMkLst>
          <pc:docMk/>
          <pc:sldMk cId="4107473677" sldId="477"/>
        </pc:sldMkLst>
      </pc:sldChg>
      <pc:sldChg chg="modSp add mod">
        <pc:chgData name="Weifeng Xu" userId="e7aed605-a3dd-4d5a-a692-a87037af107b" providerId="ADAL" clId="{6B4374A3-947E-4054-9ED4-BE3C4EABE410}" dt="2021-06-28T02:10:32.897" v="2133" actId="1076"/>
        <pc:sldMkLst>
          <pc:docMk/>
          <pc:sldMk cId="1773530336" sldId="478"/>
        </pc:sldMkLst>
      </pc:sldChg>
      <pc:sldChg chg="addSp delSp modSp new del mod modClrScheme chgLayout">
        <pc:chgData name="Weifeng Xu" userId="e7aed605-a3dd-4d5a-a692-a87037af107b" providerId="ADAL" clId="{6B4374A3-947E-4054-9ED4-BE3C4EABE410}" dt="2021-06-28T02:15:37.405" v="2188" actId="47"/>
        <pc:sldMkLst>
          <pc:docMk/>
          <pc:sldMk cId="3328644533" sldId="479"/>
        </pc:sldMkLst>
      </pc:sldChg>
      <pc:sldChg chg="new del">
        <pc:chgData name="Weifeng Xu" userId="e7aed605-a3dd-4d5a-a692-a87037af107b" providerId="ADAL" clId="{6B4374A3-947E-4054-9ED4-BE3C4EABE410}" dt="2021-06-28T02:15:38.082" v="2189" actId="47"/>
        <pc:sldMkLst>
          <pc:docMk/>
          <pc:sldMk cId="3785954803" sldId="480"/>
        </pc:sldMkLst>
      </pc:sldChg>
      <pc:sldChg chg="addSp modSp add mod modClrScheme chgLayout">
        <pc:chgData name="Weifeng Xu" userId="e7aed605-a3dd-4d5a-a692-a87037af107b" providerId="ADAL" clId="{6B4374A3-947E-4054-9ED4-BE3C4EABE410}" dt="2021-06-28T02:15:09.330" v="2187" actId="1076"/>
        <pc:sldMkLst>
          <pc:docMk/>
          <pc:sldMk cId="2418320045" sldId="481"/>
        </pc:sldMkLst>
      </pc:sldChg>
      <pc:sldChg chg="addSp delSp modSp new mod ord modClrScheme chgLayout modNotesTx">
        <pc:chgData name="Weifeng Xu" userId="e7aed605-a3dd-4d5a-a692-a87037af107b" providerId="ADAL" clId="{6B4374A3-947E-4054-9ED4-BE3C4EABE410}" dt="2021-06-28T02:47:11.504" v="2395"/>
        <pc:sldMkLst>
          <pc:docMk/>
          <pc:sldMk cId="1683867025" sldId="482"/>
        </pc:sldMkLst>
      </pc:sldChg>
      <pc:sldChg chg="new del">
        <pc:chgData name="Weifeng Xu" userId="e7aed605-a3dd-4d5a-a692-a87037af107b" providerId="ADAL" clId="{6B4374A3-947E-4054-9ED4-BE3C4EABE410}" dt="2021-06-28T02:56:48.230" v="2412" actId="47"/>
        <pc:sldMkLst>
          <pc:docMk/>
          <pc:sldMk cId="2787378180" sldId="483"/>
        </pc:sldMkLst>
      </pc:sldChg>
      <pc:sldChg chg="addSp delSp modSp new mod ord">
        <pc:chgData name="Weifeng Xu" userId="e7aed605-a3dd-4d5a-a692-a87037af107b" providerId="ADAL" clId="{6B4374A3-947E-4054-9ED4-BE3C4EABE410}" dt="2021-06-28T02:47:11.504" v="2395"/>
        <pc:sldMkLst>
          <pc:docMk/>
          <pc:sldMk cId="3022927922" sldId="484"/>
        </pc:sldMkLst>
      </pc:sldChg>
      <pc:sldChg chg="modSp new del mod">
        <pc:chgData name="Weifeng Xu" userId="e7aed605-a3dd-4d5a-a692-a87037af107b" providerId="ADAL" clId="{6B4374A3-947E-4054-9ED4-BE3C4EABE410}" dt="2021-06-28T02:46:49.132" v="2393" actId="47"/>
        <pc:sldMkLst>
          <pc:docMk/>
          <pc:sldMk cId="695818154" sldId="485"/>
        </pc:sldMkLst>
      </pc:sldChg>
      <pc:sldChg chg="addSp delSp modSp new mod modClrScheme chgLayout modNotesTx">
        <pc:chgData name="Weifeng Xu" userId="e7aed605-a3dd-4d5a-a692-a87037af107b" providerId="ADAL" clId="{6B4374A3-947E-4054-9ED4-BE3C4EABE410}" dt="2021-06-28T03:05:31.851" v="2530" actId="1076"/>
        <pc:sldMkLst>
          <pc:docMk/>
          <pc:sldMk cId="1979037057" sldId="485"/>
        </pc:sldMkLst>
      </pc:sldChg>
      <pc:sldChg chg="modSp add mod">
        <pc:chgData name="Weifeng Xu" userId="e7aed605-a3dd-4d5a-a692-a87037af107b" providerId="ADAL" clId="{6B4374A3-947E-4054-9ED4-BE3C4EABE410}" dt="2021-06-28T15:01:48.822" v="2534" actId="1076"/>
        <pc:sldMkLst>
          <pc:docMk/>
          <pc:sldMk cId="229412847" sldId="486"/>
        </pc:sldMkLst>
      </pc:sldChg>
      <pc:sldChg chg="addSp modSp new mod">
        <pc:chgData name="Weifeng Xu" userId="e7aed605-a3dd-4d5a-a692-a87037af107b" providerId="ADAL" clId="{6B4374A3-947E-4054-9ED4-BE3C4EABE410}" dt="2021-06-28T15:08:17.943" v="2575" actId="1076"/>
        <pc:sldMkLst>
          <pc:docMk/>
          <pc:sldMk cId="127162036" sldId="487"/>
        </pc:sldMkLst>
      </pc:sldChg>
      <pc:sldChg chg="addSp modSp new mod modNotesTx">
        <pc:chgData name="Weifeng Xu" userId="e7aed605-a3dd-4d5a-a692-a87037af107b" providerId="ADAL" clId="{6B4374A3-947E-4054-9ED4-BE3C4EABE410}" dt="2021-06-28T15:22:01.874" v="2619"/>
        <pc:sldMkLst>
          <pc:docMk/>
          <pc:sldMk cId="1436574554" sldId="488"/>
        </pc:sldMkLst>
      </pc:sldChg>
      <pc:sldChg chg="addSp delSp modSp new mod modClrScheme chgLayout">
        <pc:chgData name="Weifeng Xu" userId="e7aed605-a3dd-4d5a-a692-a87037af107b" providerId="ADAL" clId="{6B4374A3-947E-4054-9ED4-BE3C4EABE410}" dt="2021-06-28T19:32:29.686" v="2637"/>
        <pc:sldMkLst>
          <pc:docMk/>
          <pc:sldMk cId="3579863255" sldId="489"/>
        </pc:sldMkLst>
      </pc:sldChg>
      <pc:sldChg chg="add del">
        <pc:chgData name="Weifeng Xu" userId="e7aed605-a3dd-4d5a-a692-a87037af107b" providerId="ADAL" clId="{6B4374A3-947E-4054-9ED4-BE3C4EABE410}" dt="2021-06-28T19:33:16.195" v="2639" actId="47"/>
        <pc:sldMkLst>
          <pc:docMk/>
          <pc:sldMk cId="366514627" sldId="4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wget</a:t>
            </a:r>
            <a:r>
              <a:rPr lang="fr-FR" dirty="0"/>
              <a:t>  -q https://raw.githubusercontent.com/frankwxu/digital-forensics-lab/main/Basic_Computer_Skills_for_Forensics/file_carving/usb_image/120M.7z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3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nw23q14vzsykyup/Ch01InChap01.d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frankwxu/digital-forensics-lab/main/Basic_Computer_Skills_for_Forensics/file_carving/usb_image/120M.7z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Introduction to Digital Forensics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CD037-F951-4448-9019-DFE9A587D76C}"/>
              </a:ext>
            </a:extLst>
          </p:cNvPr>
          <p:cNvSpPr txBox="1"/>
          <p:nvPr/>
        </p:nvSpPr>
        <p:spPr>
          <a:xfrm>
            <a:off x="3480010" y="6309971"/>
            <a:ext cx="61740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Slides are modified from Guide to Computer Forensics and Investigations. Sixth Edition. Cengage Learning, 2018, ISBN-13: 978-1-337-56894-4. Chapter 1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29D4B4-66EE-4BC9-A009-9742D913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6DA409-38B7-4741-8E43-375EB5CB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 of gathering the evidence (evidence media)</a:t>
            </a:r>
          </a:p>
          <a:p>
            <a:r>
              <a:rPr lang="en-GB" dirty="0"/>
              <a:t>Acquiring an image of evidence media</a:t>
            </a:r>
          </a:p>
          <a:p>
            <a:r>
              <a:rPr lang="en-GB" dirty="0" err="1"/>
              <a:t>Analyzing</a:t>
            </a:r>
            <a:r>
              <a:rPr lang="en-GB" dirty="0"/>
              <a:t> digital evidence </a:t>
            </a:r>
          </a:p>
          <a:p>
            <a:r>
              <a:rPr lang="en-GB" dirty="0"/>
              <a:t>Produce a final report</a:t>
            </a:r>
          </a:p>
          <a:p>
            <a:r>
              <a:rPr lang="en-GB" dirty="0"/>
              <a:t>Critiquing the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198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666B6-0BF2-4D95-B499-790915C7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GB" sz="3600" dirty="0"/>
              <a:t>Procedure of </a:t>
            </a:r>
            <a:r>
              <a:rPr lang="en-US" sz="3600" dirty="0"/>
              <a:t>gathering the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94C51-F5B8-4ED6-BBD0-7FE91C77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204811" cy="4393982"/>
          </a:xfrm>
        </p:spPr>
        <p:txBody>
          <a:bodyPr>
            <a:normAutofit/>
          </a:bodyPr>
          <a:lstStyle/>
          <a:p>
            <a:r>
              <a:rPr lang="en-GB" dirty="0"/>
              <a:t>Meet the IT manager to interview him</a:t>
            </a:r>
          </a:p>
          <a:p>
            <a:r>
              <a:rPr lang="en-GB" dirty="0"/>
              <a:t>Fill out the evidence form, have the IT manager sign</a:t>
            </a:r>
          </a:p>
          <a:p>
            <a:r>
              <a:rPr lang="en-GB" dirty="0"/>
              <a:t>Place the evidence in a secure container</a:t>
            </a:r>
          </a:p>
          <a:p>
            <a:r>
              <a:rPr lang="en-GB" dirty="0"/>
              <a:t>Carry the evidence to the computer forensics lab </a:t>
            </a:r>
          </a:p>
          <a:p>
            <a:r>
              <a:rPr lang="en-GB" dirty="0"/>
              <a:t>Complete the evidence custody form</a:t>
            </a:r>
          </a:p>
          <a:p>
            <a:r>
              <a:rPr lang="en-GB" dirty="0"/>
              <a:t>Secure evidence by locking the container</a:t>
            </a:r>
          </a:p>
          <a:p>
            <a:endParaRPr lang="en-US" sz="2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2" descr="Image result for evidence form">
            <a:extLst>
              <a:ext uri="{FF2B5EF4-FFF2-40B4-BE49-F238E27FC236}">
                <a16:creationId xmlns:a16="http://schemas.microsoft.com/office/drawing/2014/main" id="{71B3B1F2-4458-4899-A5FE-142179B4B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749" y="560455"/>
            <a:ext cx="3047033" cy="328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evidence bags Antistatic bags">
            <a:extLst>
              <a:ext uri="{FF2B5EF4-FFF2-40B4-BE49-F238E27FC236}">
                <a16:creationId xmlns:a16="http://schemas.microsoft.com/office/drawing/2014/main" id="{F8D12C89-A1D6-4746-842E-43D8E55A15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79" t="7545" r="6215" b="7679"/>
          <a:stretch/>
        </p:blipFill>
        <p:spPr bwMode="auto">
          <a:xfrm>
            <a:off x="9454402" y="2947462"/>
            <a:ext cx="2256760" cy="373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272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52C7-01BC-4818-B196-E6FE84B1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Acquiring an image of evidence media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F87F-19AF-4F97-802C-4FE292347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4792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Bit-stream copy</a:t>
            </a:r>
          </a:p>
          <a:p>
            <a:pPr lvl="1"/>
            <a:r>
              <a:rPr lang="en-GB" dirty="0"/>
              <a:t>Bit-by-bit copy of the original storage medium</a:t>
            </a:r>
          </a:p>
          <a:p>
            <a:pPr lvl="1"/>
            <a:r>
              <a:rPr lang="en-GB" dirty="0"/>
              <a:t>copy deleted files, e-mail messages or recover file fragments</a:t>
            </a:r>
          </a:p>
          <a:p>
            <a:pPr lvl="1"/>
            <a:r>
              <a:rPr lang="en-GB" dirty="0"/>
              <a:t>known as “image” or “image file”</a:t>
            </a:r>
          </a:p>
          <a:p>
            <a:r>
              <a:rPr lang="en-GB" dirty="0"/>
              <a:t>Backup copy</a:t>
            </a:r>
          </a:p>
          <a:p>
            <a:pPr lvl="1"/>
            <a:r>
              <a:rPr lang="en-GB" dirty="0"/>
              <a:t>Backup software only copy known files</a:t>
            </a:r>
          </a:p>
          <a:p>
            <a:pPr lvl="1"/>
            <a:r>
              <a:rPr lang="en-GB" dirty="0"/>
              <a:t>Backup software cannot copy deleted files, e-mail messages or recover file fragments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F1122D-8CEC-48FE-8F72-CFF83F40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233607"/>
              </p:ext>
            </p:extLst>
          </p:nvPr>
        </p:nvGraphicFramePr>
        <p:xfrm>
          <a:off x="5702479" y="2797979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A5BF42-1B92-4A61-A6CF-AD86CFA43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281498"/>
              </p:ext>
            </p:extLst>
          </p:nvPr>
        </p:nvGraphicFramePr>
        <p:xfrm>
          <a:off x="9448085" y="1806734"/>
          <a:ext cx="23854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36149246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2726099323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65214645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074088871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1828758157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56485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5900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541777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11478"/>
                  </a:ext>
                </a:extLst>
              </a:tr>
              <a:tr h="1220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227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33B6A4A-5D1C-4F8F-BD8E-9F33F33B4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34060"/>
              </p:ext>
            </p:extLst>
          </p:nvPr>
        </p:nvGraphicFramePr>
        <p:xfrm>
          <a:off x="9382440" y="5137037"/>
          <a:ext cx="1192725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810">
                  <a:extLst>
                    <a:ext uri="{9D8B030D-6E8A-4147-A177-3AD203B41FA5}">
                      <a16:colId xmlns:a16="http://schemas.microsoft.com/office/drawing/2014/main" val="40545654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96035226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59812352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13009279"/>
                    </a:ext>
                  </a:extLst>
                </a:gridCol>
                <a:gridCol w="238545">
                  <a:extLst>
                    <a:ext uri="{9D8B030D-6E8A-4147-A177-3AD203B41FA5}">
                      <a16:colId xmlns:a16="http://schemas.microsoft.com/office/drawing/2014/main" val="3886772213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175009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8E5176-2DDF-4AAD-AE4A-DD6B27C75FBA}"/>
              </a:ext>
            </a:extLst>
          </p:cNvPr>
          <p:cNvCxnSpPr/>
          <p:nvPr/>
        </p:nvCxnSpPr>
        <p:spPr>
          <a:xfrm flipV="1">
            <a:off x="8171645" y="2768958"/>
            <a:ext cx="1159099" cy="901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9C4D62-40B0-4FE2-A9A2-ECC6D5F9A3A4}"/>
              </a:ext>
            </a:extLst>
          </p:cNvPr>
          <p:cNvCxnSpPr/>
          <p:nvPr/>
        </p:nvCxnSpPr>
        <p:spPr>
          <a:xfrm>
            <a:off x="8188457" y="4475408"/>
            <a:ext cx="1097211" cy="779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DCEF93-5A7D-478E-B709-FDD4A1BD879C}"/>
              </a:ext>
            </a:extLst>
          </p:cNvPr>
          <p:cNvSpPr txBox="1"/>
          <p:nvPr/>
        </p:nvSpPr>
        <p:spPr>
          <a:xfrm>
            <a:off x="8171645" y="3065829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Bit-stream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8B18D-A9DB-4486-A739-4BD19E6B5267}"/>
              </a:ext>
            </a:extLst>
          </p:cNvPr>
          <p:cNvSpPr txBox="1"/>
          <p:nvPr/>
        </p:nvSpPr>
        <p:spPr>
          <a:xfrm>
            <a:off x="8091685" y="4652334"/>
            <a:ext cx="1556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backup copy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8A5EC28-0F5E-4C20-A61A-38F6CCF30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286135"/>
              </p:ext>
            </p:extLst>
          </p:nvPr>
        </p:nvGraphicFramePr>
        <p:xfrm>
          <a:off x="5638682" y="1490230"/>
          <a:ext cx="295384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337">
                  <a:extLst>
                    <a:ext uri="{9D8B030D-6E8A-4147-A177-3AD203B41FA5}">
                      <a16:colId xmlns:a16="http://schemas.microsoft.com/office/drawing/2014/main" val="1300531843"/>
                    </a:ext>
                  </a:extLst>
                </a:gridCol>
                <a:gridCol w="712510">
                  <a:extLst>
                    <a:ext uri="{9D8B030D-6E8A-4147-A177-3AD203B41FA5}">
                      <a16:colId xmlns:a16="http://schemas.microsoft.com/office/drawing/2014/main" val="2628936900"/>
                    </a:ext>
                  </a:extLst>
                </a:gridCol>
                <a:gridCol w="1581995">
                  <a:extLst>
                    <a:ext uri="{9D8B030D-6E8A-4147-A177-3AD203B41FA5}">
                      <a16:colId xmlns:a16="http://schemas.microsoft.com/office/drawing/2014/main" val="3186011200"/>
                    </a:ext>
                  </a:extLst>
                </a:gridCol>
              </a:tblGrid>
              <a:tr h="122098">
                <a:tc>
                  <a:txBody>
                    <a:bodyPr/>
                    <a:lstStyle/>
                    <a:p>
                      <a:r>
                        <a:rPr lang="en-US" dirty="0"/>
                        <a:t>File1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File2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Deleted file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88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56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A4EF0-CA0E-43A9-B180-453B9F07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Digital Evidence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0AC8E-1AA4-4A37-956A-DD86BF0C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7760" cy="2212975"/>
          </a:xfrm>
        </p:spPr>
        <p:txBody>
          <a:bodyPr/>
          <a:lstStyle/>
          <a:p>
            <a:r>
              <a:rPr lang="en-GB" dirty="0"/>
              <a:t>OS, applications, file, logs </a:t>
            </a:r>
          </a:p>
          <a:p>
            <a:r>
              <a:rPr lang="en-GB" dirty="0"/>
              <a:t>Deleted files</a:t>
            </a:r>
          </a:p>
          <a:p>
            <a:r>
              <a:rPr lang="en-GB" dirty="0"/>
              <a:t>File fragments</a:t>
            </a:r>
          </a:p>
          <a:p>
            <a:r>
              <a:rPr lang="en-GB" dirty="0"/>
              <a:t>Memory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EE92A-47B1-4AEE-BC87-7DFEC5A1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278" y="4381500"/>
            <a:ext cx="2672288" cy="1743075"/>
          </a:xfrm>
          <a:prstGeom prst="rect">
            <a:avLst/>
          </a:prstGeom>
        </p:spPr>
      </p:pic>
      <p:pic>
        <p:nvPicPr>
          <p:cNvPr id="1026" name="Picture 2" descr="Digital forensics: How to recover deleted files | Malwarebytes Labs">
            <a:extLst>
              <a:ext uri="{FF2B5EF4-FFF2-40B4-BE49-F238E27FC236}">
                <a16:creationId xmlns:a16="http://schemas.microsoft.com/office/drawing/2014/main" id="{D135A29E-3089-439E-91E1-0ED94882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191" y="24765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Computer Memory Works | HowStuffWorks">
            <a:extLst>
              <a:ext uri="{FF2B5EF4-FFF2-40B4-BE49-F238E27FC236}">
                <a16:creationId xmlns:a16="http://schemas.microsoft.com/office/drawing/2014/main" id="{3A792103-C138-4C81-A8C2-FF99AA1FD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1060" y="490538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1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2701-40E3-4036-9127-3D1258EA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 a 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6E82-437E-4833-9087-89C484E7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Document your work</a:t>
            </a:r>
          </a:p>
          <a:p>
            <a:r>
              <a:rPr lang="en-GB" dirty="0"/>
              <a:t>Repeatable findings</a:t>
            </a:r>
          </a:p>
          <a:p>
            <a:r>
              <a:rPr lang="en-GB" dirty="0"/>
              <a:t>Conclusive evidence that suspect did or did not commit a crime or violate a company policy</a:t>
            </a:r>
          </a:p>
          <a:p>
            <a:r>
              <a:rPr lang="en-GB" dirty="0"/>
              <a:t>Who, what, when, where, why, and how</a:t>
            </a:r>
          </a:p>
          <a:p>
            <a:r>
              <a:rPr lang="en-GB" dirty="0"/>
              <a:t>Formalize evidence </a:t>
            </a:r>
            <a:r>
              <a:rPr lang="en-GB" sz="1200" dirty="0"/>
              <a:t>(https://github.com/frankwxu/digital-forensics-lab/tree/main/STIX_for_digital_forensics)</a:t>
            </a:r>
          </a:p>
          <a:p>
            <a:pPr lvl="1"/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68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7B20-9887-4699-BE91-36536B3B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Critiquing the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BB87-299E-48DA-985F-78003196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could you improve your performance in the case?</a:t>
            </a:r>
          </a:p>
          <a:p>
            <a:r>
              <a:rPr lang="en-GB" dirty="0"/>
              <a:t>Did you expect the results you found? Did the case develop in ways you did not expect?</a:t>
            </a:r>
          </a:p>
          <a:p>
            <a:r>
              <a:rPr lang="en-GB" dirty="0"/>
              <a:t>Was the documentation as thorough as it could have been?</a:t>
            </a:r>
          </a:p>
          <a:p>
            <a:r>
              <a:rPr lang="en-GB" dirty="0"/>
              <a:t>What feedback has been received from the requesting source?</a:t>
            </a:r>
          </a:p>
          <a:p>
            <a:r>
              <a:rPr lang="en-GB" dirty="0"/>
              <a:t>Did you discover any new problems? If so, what are they?</a:t>
            </a:r>
          </a:p>
          <a:p>
            <a:r>
              <a:rPr lang="en-GB" dirty="0"/>
              <a:t>Did you use new techniques during the case or during research?</a:t>
            </a:r>
          </a:p>
        </p:txBody>
      </p:sp>
    </p:spTree>
    <p:extLst>
      <p:ext uri="{BB962C8B-B14F-4D97-AF65-F5344CB8AC3E}">
        <p14:creationId xmlns:p14="http://schemas.microsoft.com/office/powerpoint/2010/main" val="312573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36355-1881-4C0F-B035-EA373545A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Autopsy lab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38285-F64D-46CA-BF2D-681F70F90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9DA9E7F-3F7D-4496-B904-CB1222D57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656" y="3629978"/>
            <a:ext cx="2845842" cy="84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6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we have the image file</a:t>
            </a:r>
          </a:p>
          <a:p>
            <a:pPr lvl="1"/>
            <a:r>
              <a:rPr lang="en-US" dirty="0">
                <a:hlinkClick r:id="rId2"/>
              </a:rPr>
              <a:t>https://www.dropbox.com/s/nw23q14vzsykyup/Ch01InChap01.dd</a:t>
            </a:r>
            <a:endParaRPr lang="en-US" dirty="0"/>
          </a:p>
          <a:p>
            <a:pPr lvl="1"/>
            <a:r>
              <a:rPr lang="en-GB" dirty="0"/>
              <a:t>(from book </a:t>
            </a:r>
            <a:r>
              <a:rPr lang="en-GB" i="1" dirty="0"/>
              <a:t>Guide to Computer Forensics and Investigations</a:t>
            </a:r>
            <a:r>
              <a:rPr lang="en-GB" dirty="0"/>
              <a:t>. Sixth Edition)</a:t>
            </a:r>
            <a:endParaRPr lang="en-US" dirty="0"/>
          </a:p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Recover Word files, images</a:t>
            </a:r>
          </a:p>
          <a:p>
            <a:pPr lvl="1"/>
            <a:r>
              <a:rPr lang="en-US" dirty="0"/>
              <a:t>Search keywords</a:t>
            </a:r>
          </a:p>
        </p:txBody>
      </p:sp>
    </p:spTree>
    <p:extLst>
      <p:ext uri="{BB962C8B-B14F-4D97-AF65-F5344CB8AC3E}">
        <p14:creationId xmlns:p14="http://schemas.microsoft.com/office/powerpoint/2010/main" val="591311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505E-8E10-4ECD-8634-E9F5E9E8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hash code online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F93CEF9-F00C-4169-9A97-BD6D48704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356385" cy="4645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075E7-3A1E-460E-8DB4-203C593377CD}"/>
              </a:ext>
            </a:extLst>
          </p:cNvPr>
          <p:cNvSpPr txBox="1"/>
          <p:nvPr/>
        </p:nvSpPr>
        <p:spPr>
          <a:xfrm>
            <a:off x="838200" y="1321356"/>
            <a:ext cx="257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http://onlinemd5.com/</a:t>
            </a:r>
          </a:p>
        </p:txBody>
      </p:sp>
    </p:spTree>
    <p:extLst>
      <p:ext uri="{BB962C8B-B14F-4D97-AF65-F5344CB8AC3E}">
        <p14:creationId xmlns:p14="http://schemas.microsoft.com/office/powerpoint/2010/main" val="3368594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case with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020"/>
            <a:ext cx="8213531" cy="485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2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FB64-D68E-4042-BD66-DCA35BB5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34839-B1EE-4CED-B037-255E8EFCA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digital forensics?</a:t>
            </a:r>
          </a:p>
          <a:p>
            <a:r>
              <a:rPr lang="en-GB" dirty="0"/>
              <a:t>Steps of digital investigation</a:t>
            </a:r>
          </a:p>
          <a:p>
            <a:r>
              <a:rPr lang="en-US" dirty="0"/>
              <a:t>Autopsy lab</a:t>
            </a:r>
          </a:p>
        </p:txBody>
      </p:sp>
    </p:spTree>
    <p:extLst>
      <p:ext uri="{BB962C8B-B14F-4D97-AF65-F5344CB8AC3E}">
        <p14:creationId xmlns:p14="http://schemas.microsoft.com/office/powerpoint/2010/main" val="164444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35591" cy="460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22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Data Format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218"/>
            <a:ext cx="61245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76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image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129377" cy="440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27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731" y="804862"/>
            <a:ext cx="7981951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4950"/>
            <a:ext cx="10222392" cy="450368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deleted files</a:t>
            </a:r>
          </a:p>
        </p:txBody>
      </p:sp>
    </p:spTree>
    <p:extLst>
      <p:ext uri="{BB962C8B-B14F-4D97-AF65-F5344CB8AC3E}">
        <p14:creationId xmlns:p14="http://schemas.microsoft.com/office/powerpoint/2010/main" val="3521347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the file: right click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" y="1698308"/>
            <a:ext cx="10480980" cy="459260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591301" y="4725786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8503229" y="4727863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TextBox 12"/>
          <p:cNvSpPr txBox="1"/>
          <p:nvPr/>
        </p:nvSpPr>
        <p:spPr>
          <a:xfrm>
            <a:off x="5327074" y="2961409"/>
            <a:ext cx="91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Right click</a:t>
            </a:r>
          </a:p>
        </p:txBody>
      </p:sp>
    </p:spTree>
    <p:extLst>
      <p:ext uri="{BB962C8B-B14F-4D97-AF65-F5344CB8AC3E}">
        <p14:creationId xmlns:p14="http://schemas.microsoft.com/office/powerpoint/2010/main" val="33588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tag for reporting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715"/>
            <a:ext cx="7466970" cy="38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96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both deleted files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0093"/>
            <a:ext cx="4844683" cy="26522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96" y="4368800"/>
            <a:ext cx="80295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668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 deleted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1724"/>
            <a:ext cx="9518809" cy="417099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014716" y="4149752"/>
            <a:ext cx="883227" cy="249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481273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keywords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3183"/>
            <a:ext cx="8907028" cy="451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55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0E9B56-71DB-4ACB-86C1-5630CEB6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digital forensics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EA721-57A9-4BB1-B4BC-E169FC49F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0602"/>
            <a:ext cx="80391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22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reports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9924"/>
            <a:ext cx="6665768" cy="504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87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B1E8-2B5C-372C-DEBA-59AC4692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91CCD-CC74-690C-E01B-0D4C2A100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the image file </a:t>
            </a:r>
            <a:r>
              <a:rPr lang="en-GB" dirty="0">
                <a:hlinkClick r:id="rId2"/>
              </a:rPr>
              <a:t>https://raw.githubusercontent.com/frankwxu/digital-forensics-lab/main/Basic_Computer_Skills_for_Forensics/file_carving/usb_image/120M.7z</a:t>
            </a:r>
            <a:endParaRPr lang="en-GB" dirty="0"/>
          </a:p>
          <a:p>
            <a:r>
              <a:rPr lang="en-GB" dirty="0"/>
              <a:t>Your task</a:t>
            </a:r>
          </a:p>
          <a:p>
            <a:pPr lvl="1"/>
            <a:r>
              <a:rPr lang="en-GB" dirty="0"/>
              <a:t>Find all deleted files if there are any</a:t>
            </a:r>
          </a:p>
          <a:p>
            <a:pPr lvl="1"/>
            <a:r>
              <a:rPr lang="en-GB" dirty="0"/>
              <a:t>Find all phone numbers (using </a:t>
            </a:r>
            <a:r>
              <a:rPr lang="en-US" dirty="0"/>
              <a:t>regular expression</a:t>
            </a:r>
            <a:r>
              <a:rPr lang="en-GB" dirty="0"/>
              <a:t>) if there are any</a:t>
            </a:r>
          </a:p>
          <a:p>
            <a:r>
              <a:rPr lang="en-GB" dirty="0"/>
              <a:t>Note: always follow lab instructions</a:t>
            </a:r>
          </a:p>
          <a:p>
            <a:pPr lvl="1"/>
            <a:r>
              <a:rPr lang="en-GB" dirty="0"/>
              <a:t>screenshots</a:t>
            </a:r>
          </a:p>
          <a:p>
            <a:pPr lvl="1"/>
            <a:r>
              <a:rPr lang="en-GB" dirty="0"/>
              <a:t>explain of each command if you use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66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78C-B9EB-45D5-86FE-31965B3F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a USB image </a:t>
            </a:r>
            <a:r>
              <a:rPr lang="en-GB"/>
              <a:t>(optional)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9F136A-91E1-4743-A0D6-638305A71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042"/>
          <a:stretch/>
        </p:blipFill>
        <p:spPr>
          <a:xfrm>
            <a:off x="838200" y="1917835"/>
            <a:ext cx="10519804" cy="1808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21EE7-C592-4851-8B4A-A29E01D6B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67310"/>
            <a:ext cx="10515600" cy="23255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0A21C-FD21-4EE4-BAD3-4E1E0000DF71}"/>
              </a:ext>
            </a:extLst>
          </p:cNvPr>
          <p:cNvSpPr txBox="1"/>
          <p:nvPr/>
        </p:nvSpPr>
        <p:spPr>
          <a:xfrm>
            <a:off x="838200" y="1548503"/>
            <a:ext cx="770057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Download the zipped USB image or go to website download the compressed file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718E5-8A15-49A4-B6F1-3FD98EDAAF72}"/>
              </a:ext>
            </a:extLst>
          </p:cNvPr>
          <p:cNvSpPr txBox="1"/>
          <p:nvPr/>
        </p:nvSpPr>
        <p:spPr>
          <a:xfrm>
            <a:off x="838200" y="3797978"/>
            <a:ext cx="180280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Compute hashes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93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E8701-048F-4E27-8CCF-0DBDE11C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search </a:t>
            </a:r>
            <a:r>
              <a:rPr lang="en-US" sz="3200" dirty="0">
                <a:solidFill>
                  <a:srgbClr val="7030A0"/>
                </a:solidFill>
              </a:rPr>
              <a:t>[a-zA-Z0-9+_.-]+@[a-zA-Z0-9.-]+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75ED0-2554-4517-9C07-7FA857952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813"/>
            <a:ext cx="12192000" cy="3870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AA3397-A31A-46F3-A99D-BF9E554D997D}"/>
              </a:ext>
            </a:extLst>
          </p:cNvPr>
          <p:cNvSpPr txBox="1"/>
          <p:nvPr/>
        </p:nvSpPr>
        <p:spPr>
          <a:xfrm>
            <a:off x="2423160" y="180459"/>
            <a:ext cx="382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[]</a:t>
            </a:r>
            <a:r>
              <a:rPr lang="en-US" dirty="0"/>
              <a:t> square bracket: match one element</a:t>
            </a:r>
          </a:p>
        </p:txBody>
      </p:sp>
    </p:spTree>
    <p:extLst>
      <p:ext uri="{BB962C8B-B14F-4D97-AF65-F5344CB8AC3E}">
        <p14:creationId xmlns:p14="http://schemas.microsoft.com/office/powerpoint/2010/main" val="8903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8F364-37CF-4CAD-830C-FF173288B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5B4A4-61BB-46C3-9239-E140767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application of </a:t>
            </a:r>
            <a:r>
              <a:rPr lang="en-GB" dirty="0">
                <a:solidFill>
                  <a:srgbClr val="7030A0"/>
                </a:solidFill>
              </a:rPr>
              <a:t>computer science </a:t>
            </a:r>
            <a:r>
              <a:rPr lang="en-GB" dirty="0"/>
              <a:t>and </a:t>
            </a:r>
            <a:r>
              <a:rPr lang="en-GB" dirty="0">
                <a:solidFill>
                  <a:srgbClr val="7030A0"/>
                </a:solidFill>
              </a:rPr>
              <a:t>investigative procedures </a:t>
            </a:r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a legal purpose </a:t>
            </a:r>
            <a:r>
              <a:rPr lang="en-GB" dirty="0"/>
              <a:t>involving the </a:t>
            </a:r>
            <a:r>
              <a:rPr lang="en-GB" dirty="0">
                <a:solidFill>
                  <a:srgbClr val="7030A0"/>
                </a:solidFill>
              </a:rPr>
              <a:t>analysis of digital evidence </a:t>
            </a:r>
            <a:r>
              <a:rPr lang="en-GB" dirty="0"/>
              <a:t>after </a:t>
            </a:r>
          </a:p>
          <a:p>
            <a:pPr lvl="1"/>
            <a:r>
              <a:rPr lang="en-GB" dirty="0"/>
              <a:t>proper search authority, </a:t>
            </a:r>
          </a:p>
          <a:p>
            <a:pPr lvl="1"/>
            <a:r>
              <a:rPr lang="en-GB" dirty="0"/>
              <a:t>chain of custody (Evidence Transmittal Letter)</a:t>
            </a:r>
          </a:p>
          <a:p>
            <a:pPr lvl="1"/>
            <a:r>
              <a:rPr lang="en-GB" dirty="0"/>
              <a:t>validation with mathematics (hash function), </a:t>
            </a:r>
          </a:p>
          <a:p>
            <a:pPr lvl="1"/>
            <a:r>
              <a:rPr lang="en-GB" dirty="0"/>
              <a:t>use of validated tools, </a:t>
            </a:r>
          </a:p>
          <a:p>
            <a:pPr lvl="1"/>
            <a:r>
              <a:rPr lang="en-GB" dirty="0"/>
              <a:t>repeatability, </a:t>
            </a:r>
          </a:p>
          <a:p>
            <a:pPr lvl="1"/>
            <a:r>
              <a:rPr lang="en-GB" dirty="0"/>
              <a:t>reporting, </a:t>
            </a:r>
          </a:p>
          <a:p>
            <a:pPr lvl="1"/>
            <a:r>
              <a:rPr lang="en-GB" dirty="0"/>
              <a:t>possible expert presentation.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6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FAAA-12CF-4B85-94B0-90B501FF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definition of Digital Forensics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88047-2E5D-4D5C-A336-D5830DA3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application of science to </a:t>
            </a:r>
          </a:p>
          <a:p>
            <a:pPr lvl="1"/>
            <a:r>
              <a:rPr lang="en-GB" dirty="0"/>
              <a:t>identification, </a:t>
            </a:r>
          </a:p>
          <a:p>
            <a:pPr lvl="1"/>
            <a:r>
              <a:rPr lang="en-GB" dirty="0"/>
              <a:t>collection, </a:t>
            </a:r>
          </a:p>
          <a:p>
            <a:pPr lvl="1"/>
            <a:r>
              <a:rPr lang="en-GB" dirty="0"/>
              <a:t>examination, and </a:t>
            </a:r>
          </a:p>
          <a:p>
            <a:pPr lvl="1"/>
            <a:r>
              <a:rPr lang="en-GB" dirty="0"/>
              <a:t>analysis </a:t>
            </a:r>
          </a:p>
          <a:p>
            <a:pPr marL="0" indent="0">
              <a:buNone/>
            </a:pPr>
            <a:r>
              <a:rPr lang="en-GB" dirty="0"/>
              <a:t>of data while </a:t>
            </a:r>
          </a:p>
          <a:p>
            <a:pPr lvl="1"/>
            <a:r>
              <a:rPr lang="en-GB" dirty="0"/>
              <a:t>preserving the </a:t>
            </a:r>
            <a:r>
              <a:rPr lang="en-GB" dirty="0">
                <a:solidFill>
                  <a:srgbClr val="7030A0"/>
                </a:solidFill>
              </a:rPr>
              <a:t>integrity</a:t>
            </a:r>
            <a:r>
              <a:rPr lang="en-GB" dirty="0"/>
              <a:t> of the information and </a:t>
            </a:r>
          </a:p>
          <a:p>
            <a:pPr lvl="1"/>
            <a:r>
              <a:rPr lang="en-GB" dirty="0"/>
              <a:t>maintaining a strict </a:t>
            </a:r>
            <a:r>
              <a:rPr lang="en-GB" dirty="0">
                <a:solidFill>
                  <a:srgbClr val="7030A0"/>
                </a:solidFill>
              </a:rPr>
              <a:t>chain of custody </a:t>
            </a:r>
            <a:r>
              <a:rPr lang="en-GB" dirty="0"/>
              <a:t>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and Other Related Disciplines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l"/>
            <a:fld id="{00000000-1234-1234-1234-123412341234}" type="slidenum">
              <a:rPr lang="en" smtClean="0"/>
              <a:pPr algn="l"/>
              <a:t>6</a:t>
            </a:fld>
            <a:endParaRPr lang="en"/>
          </a:p>
        </p:txBody>
      </p:sp>
      <p:pic>
        <p:nvPicPr>
          <p:cNvPr id="5" name="Content Placeholder 12" descr="Three sides of the investigations triad which represent a group or department are as follows: vulnerability or threat assessment and risk management, network intrusion detection and incident response, and digital investigations.">
            <a:extLst>
              <a:ext uri="{FF2B5EF4-FFF2-40B4-BE49-F238E27FC236}">
                <a16:creationId xmlns:a16="http://schemas.microsoft.com/office/drawing/2014/main" id="{4BE4B974-C2D0-2E42-BAC8-042285361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28" y="2067977"/>
            <a:ext cx="6000768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21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29DD-2F9F-4CE0-ABB1-FB1EA223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Investigation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CC05-A93E-41E0-B472-2BBA57C4A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Public-sector investigations</a:t>
            </a:r>
          </a:p>
          <a:p>
            <a:pPr lvl="1"/>
            <a:r>
              <a:rPr lang="en-GB" dirty="0"/>
              <a:t>involve government agencies responsible for criminal investigations and prosecution</a:t>
            </a:r>
          </a:p>
          <a:p>
            <a:r>
              <a:rPr lang="en-GB" dirty="0"/>
              <a:t>Private-sector investigations</a:t>
            </a:r>
          </a:p>
          <a:p>
            <a:pPr lvl="1"/>
            <a:r>
              <a:rPr lang="en-GB" dirty="0"/>
              <a:t>policy violations</a:t>
            </a:r>
          </a:p>
          <a:p>
            <a:pPr lvl="1"/>
            <a:r>
              <a:rPr lang="en-GB" dirty="0"/>
              <a:t>E-mail harassment, falsification of data, gender and age discrimination, embezzlement, sabotage, and industrial espionage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EB58-2BF7-4BD2-834E-D2143EE3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forensics vs. data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9F2E5-3DD0-4BDB-AA0D-F1A8097AD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DF ensure recovered data is valid for evidence</a:t>
            </a:r>
          </a:p>
          <a:p>
            <a:r>
              <a:rPr lang="en-GB" dirty="0"/>
              <a:t>Often don’t know whether digital devices contain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511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D8D0B5-0670-4074-BAAE-FEECCF2E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digital investigation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EF1F77-869D-4DBA-BF70-52E6B1889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753</Words>
  <Application>Microsoft Office PowerPoint</Application>
  <PresentationFormat>Widescreen</PresentationFormat>
  <Paragraphs>119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Introduction to Digital Forensics</vt:lpstr>
      <vt:lpstr>Outline</vt:lpstr>
      <vt:lpstr>What is digital forensics </vt:lpstr>
      <vt:lpstr>Definition</vt:lpstr>
      <vt:lpstr>NIST definition of Digital Forensics</vt:lpstr>
      <vt:lpstr>Digital Forensics and Other Related Disciplines </vt:lpstr>
      <vt:lpstr>Digital Investigation Types</vt:lpstr>
      <vt:lpstr>Digital forensics vs. data recovery</vt:lpstr>
      <vt:lpstr>Steps of digital investigation</vt:lpstr>
      <vt:lpstr>Steps</vt:lpstr>
      <vt:lpstr>Procedure of gathering the Evidence</vt:lpstr>
      <vt:lpstr>Acquiring an image of evidence media</vt:lpstr>
      <vt:lpstr>Analyzing Digital Evidence </vt:lpstr>
      <vt:lpstr>Produce a final report</vt:lpstr>
      <vt:lpstr>Critiquing the Case</vt:lpstr>
      <vt:lpstr>Autopsy lab</vt:lpstr>
      <vt:lpstr>Background</vt:lpstr>
      <vt:lpstr>Check hash code online</vt:lpstr>
      <vt:lpstr>Create a case with name</vt:lpstr>
      <vt:lpstr>Details of the case</vt:lpstr>
      <vt:lpstr>Choose Data Format</vt:lpstr>
      <vt:lpstr>Choose the image file</vt:lpstr>
      <vt:lpstr>PowerPoint Presentation</vt:lpstr>
      <vt:lpstr>Find deleted files</vt:lpstr>
      <vt:lpstr>Tag the file: right click</vt:lpstr>
      <vt:lpstr>Create a tag for reporting</vt:lpstr>
      <vt:lpstr>Tag both deleted files</vt:lpstr>
      <vt:lpstr>Recover deleted file</vt:lpstr>
      <vt:lpstr>Search keywords</vt:lpstr>
      <vt:lpstr>Search results</vt:lpstr>
      <vt:lpstr>Generate reports</vt:lpstr>
      <vt:lpstr>Assignment</vt:lpstr>
      <vt:lpstr>Prepare a USB image (optional)</vt:lpstr>
      <vt:lpstr>Email search [a-zA-Z0-9+_.-]+@[a-zA-Z0-9.-]+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2025-02-12T16:42:46Z</dcterms:modified>
</cp:coreProperties>
</file>