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9" r:id="rId19"/>
    <p:sldId id="386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7" r:id="rId34"/>
    <p:sldId id="3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39DD8-02D2-467F-8A59-B65F864F6561}" v="2" dt="2024-05-12T14:45:28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86667" autoAdjust="0"/>
  </p:normalViewPr>
  <p:slideViewPr>
    <p:cSldViewPr snapToGrid="0">
      <p:cViewPr varScale="1">
        <p:scale>
          <a:sx n="105" d="100"/>
          <a:sy n="105" d="100"/>
        </p:scale>
        <p:origin x="18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8-30T14:30:29.227" v="1035" actId="1076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10-03T12:39:13.073" v="1197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10-03T12:38:36.142" v="1150" actId="13926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F5E39DD8-02D2-467F-8A59-B65F864F6561}"/>
    <pc:docChg chg="custSel addSld modSld">
      <pc:chgData name="Weifeng Xu" userId="e7aed605-a3dd-4d5a-a692-a87037af107b" providerId="ADAL" clId="{F5E39DD8-02D2-467F-8A59-B65F864F6561}" dt="2024-05-12T14:45:42.142" v="16" actId="6549"/>
      <pc:docMkLst>
        <pc:docMk/>
      </pc:docMkLst>
      <pc:sldChg chg="modSp mod">
        <pc:chgData name="Weifeng Xu" userId="e7aed605-a3dd-4d5a-a692-a87037af107b" providerId="ADAL" clId="{F5E39DD8-02D2-467F-8A59-B65F864F6561}" dt="2024-05-12T14:45:42.142" v="16" actId="6549"/>
        <pc:sldMkLst>
          <pc:docMk/>
          <pc:sldMk cId="591311306" sldId="372"/>
        </pc:sldMkLst>
        <pc:spChg chg="mod">
          <ac:chgData name="Weifeng Xu" userId="e7aed605-a3dd-4d5a-a692-a87037af107b" providerId="ADAL" clId="{F5E39DD8-02D2-467F-8A59-B65F864F6561}" dt="2024-05-12T14:45:42.142" v="16" actId="6549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mod">
        <pc:chgData name="Weifeng Xu" userId="e7aed605-a3dd-4d5a-a692-a87037af107b" providerId="ADAL" clId="{F5E39DD8-02D2-467F-8A59-B65F864F6561}" dt="2024-05-12T14:45:01.827" v="1" actId="20577"/>
        <pc:sldMkLst>
          <pc:docMk/>
          <pc:sldMk cId="332893432" sldId="389"/>
        </pc:sldMkLst>
        <pc:spChg chg="mod">
          <ac:chgData name="Weifeng Xu" userId="e7aed605-a3dd-4d5a-a692-a87037af107b" providerId="ADAL" clId="{F5E39DD8-02D2-467F-8A59-B65F864F6561}" dt="2024-05-12T14:45:01.827" v="1" actId="20577"/>
          <ac:spMkLst>
            <pc:docMk/>
            <pc:sldMk cId="332893432" sldId="389"/>
            <ac:spMk id="2" creationId="{F2F5478C-B9EB-45D5-86FE-31965B3F1F45}"/>
          </ac:spMkLst>
        </pc:sp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 -q https://raw.githubusercontent.com/frankwxu/digital-forensics-lab/main/Basic_Computer_Skills_for_Forensics/file_carving/usb_image/120M.7z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rankwxu/digital-forensics-lab/main/Basic_Computer_Skills_for_Forensics/file_carving/usb_image/120M.7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</a:t>
            </a:r>
            <a:r>
              <a:rPr lang="en-US" dirty="0"/>
              <a:t>we have the image file</a:t>
            </a:r>
          </a:p>
          <a:p>
            <a:pPr lvl="1"/>
            <a:r>
              <a:rPr lang="en-US" dirty="0">
                <a:hlinkClick r:id="rId2"/>
              </a:rPr>
              <a:t>https://raw.githubusercontent.com/frankwxu/digital-forensics-lab/main/Basic_Computer_Skills_for_Forensics/file_carving/usb_image/120M.7z</a:t>
            </a:r>
            <a:endParaRPr lang="en-US" dirty="0"/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78C-B9EB-45D5-86FE-31965B3F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a USB image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F136A-91E1-4743-A0D6-638305A71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42"/>
          <a:stretch/>
        </p:blipFill>
        <p:spPr>
          <a:xfrm>
            <a:off x="838200" y="1917835"/>
            <a:ext cx="10519804" cy="1808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21EE7-C592-4851-8B4A-A29E01D6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7310"/>
            <a:ext cx="10515600" cy="232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0A21C-FD21-4EE4-BAD3-4E1E0000DF71}"/>
              </a:ext>
            </a:extLst>
          </p:cNvPr>
          <p:cNvSpPr txBox="1"/>
          <p:nvPr/>
        </p:nvSpPr>
        <p:spPr>
          <a:xfrm>
            <a:off x="838200" y="1548503"/>
            <a:ext cx="324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Download the zipped USB image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18E5-8A15-49A4-B6F1-3FD98EDAAF72}"/>
              </a:ext>
            </a:extLst>
          </p:cNvPr>
          <p:cNvSpPr txBox="1"/>
          <p:nvPr/>
        </p:nvSpPr>
        <p:spPr>
          <a:xfrm>
            <a:off x="838200" y="3797978"/>
            <a:ext cx="180280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Compute hashes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Assignments- </a:t>
            </a:r>
            <a:r>
              <a:rPr lang="en-US"/>
              <a:t>highlighting 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 using  </a:t>
            </a:r>
            <a:r>
              <a:rPr lang="en-US" sz="2000" dirty="0">
                <a:latin typeface="Britannic Bold" panose="020B0903060703020204" pitchFamily="34" charset="0"/>
              </a:rPr>
              <a:t>https://regex101.com/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90210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70313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(123)3456789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123-345-6789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722</Words>
  <Application>Microsoft Office PowerPoint</Application>
  <PresentationFormat>Widescreen</PresentationFormat>
  <Paragraphs>118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Britannic Bold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Prepare a USB image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Assignments- highlighting search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2024-05-12T14:45:43Z</dcterms:modified>
</cp:coreProperties>
</file>