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8" r:id="rId3"/>
    <p:sldId id="261" r:id="rId4"/>
    <p:sldId id="340" r:id="rId5"/>
    <p:sldId id="274" r:id="rId6"/>
    <p:sldId id="275" r:id="rId7"/>
    <p:sldId id="336" r:id="rId8"/>
    <p:sldId id="289" r:id="rId9"/>
    <p:sldId id="290" r:id="rId10"/>
    <p:sldId id="262" r:id="rId11"/>
    <p:sldId id="263" r:id="rId12"/>
    <p:sldId id="278" r:id="rId13"/>
    <p:sldId id="334" r:id="rId14"/>
    <p:sldId id="335" r:id="rId15"/>
    <p:sldId id="316" r:id="rId16"/>
    <p:sldId id="317" r:id="rId17"/>
    <p:sldId id="276" r:id="rId18"/>
    <p:sldId id="337" r:id="rId19"/>
    <p:sldId id="339" r:id="rId20"/>
    <p:sldId id="323" r:id="rId21"/>
    <p:sldId id="265" r:id="rId22"/>
    <p:sldId id="324" r:id="rId23"/>
    <p:sldId id="325" r:id="rId24"/>
    <p:sldId id="326" r:id="rId25"/>
    <p:sldId id="266" r:id="rId26"/>
    <p:sldId id="327" r:id="rId27"/>
    <p:sldId id="329" r:id="rId28"/>
    <p:sldId id="267" r:id="rId29"/>
    <p:sldId id="328" r:id="rId30"/>
    <p:sldId id="272" r:id="rId31"/>
    <p:sldId id="277" r:id="rId32"/>
    <p:sldId id="279" r:id="rId33"/>
    <p:sldId id="280" r:id="rId34"/>
    <p:sldId id="281" r:id="rId35"/>
    <p:sldId id="269" r:id="rId36"/>
    <p:sldId id="270" r:id="rId37"/>
    <p:sldId id="27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D5B"/>
    <a:srgbClr val="5170FF"/>
    <a:srgbClr val="B75FE7"/>
    <a:srgbClr val="FFBC49"/>
    <a:srgbClr val="D9D9D9"/>
    <a:srgbClr val="AEAEAE"/>
    <a:srgbClr val="AB51D6"/>
    <a:srgbClr val="FF9A00"/>
    <a:srgbClr val="D81E00"/>
    <a:srgbClr val="00AA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9D9EEB-2280-48C5-986B-B1BED2CFB035}" v="18" dt="2024-12-27T16:48:10.94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44" y="3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Wheeless" userId="edf7d7f9-5d95-4eec-886d-0f745236a21b" providerId="ADAL" clId="{B9126330-C9DF-4823-B699-68C5989AAE60}"/>
    <pc:docChg chg="undo custSel modSld">
      <pc:chgData name="Richard Wheeless" userId="edf7d7f9-5d95-4eec-886d-0f745236a21b" providerId="ADAL" clId="{B9126330-C9DF-4823-B699-68C5989AAE60}" dt="2021-03-20T23:47:55.885" v="1" actId="313"/>
      <pc:docMkLst>
        <pc:docMk/>
      </pc:docMkLst>
      <pc:sldChg chg="modNotesTx">
        <pc:chgData name="Richard Wheeless" userId="edf7d7f9-5d95-4eec-886d-0f745236a21b" providerId="ADAL" clId="{B9126330-C9DF-4823-B699-68C5989AAE60}" dt="2021-03-20T23:47:55.885" v="1" actId="313"/>
        <pc:sldMkLst>
          <pc:docMk/>
          <pc:sldMk cId="594714798" sldId="257"/>
        </pc:sldMkLst>
      </pc:sldChg>
    </pc:docChg>
  </pc:docChgLst>
  <pc:docChgLst>
    <pc:chgData name="Weifeng Xu" userId="e7aed605-a3dd-4d5a-a692-a87037af107b" providerId="ADAL" clId="{AA256C9C-DD0A-4A24-AECC-DADA2E819996}"/>
    <pc:docChg chg="undo redo custSel addSld delSld modSld sldOrd">
      <pc:chgData name="Weifeng Xu" userId="e7aed605-a3dd-4d5a-a692-a87037af107b" providerId="ADAL" clId="{AA256C9C-DD0A-4A24-AECC-DADA2E819996}" dt="2021-03-06T01:10:00.999" v="10634" actId="47"/>
      <pc:docMkLst>
        <pc:docMk/>
      </pc:docMkLst>
      <pc:sldChg chg="modSp new mod modNotesTx">
        <pc:chgData name="Weifeng Xu" userId="e7aed605-a3dd-4d5a-a692-a87037af107b" providerId="ADAL" clId="{AA256C9C-DD0A-4A24-AECC-DADA2E819996}" dt="2021-03-05T19:45:20.383" v="9957" actId="6549"/>
        <pc:sldMkLst>
          <pc:docMk/>
          <pc:sldMk cId="1323245308" sldId="256"/>
        </pc:sldMkLst>
      </pc:sldChg>
      <pc:sldChg chg="addSp delSp modSp new mod modClrScheme chgLayout modNotesTx">
        <pc:chgData name="Weifeng Xu" userId="e7aed605-a3dd-4d5a-a692-a87037af107b" providerId="ADAL" clId="{AA256C9C-DD0A-4A24-AECC-DADA2E819996}" dt="2021-02-26T22:11:14.469" v="900" actId="33524"/>
        <pc:sldMkLst>
          <pc:docMk/>
          <pc:sldMk cId="594714798" sldId="257"/>
        </pc:sldMkLst>
      </pc:sldChg>
      <pc:sldChg chg="addSp modSp new mod modNotesTx">
        <pc:chgData name="Weifeng Xu" userId="e7aed605-a3dd-4d5a-a692-a87037af107b" providerId="ADAL" clId="{AA256C9C-DD0A-4A24-AECC-DADA2E819996}" dt="2021-02-26T15:41:14.219" v="142" actId="1076"/>
        <pc:sldMkLst>
          <pc:docMk/>
          <pc:sldMk cId="824954207" sldId="258"/>
        </pc:sldMkLst>
      </pc:sldChg>
      <pc:sldChg chg="del">
        <pc:chgData name="Weifeng Xu" userId="e7aed605-a3dd-4d5a-a692-a87037af107b" providerId="ADAL" clId="{AA256C9C-DD0A-4A24-AECC-DADA2E819996}" dt="2021-02-26T14:47:33.980" v="0" actId="47"/>
        <pc:sldMkLst>
          <pc:docMk/>
          <pc:sldMk cId="1392771324" sldId="258"/>
        </pc:sldMkLst>
      </pc:sldChg>
      <pc:sldChg chg="addSp delSp modSp new mod setBg addAnim delAnim modNotesTx">
        <pc:chgData name="Weifeng Xu" userId="e7aed605-a3dd-4d5a-a692-a87037af107b" providerId="ADAL" clId="{AA256C9C-DD0A-4A24-AECC-DADA2E819996}" dt="2021-02-26T15:55:53.438" v="211" actId="26606"/>
        <pc:sldMkLst>
          <pc:docMk/>
          <pc:sldMk cId="357665137" sldId="259"/>
        </pc:sldMkLst>
      </pc:sldChg>
      <pc:sldChg chg="del">
        <pc:chgData name="Weifeng Xu" userId="e7aed605-a3dd-4d5a-a692-a87037af107b" providerId="ADAL" clId="{AA256C9C-DD0A-4A24-AECC-DADA2E819996}" dt="2021-02-26T14:47:34.111" v="1" actId="47"/>
        <pc:sldMkLst>
          <pc:docMk/>
          <pc:sldMk cId="2206727044" sldId="259"/>
        </pc:sldMkLst>
      </pc:sldChg>
      <pc:sldChg chg="addSp delSp modSp new mod ord modClrScheme chgLayout modNotesTx">
        <pc:chgData name="Weifeng Xu" userId="e7aed605-a3dd-4d5a-a692-a87037af107b" providerId="ADAL" clId="{AA256C9C-DD0A-4A24-AECC-DADA2E819996}" dt="2021-02-28T19:42:06.059" v="3496" actId="1076"/>
        <pc:sldMkLst>
          <pc:docMk/>
          <pc:sldMk cId="838394385" sldId="260"/>
        </pc:sldMkLst>
      </pc:sldChg>
      <pc:sldChg chg="del">
        <pc:chgData name="Weifeng Xu" userId="e7aed605-a3dd-4d5a-a692-a87037af107b" providerId="ADAL" clId="{AA256C9C-DD0A-4A24-AECC-DADA2E819996}" dt="2021-02-26T14:47:34.265" v="2" actId="47"/>
        <pc:sldMkLst>
          <pc:docMk/>
          <pc:sldMk cId="3022601266" sldId="260"/>
        </pc:sldMkLst>
      </pc:sldChg>
      <pc:sldChg chg="del">
        <pc:chgData name="Weifeng Xu" userId="e7aed605-a3dd-4d5a-a692-a87037af107b" providerId="ADAL" clId="{AA256C9C-DD0A-4A24-AECC-DADA2E819996}" dt="2021-02-26T14:47:34.460" v="3" actId="47"/>
        <pc:sldMkLst>
          <pc:docMk/>
          <pc:sldMk cId="1449920218" sldId="261"/>
        </pc:sldMkLst>
      </pc:sldChg>
      <pc:sldChg chg="addSp delSp modSp new mod setBg setClrOvrMap modNotesTx">
        <pc:chgData name="Weifeng Xu" userId="e7aed605-a3dd-4d5a-a692-a87037af107b" providerId="ADAL" clId="{AA256C9C-DD0A-4A24-AECC-DADA2E819996}" dt="2021-02-26T23:24:42.894" v="922" actId="20577"/>
        <pc:sldMkLst>
          <pc:docMk/>
          <pc:sldMk cId="1539245675" sldId="261"/>
        </pc:sldMkLst>
      </pc:sldChg>
      <pc:sldChg chg="del">
        <pc:chgData name="Weifeng Xu" userId="e7aed605-a3dd-4d5a-a692-a87037af107b" providerId="ADAL" clId="{AA256C9C-DD0A-4A24-AECC-DADA2E819996}" dt="2021-02-26T14:47:34.558" v="4" actId="47"/>
        <pc:sldMkLst>
          <pc:docMk/>
          <pc:sldMk cId="3028204050" sldId="262"/>
        </pc:sldMkLst>
      </pc:sldChg>
      <pc:sldChg chg="addSp delSp modSp new mod setBg">
        <pc:chgData name="Weifeng Xu" userId="e7aed605-a3dd-4d5a-a692-a87037af107b" providerId="ADAL" clId="{AA256C9C-DD0A-4A24-AECC-DADA2E819996}" dt="2021-02-26T23:24:33.191" v="921" actId="6549"/>
        <pc:sldMkLst>
          <pc:docMk/>
          <pc:sldMk cId="3347624405" sldId="262"/>
        </pc:sldMkLst>
      </pc:sldChg>
      <pc:sldChg chg="modSp new mod">
        <pc:chgData name="Weifeng Xu" userId="e7aed605-a3dd-4d5a-a692-a87037af107b" providerId="ADAL" clId="{AA256C9C-DD0A-4A24-AECC-DADA2E819996}" dt="2021-02-26T22:07:44.144" v="887" actId="313"/>
        <pc:sldMkLst>
          <pc:docMk/>
          <pc:sldMk cId="523254660" sldId="263"/>
        </pc:sldMkLst>
      </pc:sldChg>
      <pc:sldChg chg="del">
        <pc:chgData name="Weifeng Xu" userId="e7aed605-a3dd-4d5a-a692-a87037af107b" providerId="ADAL" clId="{AA256C9C-DD0A-4A24-AECC-DADA2E819996}" dt="2021-02-26T14:47:34.851" v="6" actId="47"/>
        <pc:sldMkLst>
          <pc:docMk/>
          <pc:sldMk cId="2219828795" sldId="263"/>
        </pc:sldMkLst>
      </pc:sldChg>
      <pc:sldChg chg="del">
        <pc:chgData name="Weifeng Xu" userId="e7aed605-a3dd-4d5a-a692-a87037af107b" providerId="ADAL" clId="{AA256C9C-DD0A-4A24-AECC-DADA2E819996}" dt="2021-02-26T14:47:35.014" v="7" actId="47"/>
        <pc:sldMkLst>
          <pc:docMk/>
          <pc:sldMk cId="266696141" sldId="264"/>
        </pc:sldMkLst>
      </pc:sldChg>
      <pc:sldChg chg="addSp delSp modSp new mod setBg modClrScheme chgLayout modNotesTx">
        <pc:chgData name="Weifeng Xu" userId="e7aed605-a3dd-4d5a-a692-a87037af107b" providerId="ADAL" clId="{AA256C9C-DD0A-4A24-AECC-DADA2E819996}" dt="2021-02-28T14:40:33.310" v="2566" actId="1076"/>
        <pc:sldMkLst>
          <pc:docMk/>
          <pc:sldMk cId="1483570226" sldId="264"/>
        </pc:sldMkLst>
      </pc:sldChg>
      <pc:sldChg chg="addSp delSp modSp new mod modClrScheme chgLayout modNotesTx">
        <pc:chgData name="Weifeng Xu" userId="e7aed605-a3dd-4d5a-a692-a87037af107b" providerId="ADAL" clId="{AA256C9C-DD0A-4A24-AECC-DADA2E819996}" dt="2021-03-06T00:11:56.294" v="10594" actId="20577"/>
        <pc:sldMkLst>
          <pc:docMk/>
          <pc:sldMk cId="1005714408" sldId="265"/>
        </pc:sldMkLst>
      </pc:sldChg>
      <pc:sldChg chg="del">
        <pc:chgData name="Weifeng Xu" userId="e7aed605-a3dd-4d5a-a692-a87037af107b" providerId="ADAL" clId="{AA256C9C-DD0A-4A24-AECC-DADA2E819996}" dt="2021-02-26T14:47:34.700" v="5" actId="47"/>
        <pc:sldMkLst>
          <pc:docMk/>
          <pc:sldMk cId="3192448814" sldId="265"/>
        </pc:sldMkLst>
      </pc:sldChg>
      <pc:sldChg chg="addSp delSp modSp new mod modNotesTx">
        <pc:chgData name="Weifeng Xu" userId="e7aed605-a3dd-4d5a-a692-a87037af107b" providerId="ADAL" clId="{AA256C9C-DD0A-4A24-AECC-DADA2E819996}" dt="2021-03-05T21:40:51.971" v="10420" actId="108"/>
        <pc:sldMkLst>
          <pc:docMk/>
          <pc:sldMk cId="2103126633" sldId="266"/>
        </pc:sldMkLst>
      </pc:sldChg>
      <pc:sldChg chg="addSp delSp modSp add mod">
        <pc:chgData name="Weifeng Xu" userId="e7aed605-a3dd-4d5a-a692-a87037af107b" providerId="ADAL" clId="{AA256C9C-DD0A-4A24-AECC-DADA2E819996}" dt="2021-03-05T22:13:51.978" v="10530" actId="1076"/>
        <pc:sldMkLst>
          <pc:docMk/>
          <pc:sldMk cId="2454898931" sldId="267"/>
        </pc:sldMkLst>
      </pc:sldChg>
      <pc:sldChg chg="addSp delSp modSp new mod modClrScheme chgLayout">
        <pc:chgData name="Weifeng Xu" userId="e7aed605-a3dd-4d5a-a692-a87037af107b" providerId="ADAL" clId="{AA256C9C-DD0A-4A24-AECC-DADA2E819996}" dt="2021-02-28T14:00:27.335" v="2028" actId="20577"/>
        <pc:sldMkLst>
          <pc:docMk/>
          <pc:sldMk cId="927007670" sldId="268"/>
        </pc:sldMkLst>
      </pc:sldChg>
      <pc:sldChg chg="addSp delSp modSp new mod modClrScheme chgLayout">
        <pc:chgData name="Weifeng Xu" userId="e7aed605-a3dd-4d5a-a692-a87037af107b" providerId="ADAL" clId="{AA256C9C-DD0A-4A24-AECC-DADA2E819996}" dt="2021-02-28T14:01:21.829" v="2041" actId="20577"/>
        <pc:sldMkLst>
          <pc:docMk/>
          <pc:sldMk cId="1151958853" sldId="269"/>
        </pc:sldMkLst>
      </pc:sldChg>
      <pc:sldChg chg="addSp delSp modSp new mod modClrScheme chgLayout">
        <pc:chgData name="Weifeng Xu" userId="e7aed605-a3dd-4d5a-a692-a87037af107b" providerId="ADAL" clId="{AA256C9C-DD0A-4A24-AECC-DADA2E819996}" dt="2021-02-28T14:04:18.155" v="2106" actId="108"/>
        <pc:sldMkLst>
          <pc:docMk/>
          <pc:sldMk cId="2256375109" sldId="270"/>
        </pc:sldMkLst>
      </pc:sldChg>
      <pc:sldChg chg="modSp new mod">
        <pc:chgData name="Weifeng Xu" userId="e7aed605-a3dd-4d5a-a692-a87037af107b" providerId="ADAL" clId="{AA256C9C-DD0A-4A24-AECC-DADA2E819996}" dt="2021-02-28T14:21:39.487" v="2435" actId="20577"/>
        <pc:sldMkLst>
          <pc:docMk/>
          <pc:sldMk cId="1000008397" sldId="271"/>
        </pc:sldMkLst>
      </pc:sldChg>
      <pc:sldChg chg="addSp delSp modSp new mod setBg modClrScheme chgLayout modNotesTx">
        <pc:chgData name="Weifeng Xu" userId="e7aed605-a3dd-4d5a-a692-a87037af107b" providerId="ADAL" clId="{AA256C9C-DD0A-4A24-AECC-DADA2E819996}" dt="2021-02-28T14:31:55.580" v="2490" actId="20577"/>
        <pc:sldMkLst>
          <pc:docMk/>
          <pc:sldMk cId="3702491373" sldId="272"/>
        </pc:sldMkLst>
      </pc:sldChg>
      <pc:sldChg chg="addSp delSp modSp new mod setBg modNotesTx">
        <pc:chgData name="Weifeng Xu" userId="e7aed605-a3dd-4d5a-a692-a87037af107b" providerId="ADAL" clId="{AA256C9C-DD0A-4A24-AECC-DADA2E819996}" dt="2021-03-02T22:18:23.789" v="6246" actId="1076"/>
        <pc:sldMkLst>
          <pc:docMk/>
          <pc:sldMk cId="4260313878" sldId="273"/>
        </pc:sldMkLst>
      </pc:sldChg>
      <pc:sldChg chg="addSp delSp modSp new mod modClrScheme chgLayout">
        <pc:chgData name="Weifeng Xu" userId="e7aed605-a3dd-4d5a-a692-a87037af107b" providerId="ADAL" clId="{AA256C9C-DD0A-4A24-AECC-DADA2E819996}" dt="2021-02-28T15:06:57.285" v="2657" actId="20577"/>
        <pc:sldMkLst>
          <pc:docMk/>
          <pc:sldMk cId="3090718351" sldId="274"/>
        </pc:sldMkLst>
      </pc:sldChg>
      <pc:sldChg chg="addSp delSp modSp new mod setBg modClrScheme chgLayout">
        <pc:chgData name="Weifeng Xu" userId="e7aed605-a3dd-4d5a-a692-a87037af107b" providerId="ADAL" clId="{AA256C9C-DD0A-4A24-AECC-DADA2E819996}" dt="2021-02-28T15:13:37.857" v="2729" actId="14100"/>
        <pc:sldMkLst>
          <pc:docMk/>
          <pc:sldMk cId="3821000861" sldId="275"/>
        </pc:sldMkLst>
      </pc:sldChg>
      <pc:sldChg chg="addSp delSp modSp new mod modClrScheme chgLayout">
        <pc:chgData name="Weifeng Xu" userId="e7aed605-a3dd-4d5a-a692-a87037af107b" providerId="ADAL" clId="{AA256C9C-DD0A-4A24-AECC-DADA2E819996}" dt="2021-02-28T15:20:40.196" v="2732"/>
        <pc:sldMkLst>
          <pc:docMk/>
          <pc:sldMk cId="1773513139" sldId="276"/>
        </pc:sldMkLst>
      </pc:sldChg>
      <pc:sldChg chg="addSp delSp modSp new mod modClrScheme chgLayout">
        <pc:chgData name="Weifeng Xu" userId="e7aed605-a3dd-4d5a-a692-a87037af107b" providerId="ADAL" clId="{AA256C9C-DD0A-4A24-AECC-DADA2E819996}" dt="2021-02-28T15:56:44.237" v="2943" actId="20577"/>
        <pc:sldMkLst>
          <pc:docMk/>
          <pc:sldMk cId="4164042851" sldId="277"/>
        </pc:sldMkLst>
      </pc:sldChg>
      <pc:sldChg chg="addSp delSp modSp new mod modClrScheme chgLayout">
        <pc:chgData name="Weifeng Xu" userId="e7aed605-a3dd-4d5a-a692-a87037af107b" providerId="ADAL" clId="{AA256C9C-DD0A-4A24-AECC-DADA2E819996}" dt="2021-02-28T15:22:22.343" v="2738"/>
        <pc:sldMkLst>
          <pc:docMk/>
          <pc:sldMk cId="110160891" sldId="278"/>
        </pc:sldMkLst>
      </pc:sldChg>
      <pc:sldChg chg="addSp delSp modSp new mod setBg modClrScheme chgLayout modNotesTx">
        <pc:chgData name="Weifeng Xu" userId="e7aed605-a3dd-4d5a-a692-a87037af107b" providerId="ADAL" clId="{AA256C9C-DD0A-4A24-AECC-DADA2E819996}" dt="2021-03-02T22:11:27.734" v="6170" actId="6549"/>
        <pc:sldMkLst>
          <pc:docMk/>
          <pc:sldMk cId="2351248153" sldId="279"/>
        </pc:sldMkLst>
      </pc:sldChg>
      <pc:sldChg chg="modSp new mod">
        <pc:chgData name="Weifeng Xu" userId="e7aed605-a3dd-4d5a-a692-a87037af107b" providerId="ADAL" clId="{AA256C9C-DD0A-4A24-AECC-DADA2E819996}" dt="2021-02-28T20:10:50.835" v="3559" actId="108"/>
        <pc:sldMkLst>
          <pc:docMk/>
          <pc:sldMk cId="3156258806" sldId="280"/>
        </pc:sldMkLst>
      </pc:sldChg>
      <pc:sldChg chg="modSp add mod modNotesTx">
        <pc:chgData name="Weifeng Xu" userId="e7aed605-a3dd-4d5a-a692-a87037af107b" providerId="ADAL" clId="{AA256C9C-DD0A-4A24-AECC-DADA2E819996}" dt="2021-03-02T21:19:08.375" v="6004" actId="6549"/>
        <pc:sldMkLst>
          <pc:docMk/>
          <pc:sldMk cId="3873850888" sldId="281"/>
        </pc:sldMkLst>
      </pc:sldChg>
      <pc:sldChg chg="addSp delSp modSp new mod modClrScheme chgLayout">
        <pc:chgData name="Weifeng Xu" userId="e7aed605-a3dd-4d5a-a692-a87037af107b" providerId="ADAL" clId="{AA256C9C-DD0A-4A24-AECC-DADA2E819996}" dt="2021-02-28T19:36:40.354" v="3477" actId="20577"/>
        <pc:sldMkLst>
          <pc:docMk/>
          <pc:sldMk cId="4291129217" sldId="282"/>
        </pc:sldMkLst>
      </pc:sldChg>
      <pc:sldChg chg="addSp delSp modSp new mod modClrScheme chgLayout modNotesTx">
        <pc:chgData name="Weifeng Xu" userId="e7aed605-a3dd-4d5a-a692-a87037af107b" providerId="ADAL" clId="{AA256C9C-DD0A-4A24-AECC-DADA2E819996}" dt="2021-03-02T00:21:41.524" v="5407" actId="20577"/>
        <pc:sldMkLst>
          <pc:docMk/>
          <pc:sldMk cId="1345239187" sldId="283"/>
        </pc:sldMkLst>
      </pc:sldChg>
      <pc:sldChg chg="addSp delSp modSp new mod ord modClrScheme chgLayout modNotesTx">
        <pc:chgData name="Weifeng Xu" userId="e7aed605-a3dd-4d5a-a692-a87037af107b" providerId="ADAL" clId="{AA256C9C-DD0A-4A24-AECC-DADA2E819996}" dt="2021-03-03T01:20:43.061" v="6949" actId="207"/>
        <pc:sldMkLst>
          <pc:docMk/>
          <pc:sldMk cId="988206790" sldId="284"/>
        </pc:sldMkLst>
      </pc:sldChg>
      <pc:sldChg chg="addSp delSp modSp new mod setBg">
        <pc:chgData name="Weifeng Xu" userId="e7aed605-a3dd-4d5a-a692-a87037af107b" providerId="ADAL" clId="{AA256C9C-DD0A-4A24-AECC-DADA2E819996}" dt="2021-03-03T01:20:47.873" v="6950" actId="207"/>
        <pc:sldMkLst>
          <pc:docMk/>
          <pc:sldMk cId="848153081" sldId="285"/>
        </pc:sldMkLst>
      </pc:sldChg>
      <pc:sldChg chg="addSp modSp new mod modClrScheme chgLayout modNotesTx">
        <pc:chgData name="Weifeng Xu" userId="e7aed605-a3dd-4d5a-a692-a87037af107b" providerId="ADAL" clId="{AA256C9C-DD0A-4A24-AECC-DADA2E819996}" dt="2021-03-03T01:06:48.381" v="6773" actId="27636"/>
        <pc:sldMkLst>
          <pc:docMk/>
          <pc:sldMk cId="319929686" sldId="286"/>
        </pc:sldMkLst>
      </pc:sldChg>
      <pc:sldChg chg="addSp delSp modSp new mod modClrScheme chgLayout">
        <pc:chgData name="Weifeng Xu" userId="e7aed605-a3dd-4d5a-a692-a87037af107b" providerId="ADAL" clId="{AA256C9C-DD0A-4A24-AECC-DADA2E819996}" dt="2021-03-01T02:11:54.831" v="4792" actId="313"/>
        <pc:sldMkLst>
          <pc:docMk/>
          <pc:sldMk cId="2783025053" sldId="287"/>
        </pc:sldMkLst>
      </pc:sldChg>
      <pc:sldChg chg="addSp delSp modSp new mod modClrScheme chgLayout modNotesTx">
        <pc:chgData name="Weifeng Xu" userId="e7aed605-a3dd-4d5a-a692-a87037af107b" providerId="ADAL" clId="{AA256C9C-DD0A-4A24-AECC-DADA2E819996}" dt="2021-03-02T20:12:05.995" v="5975" actId="114"/>
        <pc:sldMkLst>
          <pc:docMk/>
          <pc:sldMk cId="114776636" sldId="288"/>
        </pc:sldMkLst>
      </pc:sldChg>
      <pc:sldChg chg="addSp delSp modSp new mod setBg modClrScheme chgLayout modNotesTx">
        <pc:chgData name="Weifeng Xu" userId="e7aed605-a3dd-4d5a-a692-a87037af107b" providerId="ADAL" clId="{AA256C9C-DD0A-4A24-AECC-DADA2E819996}" dt="2021-03-01T20:15:14.639" v="5131" actId="14100"/>
        <pc:sldMkLst>
          <pc:docMk/>
          <pc:sldMk cId="3622009093" sldId="289"/>
        </pc:sldMkLst>
      </pc:sldChg>
      <pc:sldChg chg="addSp delSp modSp new mod setBg modNotesTx">
        <pc:chgData name="Weifeng Xu" userId="e7aed605-a3dd-4d5a-a692-a87037af107b" providerId="ADAL" clId="{AA256C9C-DD0A-4A24-AECC-DADA2E819996}" dt="2021-03-01T15:40:09.662" v="4901" actId="11529"/>
        <pc:sldMkLst>
          <pc:docMk/>
          <pc:sldMk cId="1554022807" sldId="290"/>
        </pc:sldMkLst>
      </pc:sldChg>
      <pc:sldChg chg="addSp delSp modSp new del mod modClrScheme chgLayout">
        <pc:chgData name="Weifeng Xu" userId="e7aed605-a3dd-4d5a-a692-a87037af107b" providerId="ADAL" clId="{AA256C9C-DD0A-4A24-AECC-DADA2E819996}" dt="2021-03-01T20:29:24.171" v="5132" actId="47"/>
        <pc:sldMkLst>
          <pc:docMk/>
          <pc:sldMk cId="827751928" sldId="291"/>
        </pc:sldMkLst>
      </pc:sldChg>
      <pc:sldChg chg="addSp delSp modSp new del mod ord setBg">
        <pc:chgData name="Weifeng Xu" userId="e7aed605-a3dd-4d5a-a692-a87037af107b" providerId="ADAL" clId="{AA256C9C-DD0A-4A24-AECC-DADA2E819996}" dt="2021-03-01T19:58:03.679" v="5073" actId="47"/>
        <pc:sldMkLst>
          <pc:docMk/>
          <pc:sldMk cId="3822761523" sldId="292"/>
        </pc:sldMkLst>
      </pc:sldChg>
      <pc:sldChg chg="addSp delSp modSp new mod ord modNotesTx">
        <pc:chgData name="Weifeng Xu" userId="e7aed605-a3dd-4d5a-a692-a87037af107b" providerId="ADAL" clId="{AA256C9C-DD0A-4A24-AECC-DADA2E819996}" dt="2021-03-01T20:08:39.822" v="5122" actId="1076"/>
        <pc:sldMkLst>
          <pc:docMk/>
          <pc:sldMk cId="1757879576" sldId="293"/>
        </pc:sldMkLst>
      </pc:sldChg>
      <pc:sldChg chg="addSp modSp new mod">
        <pc:chgData name="Weifeng Xu" userId="e7aed605-a3dd-4d5a-a692-a87037af107b" providerId="ADAL" clId="{AA256C9C-DD0A-4A24-AECC-DADA2E819996}" dt="2021-03-01T20:44:25.886" v="5190" actId="14100"/>
        <pc:sldMkLst>
          <pc:docMk/>
          <pc:sldMk cId="2207446241" sldId="294"/>
        </pc:sldMkLst>
      </pc:sldChg>
      <pc:sldChg chg="addSp delSp modSp new del mod setBg chgLayout">
        <pc:chgData name="Weifeng Xu" userId="e7aed605-a3dd-4d5a-a692-a87037af107b" providerId="ADAL" clId="{AA256C9C-DD0A-4A24-AECC-DADA2E819996}" dt="2021-03-03T15:27:12.431" v="7115" actId="47"/>
        <pc:sldMkLst>
          <pc:docMk/>
          <pc:sldMk cId="4055577986" sldId="295"/>
        </pc:sldMkLst>
      </pc:sldChg>
      <pc:sldChg chg="addSp delSp modSp new mod modClrScheme chgLayout">
        <pc:chgData name="Weifeng Xu" userId="e7aed605-a3dd-4d5a-a692-a87037af107b" providerId="ADAL" clId="{AA256C9C-DD0A-4A24-AECC-DADA2E819996}" dt="2021-03-02T00:19:02.511" v="5333"/>
        <pc:sldMkLst>
          <pc:docMk/>
          <pc:sldMk cId="2323005149" sldId="296"/>
        </pc:sldMkLst>
      </pc:sldChg>
      <pc:sldChg chg="addSp delSp modSp new mod ord modClrScheme chgLayout modNotesTx">
        <pc:chgData name="Weifeng Xu" userId="e7aed605-a3dd-4d5a-a692-a87037af107b" providerId="ADAL" clId="{AA256C9C-DD0A-4A24-AECC-DADA2E819996}" dt="2021-03-02T20:23:07.964" v="5989" actId="13822"/>
        <pc:sldMkLst>
          <pc:docMk/>
          <pc:sldMk cId="2224677796" sldId="297"/>
        </pc:sldMkLst>
      </pc:sldChg>
      <pc:sldChg chg="addSp delSp modSp new mod modClrScheme chgLayout modNotesTx">
        <pc:chgData name="Weifeng Xu" userId="e7aed605-a3dd-4d5a-a692-a87037af107b" providerId="ADAL" clId="{AA256C9C-DD0A-4A24-AECC-DADA2E819996}" dt="2021-03-02T02:38:46.566" v="5710" actId="1076"/>
        <pc:sldMkLst>
          <pc:docMk/>
          <pc:sldMk cId="1105583169" sldId="298"/>
        </pc:sldMkLst>
      </pc:sldChg>
      <pc:sldChg chg="addSp delSp modSp new mod modNotesTx">
        <pc:chgData name="Weifeng Xu" userId="e7aed605-a3dd-4d5a-a692-a87037af107b" providerId="ADAL" clId="{AA256C9C-DD0A-4A24-AECC-DADA2E819996}" dt="2021-03-03T15:30:40.779" v="7131" actId="14100"/>
        <pc:sldMkLst>
          <pc:docMk/>
          <pc:sldMk cId="3471057309" sldId="299"/>
        </pc:sldMkLst>
      </pc:sldChg>
      <pc:sldChg chg="addSp delSp modSp new mod setBg modNotesTx">
        <pc:chgData name="Weifeng Xu" userId="e7aed605-a3dd-4d5a-a692-a87037af107b" providerId="ADAL" clId="{AA256C9C-DD0A-4A24-AECC-DADA2E819996}" dt="2021-03-02T03:37:31.474" v="5973"/>
        <pc:sldMkLst>
          <pc:docMk/>
          <pc:sldMk cId="877061006" sldId="300"/>
        </pc:sldMkLst>
      </pc:sldChg>
      <pc:sldChg chg="addSp delSp modSp new mod setBg modClrScheme delDesignElem chgLayout">
        <pc:chgData name="Weifeng Xu" userId="e7aed605-a3dd-4d5a-a692-a87037af107b" providerId="ADAL" clId="{AA256C9C-DD0A-4A24-AECC-DADA2E819996}" dt="2021-03-03T00:22:42.415" v="6552" actId="700"/>
        <pc:sldMkLst>
          <pc:docMk/>
          <pc:sldMk cId="2343196982" sldId="301"/>
        </pc:sldMkLst>
      </pc:sldChg>
      <pc:sldChg chg="addSp delSp modSp new mod setBg setClrOvrMap modNotesTx">
        <pc:chgData name="Weifeng Xu" userId="e7aed605-a3dd-4d5a-a692-a87037af107b" providerId="ADAL" clId="{AA256C9C-DD0A-4A24-AECC-DADA2E819996}" dt="2021-03-04T01:33:36.099" v="7893" actId="20577"/>
        <pc:sldMkLst>
          <pc:docMk/>
          <pc:sldMk cId="493733997" sldId="302"/>
        </pc:sldMkLst>
      </pc:sldChg>
      <pc:sldChg chg="addSp delSp modSp new mod modClrScheme chgLayout">
        <pc:chgData name="Weifeng Xu" userId="e7aed605-a3dd-4d5a-a692-a87037af107b" providerId="ADAL" clId="{AA256C9C-DD0A-4A24-AECC-DADA2E819996}" dt="2021-03-03T00:26:19.695" v="6619" actId="114"/>
        <pc:sldMkLst>
          <pc:docMk/>
          <pc:sldMk cId="3476121000" sldId="303"/>
        </pc:sldMkLst>
      </pc:sldChg>
      <pc:sldChg chg="addSp modSp new mod">
        <pc:chgData name="Weifeng Xu" userId="e7aed605-a3dd-4d5a-a692-a87037af107b" providerId="ADAL" clId="{AA256C9C-DD0A-4A24-AECC-DADA2E819996}" dt="2021-03-03T15:26:49.354" v="7114" actId="1076"/>
        <pc:sldMkLst>
          <pc:docMk/>
          <pc:sldMk cId="53763807" sldId="304"/>
        </pc:sldMkLst>
      </pc:sldChg>
      <pc:sldChg chg="addSp modSp new mod modClrScheme chgLayout modNotesTx">
        <pc:chgData name="Weifeng Xu" userId="e7aed605-a3dd-4d5a-a692-a87037af107b" providerId="ADAL" clId="{AA256C9C-DD0A-4A24-AECC-DADA2E819996}" dt="2021-03-03T16:13:57.251" v="7181" actId="313"/>
        <pc:sldMkLst>
          <pc:docMk/>
          <pc:sldMk cId="1618462415" sldId="305"/>
        </pc:sldMkLst>
      </pc:sldChg>
      <pc:sldChg chg="addSp delSp modSp new mod setBg modNotesTx">
        <pc:chgData name="Weifeng Xu" userId="e7aed605-a3dd-4d5a-a692-a87037af107b" providerId="ADAL" clId="{AA256C9C-DD0A-4A24-AECC-DADA2E819996}" dt="2021-03-03T20:13:27.354" v="7393" actId="13822"/>
        <pc:sldMkLst>
          <pc:docMk/>
          <pc:sldMk cId="180323046" sldId="306"/>
        </pc:sldMkLst>
      </pc:sldChg>
      <pc:sldChg chg="addSp modSp new mod modNotesTx">
        <pc:chgData name="Weifeng Xu" userId="e7aed605-a3dd-4d5a-a692-a87037af107b" providerId="ADAL" clId="{AA256C9C-DD0A-4A24-AECC-DADA2E819996}" dt="2021-03-04T01:01:21.648" v="7429" actId="20577"/>
        <pc:sldMkLst>
          <pc:docMk/>
          <pc:sldMk cId="3237227748" sldId="307"/>
        </pc:sldMkLst>
      </pc:sldChg>
      <pc:sldChg chg="addSp delSp modSp new mod setBg modClrScheme chgLayout">
        <pc:chgData name="Weifeng Xu" userId="e7aed605-a3dd-4d5a-a692-a87037af107b" providerId="ADAL" clId="{AA256C9C-DD0A-4A24-AECC-DADA2E819996}" dt="2021-03-04T01:40:04.424" v="7941" actId="313"/>
        <pc:sldMkLst>
          <pc:docMk/>
          <pc:sldMk cId="1577270902" sldId="308"/>
        </pc:sldMkLst>
      </pc:sldChg>
      <pc:sldChg chg="addSp modSp new mod modClrScheme chgLayout modNotesTx">
        <pc:chgData name="Weifeng Xu" userId="e7aed605-a3dd-4d5a-a692-a87037af107b" providerId="ADAL" clId="{AA256C9C-DD0A-4A24-AECC-DADA2E819996}" dt="2021-03-06T00:53:17.866" v="10632" actId="20577"/>
        <pc:sldMkLst>
          <pc:docMk/>
          <pc:sldMk cId="181172030" sldId="309"/>
        </pc:sldMkLst>
      </pc:sldChg>
      <pc:sldChg chg="addSp modSp new mod modNotesTx">
        <pc:chgData name="Weifeng Xu" userId="e7aed605-a3dd-4d5a-a692-a87037af107b" providerId="ADAL" clId="{AA256C9C-DD0A-4A24-AECC-DADA2E819996}" dt="2021-03-04T01:45:11.674" v="8115"/>
        <pc:sldMkLst>
          <pc:docMk/>
          <pc:sldMk cId="1809058598" sldId="310"/>
        </pc:sldMkLst>
      </pc:sldChg>
      <pc:sldChg chg="addSp modSp new mod ord setBg modNotesTx">
        <pc:chgData name="Weifeng Xu" userId="e7aed605-a3dd-4d5a-a692-a87037af107b" providerId="ADAL" clId="{AA256C9C-DD0A-4A24-AECC-DADA2E819996}" dt="2021-03-04T01:52:43.974" v="8121"/>
        <pc:sldMkLst>
          <pc:docMk/>
          <pc:sldMk cId="4192303" sldId="311"/>
        </pc:sldMkLst>
      </pc:sldChg>
      <pc:sldChg chg="addSp delSp modSp new mod modClrScheme chgLayout modNotesTx">
        <pc:chgData name="Weifeng Xu" userId="e7aed605-a3dd-4d5a-a692-a87037af107b" providerId="ADAL" clId="{AA256C9C-DD0A-4A24-AECC-DADA2E819996}" dt="2021-03-04T14:19:28.906" v="8326" actId="20577"/>
        <pc:sldMkLst>
          <pc:docMk/>
          <pc:sldMk cId="591621681" sldId="312"/>
        </pc:sldMkLst>
      </pc:sldChg>
      <pc:sldChg chg="delSp modSp add mod setBg modClrScheme chgLayout">
        <pc:chgData name="Weifeng Xu" userId="e7aed605-a3dd-4d5a-a692-a87037af107b" providerId="ADAL" clId="{AA256C9C-DD0A-4A24-AECC-DADA2E819996}" dt="2021-03-04T14:14:00.727" v="8193" actId="26606"/>
        <pc:sldMkLst>
          <pc:docMk/>
          <pc:sldMk cId="214490323" sldId="313"/>
        </pc:sldMkLst>
      </pc:sldChg>
      <pc:sldChg chg="modSp new del mod ord">
        <pc:chgData name="Weifeng Xu" userId="e7aed605-a3dd-4d5a-a692-a87037af107b" providerId="ADAL" clId="{AA256C9C-DD0A-4A24-AECC-DADA2E819996}" dt="2021-03-06T01:10:00.999" v="10634" actId="47"/>
        <pc:sldMkLst>
          <pc:docMk/>
          <pc:sldMk cId="3728242763" sldId="314"/>
        </pc:sldMkLst>
      </pc:sldChg>
      <pc:sldChg chg="addSp delSp modSp new del mod setBg modClrScheme chgLayout">
        <pc:chgData name="Weifeng Xu" userId="e7aed605-a3dd-4d5a-a692-a87037af107b" providerId="ADAL" clId="{AA256C9C-DD0A-4A24-AECC-DADA2E819996}" dt="2021-03-06T01:07:43.610" v="10633" actId="47"/>
        <pc:sldMkLst>
          <pc:docMk/>
          <pc:sldMk cId="3108349625" sldId="315"/>
        </pc:sldMkLst>
      </pc:sldChg>
      <pc:sldChg chg="addSp modSp new mod modClrScheme chgLayout modNotesTx">
        <pc:chgData name="Weifeng Xu" userId="e7aed605-a3dd-4d5a-a692-a87037af107b" providerId="ADAL" clId="{AA256C9C-DD0A-4A24-AECC-DADA2E819996}" dt="2021-03-04T16:45:39.384" v="9017" actId="6549"/>
        <pc:sldMkLst>
          <pc:docMk/>
          <pc:sldMk cId="4015681537" sldId="316"/>
        </pc:sldMkLst>
      </pc:sldChg>
      <pc:sldChg chg="addSp delSp modSp new mod modClrScheme chgLayout modNotesTx">
        <pc:chgData name="Weifeng Xu" userId="e7aed605-a3dd-4d5a-a692-a87037af107b" providerId="ADAL" clId="{AA256C9C-DD0A-4A24-AECC-DADA2E819996}" dt="2021-03-04T16:34:13.476" v="8898" actId="1076"/>
        <pc:sldMkLst>
          <pc:docMk/>
          <pc:sldMk cId="3632309167" sldId="317"/>
        </pc:sldMkLst>
      </pc:sldChg>
      <pc:sldChg chg="addSp delSp modSp new mod ord setBg modClrScheme chgLayout">
        <pc:chgData name="Weifeng Xu" userId="e7aed605-a3dd-4d5a-a692-a87037af107b" providerId="ADAL" clId="{AA256C9C-DD0A-4A24-AECC-DADA2E819996}" dt="2021-03-04T20:09:51.053" v="9244" actId="1076"/>
        <pc:sldMkLst>
          <pc:docMk/>
          <pc:sldMk cId="3337387503" sldId="318"/>
        </pc:sldMkLst>
      </pc:sldChg>
      <pc:sldChg chg="addSp delSp modSp new mod modClrScheme chgLayout modNotesTx">
        <pc:chgData name="Weifeng Xu" userId="e7aed605-a3dd-4d5a-a692-a87037af107b" providerId="ADAL" clId="{AA256C9C-DD0A-4A24-AECC-DADA2E819996}" dt="2021-03-04T20:02:26.656" v="9210" actId="5793"/>
        <pc:sldMkLst>
          <pc:docMk/>
          <pc:sldMk cId="2446382234" sldId="319"/>
        </pc:sldMkLst>
      </pc:sldChg>
      <pc:sldChg chg="addSp modSp new mod modNotesTx">
        <pc:chgData name="Weifeng Xu" userId="e7aed605-a3dd-4d5a-a692-a87037af107b" providerId="ADAL" clId="{AA256C9C-DD0A-4A24-AECC-DADA2E819996}" dt="2021-03-06T00:50:45.150" v="10627" actId="20577"/>
        <pc:sldMkLst>
          <pc:docMk/>
          <pc:sldMk cId="3877897741" sldId="320"/>
        </pc:sldMkLst>
      </pc:sldChg>
      <pc:sldChg chg="addSp delSp modSp new mod modClrScheme chgLayout modNotesTx">
        <pc:chgData name="Weifeng Xu" userId="e7aed605-a3dd-4d5a-a692-a87037af107b" providerId="ADAL" clId="{AA256C9C-DD0A-4A24-AECC-DADA2E819996}" dt="2021-03-06T00:50:35.757" v="10621" actId="207"/>
        <pc:sldMkLst>
          <pc:docMk/>
          <pc:sldMk cId="926804527" sldId="321"/>
        </pc:sldMkLst>
      </pc:sldChg>
      <pc:sldChg chg="addSp modSp new mod modNotesTx">
        <pc:chgData name="Weifeng Xu" userId="e7aed605-a3dd-4d5a-a692-a87037af107b" providerId="ADAL" clId="{AA256C9C-DD0A-4A24-AECC-DADA2E819996}" dt="2021-03-05T19:56:00.535" v="10087" actId="1076"/>
        <pc:sldMkLst>
          <pc:docMk/>
          <pc:sldMk cId="3506800452" sldId="322"/>
        </pc:sldMkLst>
      </pc:sldChg>
      <pc:sldChg chg="addSp delSp modSp new mod setBg modClrScheme setClrOvrMap chgLayout">
        <pc:chgData name="Weifeng Xu" userId="e7aed605-a3dd-4d5a-a692-a87037af107b" providerId="ADAL" clId="{AA256C9C-DD0A-4A24-AECC-DADA2E819996}" dt="2021-03-05T20:35:18.409" v="10151" actId="20577"/>
        <pc:sldMkLst>
          <pc:docMk/>
          <pc:sldMk cId="1212472519" sldId="323"/>
        </pc:sldMkLst>
      </pc:sldChg>
      <pc:sldChg chg="addSp delSp modSp add mod">
        <pc:chgData name="Weifeng Xu" userId="e7aed605-a3dd-4d5a-a692-a87037af107b" providerId="ADAL" clId="{AA256C9C-DD0A-4A24-AECC-DADA2E819996}" dt="2021-03-05T21:11:48.534" v="10307" actId="1076"/>
        <pc:sldMkLst>
          <pc:docMk/>
          <pc:sldMk cId="1474958626" sldId="324"/>
        </pc:sldMkLst>
      </pc:sldChg>
      <pc:sldChg chg="addSp delSp modSp new mod modClrScheme chgLayout">
        <pc:chgData name="Weifeng Xu" userId="e7aed605-a3dd-4d5a-a692-a87037af107b" providerId="ADAL" clId="{AA256C9C-DD0A-4A24-AECC-DADA2E819996}" dt="2021-03-05T21:18:43.715" v="10341" actId="20577"/>
        <pc:sldMkLst>
          <pc:docMk/>
          <pc:sldMk cId="953707264" sldId="325"/>
        </pc:sldMkLst>
      </pc:sldChg>
      <pc:sldChg chg="addSp modSp add mod">
        <pc:chgData name="Weifeng Xu" userId="e7aed605-a3dd-4d5a-a692-a87037af107b" providerId="ADAL" clId="{AA256C9C-DD0A-4A24-AECC-DADA2E819996}" dt="2021-03-05T21:21:44.231" v="10357" actId="6549"/>
        <pc:sldMkLst>
          <pc:docMk/>
          <pc:sldMk cId="4066713324" sldId="326"/>
        </pc:sldMkLst>
      </pc:sldChg>
      <pc:sldChg chg="addSp modSp add mod">
        <pc:chgData name="Weifeng Xu" userId="e7aed605-a3dd-4d5a-a692-a87037af107b" providerId="ADAL" clId="{AA256C9C-DD0A-4A24-AECC-DADA2E819996}" dt="2021-03-05T21:46:05.551" v="10469" actId="1076"/>
        <pc:sldMkLst>
          <pc:docMk/>
          <pc:sldMk cId="1895418146" sldId="327"/>
        </pc:sldMkLst>
      </pc:sldChg>
      <pc:sldChg chg="add del">
        <pc:chgData name="Weifeng Xu" userId="e7aed605-a3dd-4d5a-a692-a87037af107b" providerId="ADAL" clId="{AA256C9C-DD0A-4A24-AECC-DADA2E819996}" dt="2021-03-05T21:14:24.595" v="10320"/>
        <pc:sldMkLst>
          <pc:docMk/>
          <pc:sldMk cId="3544567058" sldId="327"/>
        </pc:sldMkLst>
      </pc:sldChg>
      <pc:sldChg chg="delSp modSp add mod">
        <pc:chgData name="Weifeng Xu" userId="e7aed605-a3dd-4d5a-a692-a87037af107b" providerId="ADAL" clId="{AA256C9C-DD0A-4A24-AECC-DADA2E819996}" dt="2021-03-05T22:17:35.143" v="10563" actId="20577"/>
        <pc:sldMkLst>
          <pc:docMk/>
          <pc:sldMk cId="1077324671" sldId="328"/>
        </pc:sldMkLst>
      </pc:sldChg>
      <pc:sldChg chg="addSp modSp new mod ord">
        <pc:chgData name="Weifeng Xu" userId="e7aed605-a3dd-4d5a-a692-a87037af107b" providerId="ADAL" clId="{AA256C9C-DD0A-4A24-AECC-DADA2E819996}" dt="2021-03-06T00:07:30.807" v="10565" actId="114"/>
        <pc:sldMkLst>
          <pc:docMk/>
          <pc:sldMk cId="4060086368" sldId="329"/>
        </pc:sldMkLst>
      </pc:sldChg>
      <pc:sldChg chg="new del">
        <pc:chgData name="Weifeng Xu" userId="e7aed605-a3dd-4d5a-a692-a87037af107b" providerId="ADAL" clId="{AA256C9C-DD0A-4A24-AECC-DADA2E819996}" dt="2021-03-06T00:49:17.049" v="10596" actId="680"/>
        <pc:sldMkLst>
          <pc:docMk/>
          <pc:sldMk cId="1125489474" sldId="330"/>
        </pc:sldMkLst>
      </pc:sldChg>
    </pc:docChg>
  </pc:docChgLst>
  <pc:docChgLst>
    <pc:chgData name="Richard Wheeless" userId="S::id63la41@ubalt.edu::edf7d7f9-5d95-4eec-886d-0f745236a21b" providerId="AD" clId="Web-{EFDB7389-BEFA-A459-AC04-7036D2800BAB}"/>
    <pc:docChg chg="sldOrd">
      <pc:chgData name="Richard Wheeless" userId="S::id63la41@ubalt.edu::edf7d7f9-5d95-4eec-886d-0f745236a21b" providerId="AD" clId="Web-{EFDB7389-BEFA-A459-AC04-7036D2800BAB}" dt="2021-02-05T04:30:08.248" v="0"/>
      <pc:docMkLst>
        <pc:docMk/>
      </pc:docMkLst>
      <pc:sldChg chg="ord">
        <pc:chgData name="Richard Wheeless" userId="S::id63la41@ubalt.edu::edf7d7f9-5d95-4eec-886d-0f745236a21b" providerId="AD" clId="Web-{EFDB7389-BEFA-A459-AC04-7036D2800BAB}" dt="2021-02-05T04:30:08.248" v="0"/>
        <pc:sldMkLst>
          <pc:docMk/>
          <pc:sldMk cId="2219828795" sldId="263"/>
        </pc:sldMkLst>
      </pc:sldChg>
    </pc:docChg>
  </pc:docChgLst>
  <pc:docChgLst>
    <pc:chgData name="Weifeng Xu" userId="e7aed605-a3dd-4d5a-a692-a87037af107b" providerId="ADAL" clId="{4DC338DC-19C7-41EB-B9B2-C1FF8A2AEED8}"/>
    <pc:docChg chg="undo custSel addSld delSld modSld">
      <pc:chgData name="Weifeng Xu" userId="e7aed605-a3dd-4d5a-a692-a87037af107b" providerId="ADAL" clId="{4DC338DC-19C7-41EB-B9B2-C1FF8A2AEED8}" dt="2021-03-23T16:38:52.946" v="845" actId="20577"/>
      <pc:docMkLst>
        <pc:docMk/>
      </pc:docMkLst>
      <pc:sldChg chg="del">
        <pc:chgData name="Weifeng Xu" userId="e7aed605-a3dd-4d5a-a692-a87037af107b" providerId="ADAL" clId="{4DC338DC-19C7-41EB-B9B2-C1FF8A2AEED8}" dt="2021-03-22T02:26:14.535" v="832" actId="47"/>
        <pc:sldMkLst>
          <pc:docMk/>
          <pc:sldMk cId="594714798" sldId="257"/>
        </pc:sldMkLst>
      </pc:sldChg>
      <pc:sldChg chg="del">
        <pc:chgData name="Weifeng Xu" userId="e7aed605-a3dd-4d5a-a692-a87037af107b" providerId="ADAL" clId="{4DC338DC-19C7-41EB-B9B2-C1FF8A2AEED8}" dt="2021-03-22T02:26:14.965" v="833" actId="47"/>
        <pc:sldMkLst>
          <pc:docMk/>
          <pc:sldMk cId="824954207" sldId="258"/>
        </pc:sldMkLst>
      </pc:sldChg>
      <pc:sldChg chg="del">
        <pc:chgData name="Weifeng Xu" userId="e7aed605-a3dd-4d5a-a692-a87037af107b" providerId="ADAL" clId="{4DC338DC-19C7-41EB-B9B2-C1FF8A2AEED8}" dt="2021-03-22T02:26:16.367" v="834" actId="47"/>
        <pc:sldMkLst>
          <pc:docMk/>
          <pc:sldMk cId="357665137" sldId="259"/>
        </pc:sldMkLst>
      </pc:sldChg>
      <pc:sldChg chg="del">
        <pc:chgData name="Weifeng Xu" userId="e7aed605-a3dd-4d5a-a692-a87037af107b" providerId="ADAL" clId="{4DC338DC-19C7-41EB-B9B2-C1FF8A2AEED8}" dt="2021-03-22T02:26:14.036" v="831" actId="47"/>
        <pc:sldMkLst>
          <pc:docMk/>
          <pc:sldMk cId="838394385" sldId="260"/>
        </pc:sldMkLst>
      </pc:sldChg>
      <pc:sldChg chg="del">
        <pc:chgData name="Weifeng Xu" userId="e7aed605-a3dd-4d5a-a692-a87037af107b" providerId="ADAL" clId="{4DC338DC-19C7-41EB-B9B2-C1FF8A2AEED8}" dt="2021-03-16T13:51:20.310" v="141" actId="47"/>
        <pc:sldMkLst>
          <pc:docMk/>
          <pc:sldMk cId="1483570226" sldId="264"/>
        </pc:sldMkLst>
      </pc:sldChg>
      <pc:sldChg chg="modSp mod">
        <pc:chgData name="Weifeng Xu" userId="e7aed605-a3dd-4d5a-a692-a87037af107b" providerId="ADAL" clId="{4DC338DC-19C7-41EB-B9B2-C1FF8A2AEED8}" dt="2021-03-23T16:38:52.946" v="845" actId="20577"/>
        <pc:sldMkLst>
          <pc:docMk/>
          <pc:sldMk cId="1005714408" sldId="265"/>
        </pc:sldMkLst>
      </pc:sldChg>
      <pc:sldChg chg="del">
        <pc:chgData name="Weifeng Xu" userId="e7aed605-a3dd-4d5a-a692-a87037af107b" providerId="ADAL" clId="{4DC338DC-19C7-41EB-B9B2-C1FF8A2AEED8}" dt="2021-03-16T13:51:39.529" v="142" actId="47"/>
        <pc:sldMkLst>
          <pc:docMk/>
          <pc:sldMk cId="4260313878" sldId="273"/>
        </pc:sldMkLst>
      </pc:sldChg>
      <pc:sldChg chg="modSp mod">
        <pc:chgData name="Weifeng Xu" userId="e7aed605-a3dd-4d5a-a692-a87037af107b" providerId="ADAL" clId="{4DC338DC-19C7-41EB-B9B2-C1FF8A2AEED8}" dt="2021-03-19T15:30:07.079" v="417" actId="20577"/>
        <pc:sldMkLst>
          <pc:docMk/>
          <pc:sldMk cId="2351248153" sldId="279"/>
        </pc:sldMkLst>
      </pc:sldChg>
      <pc:sldChg chg="del">
        <pc:chgData name="Weifeng Xu" userId="e7aed605-a3dd-4d5a-a692-a87037af107b" providerId="ADAL" clId="{4DC338DC-19C7-41EB-B9B2-C1FF8A2AEED8}" dt="2021-03-22T02:26:13.469" v="830" actId="47"/>
        <pc:sldMkLst>
          <pc:docMk/>
          <pc:sldMk cId="4291129217" sldId="282"/>
        </pc:sldMkLst>
      </pc:sldChg>
      <pc:sldChg chg="addSp modSp del mod">
        <pc:chgData name="Weifeng Xu" userId="e7aed605-a3dd-4d5a-a692-a87037af107b" providerId="ADAL" clId="{4DC338DC-19C7-41EB-B9B2-C1FF8A2AEED8}" dt="2021-03-22T02:26:17.284" v="836" actId="47"/>
        <pc:sldMkLst>
          <pc:docMk/>
          <pc:sldMk cId="1345239187" sldId="283"/>
        </pc:sldMkLst>
      </pc:sldChg>
      <pc:sldChg chg="addSp delSp modSp del mod">
        <pc:chgData name="Weifeng Xu" userId="e7aed605-a3dd-4d5a-a692-a87037af107b" providerId="ADAL" clId="{4DC338DC-19C7-41EB-B9B2-C1FF8A2AEED8}" dt="2021-03-22T02:26:17.872" v="837" actId="47"/>
        <pc:sldMkLst>
          <pc:docMk/>
          <pc:sldMk cId="988206790" sldId="284"/>
        </pc:sldMkLst>
      </pc:sldChg>
      <pc:sldChg chg="modSp del mod">
        <pc:chgData name="Weifeng Xu" userId="e7aed605-a3dd-4d5a-a692-a87037af107b" providerId="ADAL" clId="{4DC338DC-19C7-41EB-B9B2-C1FF8A2AEED8}" dt="2021-03-22T02:26:18.440" v="838" actId="47"/>
        <pc:sldMkLst>
          <pc:docMk/>
          <pc:sldMk cId="848153081" sldId="285"/>
        </pc:sldMkLst>
      </pc:sldChg>
      <pc:sldChg chg="modSp del mod">
        <pc:chgData name="Weifeng Xu" userId="e7aed605-a3dd-4d5a-a692-a87037af107b" providerId="ADAL" clId="{4DC338DC-19C7-41EB-B9B2-C1FF8A2AEED8}" dt="2021-03-22T02:26:20.669" v="842" actId="47"/>
        <pc:sldMkLst>
          <pc:docMk/>
          <pc:sldMk cId="319929686" sldId="286"/>
        </pc:sldMkLst>
      </pc:sldChg>
      <pc:sldChg chg="del">
        <pc:chgData name="Weifeng Xu" userId="e7aed605-a3dd-4d5a-a692-a87037af107b" providerId="ADAL" clId="{4DC338DC-19C7-41EB-B9B2-C1FF8A2AEED8}" dt="2021-03-06T01:15:55.818" v="0" actId="47"/>
        <pc:sldMkLst>
          <pc:docMk/>
          <pc:sldMk cId="2783025053" sldId="287"/>
        </pc:sldMkLst>
      </pc:sldChg>
      <pc:sldChg chg="del">
        <pc:chgData name="Weifeng Xu" userId="e7aed605-a3dd-4d5a-a692-a87037af107b" providerId="ADAL" clId="{4DC338DC-19C7-41EB-B9B2-C1FF8A2AEED8}" dt="2021-03-06T01:15:58.325" v="6" actId="47"/>
        <pc:sldMkLst>
          <pc:docMk/>
          <pc:sldMk cId="114776636" sldId="288"/>
        </pc:sldMkLst>
      </pc:sldChg>
      <pc:sldChg chg="del">
        <pc:chgData name="Weifeng Xu" userId="e7aed605-a3dd-4d5a-a692-a87037af107b" providerId="ADAL" clId="{4DC338DC-19C7-41EB-B9B2-C1FF8A2AEED8}" dt="2021-03-06T01:15:56.509" v="1" actId="47"/>
        <pc:sldMkLst>
          <pc:docMk/>
          <pc:sldMk cId="1757879576" sldId="293"/>
        </pc:sldMkLst>
      </pc:sldChg>
      <pc:sldChg chg="del">
        <pc:chgData name="Weifeng Xu" userId="e7aed605-a3dd-4d5a-a692-a87037af107b" providerId="ADAL" clId="{4DC338DC-19C7-41EB-B9B2-C1FF8A2AEED8}" dt="2021-03-06T01:15:56.918" v="2" actId="47"/>
        <pc:sldMkLst>
          <pc:docMk/>
          <pc:sldMk cId="2207446241" sldId="294"/>
        </pc:sldMkLst>
      </pc:sldChg>
      <pc:sldChg chg="del">
        <pc:chgData name="Weifeng Xu" userId="e7aed605-a3dd-4d5a-a692-a87037af107b" providerId="ADAL" clId="{4DC338DC-19C7-41EB-B9B2-C1FF8A2AEED8}" dt="2021-03-22T02:26:16.816" v="835" actId="47"/>
        <pc:sldMkLst>
          <pc:docMk/>
          <pc:sldMk cId="2323005149" sldId="296"/>
        </pc:sldMkLst>
      </pc:sldChg>
      <pc:sldChg chg="del">
        <pc:chgData name="Weifeng Xu" userId="e7aed605-a3dd-4d5a-a692-a87037af107b" providerId="ADAL" clId="{4DC338DC-19C7-41EB-B9B2-C1FF8A2AEED8}" dt="2021-03-06T01:15:57.141" v="3" actId="47"/>
        <pc:sldMkLst>
          <pc:docMk/>
          <pc:sldMk cId="2224677796" sldId="297"/>
        </pc:sldMkLst>
      </pc:sldChg>
      <pc:sldChg chg="del">
        <pc:chgData name="Weifeng Xu" userId="e7aed605-a3dd-4d5a-a692-a87037af107b" providerId="ADAL" clId="{4DC338DC-19C7-41EB-B9B2-C1FF8A2AEED8}" dt="2021-03-06T01:15:57.352" v="4" actId="47"/>
        <pc:sldMkLst>
          <pc:docMk/>
          <pc:sldMk cId="1105583169" sldId="298"/>
        </pc:sldMkLst>
      </pc:sldChg>
      <pc:sldChg chg="del">
        <pc:chgData name="Weifeng Xu" userId="e7aed605-a3dd-4d5a-a692-a87037af107b" providerId="ADAL" clId="{4DC338DC-19C7-41EB-B9B2-C1FF8A2AEED8}" dt="2021-03-06T01:15:57.773" v="5" actId="47"/>
        <pc:sldMkLst>
          <pc:docMk/>
          <pc:sldMk cId="3471057309" sldId="299"/>
        </pc:sldMkLst>
      </pc:sldChg>
      <pc:sldChg chg="del">
        <pc:chgData name="Weifeng Xu" userId="e7aed605-a3dd-4d5a-a692-a87037af107b" providerId="ADAL" clId="{4DC338DC-19C7-41EB-B9B2-C1FF8A2AEED8}" dt="2021-03-06T01:15:58.558" v="7" actId="47"/>
        <pc:sldMkLst>
          <pc:docMk/>
          <pc:sldMk cId="877061006" sldId="300"/>
        </pc:sldMkLst>
      </pc:sldChg>
      <pc:sldChg chg="del">
        <pc:chgData name="Weifeng Xu" userId="e7aed605-a3dd-4d5a-a692-a87037af107b" providerId="ADAL" clId="{4DC338DC-19C7-41EB-B9B2-C1FF8A2AEED8}" dt="2021-03-06T01:15:58.739" v="8" actId="47"/>
        <pc:sldMkLst>
          <pc:docMk/>
          <pc:sldMk cId="2343196982" sldId="301"/>
        </pc:sldMkLst>
      </pc:sldChg>
      <pc:sldChg chg="del">
        <pc:chgData name="Weifeng Xu" userId="e7aed605-a3dd-4d5a-a692-a87037af107b" providerId="ADAL" clId="{4DC338DC-19C7-41EB-B9B2-C1FF8A2AEED8}" dt="2021-03-06T01:16:00.971" v="17" actId="47"/>
        <pc:sldMkLst>
          <pc:docMk/>
          <pc:sldMk cId="493733997" sldId="302"/>
        </pc:sldMkLst>
      </pc:sldChg>
      <pc:sldChg chg="del">
        <pc:chgData name="Weifeng Xu" userId="e7aed605-a3dd-4d5a-a692-a87037af107b" providerId="ADAL" clId="{4DC338DC-19C7-41EB-B9B2-C1FF8A2AEED8}" dt="2021-03-06T01:15:58.930" v="9" actId="47"/>
        <pc:sldMkLst>
          <pc:docMk/>
          <pc:sldMk cId="3476121000" sldId="303"/>
        </pc:sldMkLst>
      </pc:sldChg>
      <pc:sldChg chg="modSp del mod">
        <pc:chgData name="Weifeng Xu" userId="e7aed605-a3dd-4d5a-a692-a87037af107b" providerId="ADAL" clId="{4DC338DC-19C7-41EB-B9B2-C1FF8A2AEED8}" dt="2021-03-22T02:26:21.321" v="843" actId="47"/>
        <pc:sldMkLst>
          <pc:docMk/>
          <pc:sldMk cId="53763807" sldId="304"/>
        </pc:sldMkLst>
      </pc:sldChg>
      <pc:sldChg chg="del">
        <pc:chgData name="Weifeng Xu" userId="e7aed605-a3dd-4d5a-a692-a87037af107b" providerId="ADAL" clId="{4DC338DC-19C7-41EB-B9B2-C1FF8A2AEED8}" dt="2021-03-06T01:15:59.145" v="10" actId="47"/>
        <pc:sldMkLst>
          <pc:docMk/>
          <pc:sldMk cId="1618462415" sldId="305"/>
        </pc:sldMkLst>
      </pc:sldChg>
      <pc:sldChg chg="del">
        <pc:chgData name="Weifeng Xu" userId="e7aed605-a3dd-4d5a-a692-a87037af107b" providerId="ADAL" clId="{4DC338DC-19C7-41EB-B9B2-C1FF8A2AEED8}" dt="2021-03-06T01:15:59.352" v="11" actId="47"/>
        <pc:sldMkLst>
          <pc:docMk/>
          <pc:sldMk cId="180323046" sldId="306"/>
        </pc:sldMkLst>
      </pc:sldChg>
      <pc:sldChg chg="del">
        <pc:chgData name="Weifeng Xu" userId="e7aed605-a3dd-4d5a-a692-a87037af107b" providerId="ADAL" clId="{4DC338DC-19C7-41EB-B9B2-C1FF8A2AEED8}" dt="2021-03-06T01:16:00.758" v="16" actId="47"/>
        <pc:sldMkLst>
          <pc:docMk/>
          <pc:sldMk cId="3237227748" sldId="307"/>
        </pc:sldMkLst>
      </pc:sldChg>
      <pc:sldChg chg="del">
        <pc:chgData name="Weifeng Xu" userId="e7aed605-a3dd-4d5a-a692-a87037af107b" providerId="ADAL" clId="{4DC338DC-19C7-41EB-B9B2-C1FF8A2AEED8}" dt="2021-03-06T01:16:01.189" v="18" actId="47"/>
        <pc:sldMkLst>
          <pc:docMk/>
          <pc:sldMk cId="1577270902" sldId="308"/>
        </pc:sldMkLst>
      </pc:sldChg>
      <pc:sldChg chg="del">
        <pc:chgData name="Weifeng Xu" userId="e7aed605-a3dd-4d5a-a692-a87037af107b" providerId="ADAL" clId="{4DC338DC-19C7-41EB-B9B2-C1FF8A2AEED8}" dt="2021-03-06T01:16:02.209" v="21" actId="47"/>
        <pc:sldMkLst>
          <pc:docMk/>
          <pc:sldMk cId="181172030" sldId="309"/>
        </pc:sldMkLst>
      </pc:sldChg>
      <pc:sldChg chg="del">
        <pc:chgData name="Weifeng Xu" userId="e7aed605-a3dd-4d5a-a692-a87037af107b" providerId="ADAL" clId="{4DC338DC-19C7-41EB-B9B2-C1FF8A2AEED8}" dt="2021-03-06T01:16:01.572" v="19" actId="47"/>
        <pc:sldMkLst>
          <pc:docMk/>
          <pc:sldMk cId="1809058598" sldId="310"/>
        </pc:sldMkLst>
      </pc:sldChg>
      <pc:sldChg chg="del">
        <pc:chgData name="Weifeng Xu" userId="e7aed605-a3dd-4d5a-a692-a87037af107b" providerId="ADAL" clId="{4DC338DC-19C7-41EB-B9B2-C1FF8A2AEED8}" dt="2021-03-06T01:16:01.968" v="20" actId="47"/>
        <pc:sldMkLst>
          <pc:docMk/>
          <pc:sldMk cId="4192303" sldId="311"/>
        </pc:sldMkLst>
      </pc:sldChg>
      <pc:sldChg chg="del">
        <pc:chgData name="Weifeng Xu" userId="e7aed605-a3dd-4d5a-a692-a87037af107b" providerId="ADAL" clId="{4DC338DC-19C7-41EB-B9B2-C1FF8A2AEED8}" dt="2021-03-06T01:15:59.634" v="12" actId="47"/>
        <pc:sldMkLst>
          <pc:docMk/>
          <pc:sldMk cId="591621681" sldId="312"/>
        </pc:sldMkLst>
      </pc:sldChg>
      <pc:sldChg chg="del">
        <pc:chgData name="Weifeng Xu" userId="e7aed605-a3dd-4d5a-a692-a87037af107b" providerId="ADAL" clId="{4DC338DC-19C7-41EB-B9B2-C1FF8A2AEED8}" dt="2021-03-06T01:15:59.941" v="13" actId="47"/>
        <pc:sldMkLst>
          <pc:docMk/>
          <pc:sldMk cId="214490323" sldId="313"/>
        </pc:sldMkLst>
      </pc:sldChg>
      <pc:sldChg chg="del">
        <pc:chgData name="Weifeng Xu" userId="e7aed605-a3dd-4d5a-a692-a87037af107b" providerId="ADAL" clId="{4DC338DC-19C7-41EB-B9B2-C1FF8A2AEED8}" dt="2021-03-06T01:16:00.176" v="14" actId="47"/>
        <pc:sldMkLst>
          <pc:docMk/>
          <pc:sldMk cId="3337387503" sldId="318"/>
        </pc:sldMkLst>
      </pc:sldChg>
      <pc:sldChg chg="del">
        <pc:chgData name="Weifeng Xu" userId="e7aed605-a3dd-4d5a-a692-a87037af107b" providerId="ADAL" clId="{4DC338DC-19C7-41EB-B9B2-C1FF8A2AEED8}" dt="2021-03-06T01:16:00.511" v="15" actId="47"/>
        <pc:sldMkLst>
          <pc:docMk/>
          <pc:sldMk cId="2446382234" sldId="319"/>
        </pc:sldMkLst>
      </pc:sldChg>
      <pc:sldChg chg="del">
        <pc:chgData name="Weifeng Xu" userId="e7aed605-a3dd-4d5a-a692-a87037af107b" providerId="ADAL" clId="{4DC338DC-19C7-41EB-B9B2-C1FF8A2AEED8}" dt="2021-03-06T01:16:02.572" v="22" actId="47"/>
        <pc:sldMkLst>
          <pc:docMk/>
          <pc:sldMk cId="3877897741" sldId="320"/>
        </pc:sldMkLst>
      </pc:sldChg>
      <pc:sldChg chg="del">
        <pc:chgData name="Weifeng Xu" userId="e7aed605-a3dd-4d5a-a692-a87037af107b" providerId="ADAL" clId="{4DC338DC-19C7-41EB-B9B2-C1FF8A2AEED8}" dt="2021-03-06T01:16:02.772" v="23" actId="47"/>
        <pc:sldMkLst>
          <pc:docMk/>
          <pc:sldMk cId="926804527" sldId="321"/>
        </pc:sldMkLst>
      </pc:sldChg>
      <pc:sldChg chg="add del">
        <pc:chgData name="Weifeng Xu" userId="e7aed605-a3dd-4d5a-a692-a87037af107b" providerId="ADAL" clId="{4DC338DC-19C7-41EB-B9B2-C1FF8A2AEED8}" dt="2021-03-06T01:16:10.808" v="26" actId="47"/>
        <pc:sldMkLst>
          <pc:docMk/>
          <pc:sldMk cId="3506800452" sldId="322"/>
        </pc:sldMkLst>
      </pc:sldChg>
      <pc:sldChg chg="addSp modSp new del mod modClrScheme chgLayout modNotesTx">
        <pc:chgData name="Weifeng Xu" userId="e7aed605-a3dd-4d5a-a692-a87037af107b" providerId="ADAL" clId="{4DC338DC-19C7-41EB-B9B2-C1FF8A2AEED8}" dt="2021-03-22T02:26:18.960" v="839" actId="47"/>
        <pc:sldMkLst>
          <pc:docMk/>
          <pc:sldMk cId="3192494774" sldId="330"/>
        </pc:sldMkLst>
      </pc:sldChg>
      <pc:sldChg chg="new del">
        <pc:chgData name="Weifeng Xu" userId="e7aed605-a3dd-4d5a-a692-a87037af107b" providerId="ADAL" clId="{4DC338DC-19C7-41EB-B9B2-C1FF8A2AEED8}" dt="2021-03-06T15:07:54.310" v="28" actId="680"/>
        <pc:sldMkLst>
          <pc:docMk/>
          <pc:sldMk cId="3204093995" sldId="330"/>
        </pc:sldMkLst>
      </pc:sldChg>
      <pc:sldChg chg="addSp delSp modSp new del mod modClrScheme chgLayout modNotesTx">
        <pc:chgData name="Weifeng Xu" userId="e7aed605-a3dd-4d5a-a692-a87037af107b" providerId="ADAL" clId="{4DC338DC-19C7-41EB-B9B2-C1FF8A2AEED8}" dt="2021-03-22T02:26:19.544" v="840" actId="47"/>
        <pc:sldMkLst>
          <pc:docMk/>
          <pc:sldMk cId="2786836983" sldId="331"/>
        </pc:sldMkLst>
      </pc:sldChg>
      <pc:sldChg chg="new del">
        <pc:chgData name="Weifeng Xu" userId="e7aed605-a3dd-4d5a-a692-a87037af107b" providerId="ADAL" clId="{4DC338DC-19C7-41EB-B9B2-C1FF8A2AEED8}" dt="2021-03-06T15:39:53.920" v="76" actId="47"/>
        <pc:sldMkLst>
          <pc:docMk/>
          <pc:sldMk cId="4264100167" sldId="332"/>
        </pc:sldMkLst>
      </pc:sldChg>
      <pc:sldChg chg="addSp modSp new del mod">
        <pc:chgData name="Weifeng Xu" userId="e7aed605-a3dd-4d5a-a692-a87037af107b" providerId="ADAL" clId="{4DC338DC-19C7-41EB-B9B2-C1FF8A2AEED8}" dt="2021-03-22T02:26:20.075" v="841" actId="47"/>
        <pc:sldMkLst>
          <pc:docMk/>
          <pc:sldMk cId="3230497500" sldId="333"/>
        </pc:sldMkLst>
      </pc:sldChg>
      <pc:sldChg chg="addSp delSp modSp new mod modClrScheme chgLayout modNotesTx">
        <pc:chgData name="Weifeng Xu" userId="e7aed605-a3dd-4d5a-a692-a87037af107b" providerId="ADAL" clId="{4DC338DC-19C7-41EB-B9B2-C1FF8A2AEED8}" dt="2021-03-16T13:51:04.019" v="140"/>
        <pc:sldMkLst>
          <pc:docMk/>
          <pc:sldMk cId="3494595657" sldId="334"/>
        </pc:sldMkLst>
      </pc:sldChg>
      <pc:sldChg chg="addSp delSp modSp new mod modNotesTx">
        <pc:chgData name="Weifeng Xu" userId="e7aed605-a3dd-4d5a-a692-a87037af107b" providerId="ADAL" clId="{4DC338DC-19C7-41EB-B9B2-C1FF8A2AEED8}" dt="2021-03-16T14:34:41.439" v="306" actId="14100"/>
        <pc:sldMkLst>
          <pc:docMk/>
          <pc:sldMk cId="3364671392" sldId="335"/>
        </pc:sldMkLst>
      </pc:sldChg>
    </pc:docChg>
  </pc:docChgLst>
  <pc:docChgLst>
    <pc:chgData name="Weifeng Xu" userId="e7aed605-a3dd-4d5a-a692-a87037af107b" providerId="ADAL" clId="{C54D13FE-74BA-4901-A6A3-DD765F0EF80E}"/>
    <pc:docChg chg="undo redo custSel mod addSld modSld sldOrd">
      <pc:chgData name="Weifeng Xu" userId="e7aed605-a3dd-4d5a-a692-a87037af107b" providerId="ADAL" clId="{C54D13FE-74BA-4901-A6A3-DD765F0EF80E}" dt="2021-01-18T02:17:26.309" v="733" actId="6549"/>
      <pc:docMkLst>
        <pc:docMk/>
      </pc:docMkLst>
      <pc:sldChg chg="modSp mod">
        <pc:chgData name="Weifeng Xu" userId="e7aed605-a3dd-4d5a-a692-a87037af107b" providerId="ADAL" clId="{C54D13FE-74BA-4901-A6A3-DD765F0EF80E}" dt="2021-01-18T00:12:35.723" v="6" actId="20577"/>
        <pc:sldMkLst>
          <pc:docMk/>
          <pc:sldMk cId="1392771324" sldId="258"/>
        </pc:sldMkLst>
      </pc:sldChg>
      <pc:sldChg chg="modSp new mod">
        <pc:chgData name="Weifeng Xu" userId="e7aed605-a3dd-4d5a-a692-a87037af107b" providerId="ADAL" clId="{C54D13FE-74BA-4901-A6A3-DD765F0EF80E}" dt="2021-01-18T01:05:02.364" v="374" actId="20577"/>
        <pc:sldMkLst>
          <pc:docMk/>
          <pc:sldMk cId="1449920218" sldId="261"/>
        </pc:sldMkLst>
      </pc:sldChg>
      <pc:sldChg chg="addSp delSp modSp new mod setBg modClrScheme chgLayout modNotesTx">
        <pc:chgData name="Weifeng Xu" userId="e7aed605-a3dd-4d5a-a692-a87037af107b" providerId="ADAL" clId="{C54D13FE-74BA-4901-A6A3-DD765F0EF80E}" dt="2021-01-18T01:45:32.650" v="485" actId="1076"/>
        <pc:sldMkLst>
          <pc:docMk/>
          <pc:sldMk cId="3028204050" sldId="262"/>
        </pc:sldMkLst>
      </pc:sldChg>
      <pc:sldChg chg="addSp delSp modSp new mod setBg setClrOvrMap">
        <pc:chgData name="Weifeng Xu" userId="e7aed605-a3dd-4d5a-a692-a87037af107b" providerId="ADAL" clId="{C54D13FE-74BA-4901-A6A3-DD765F0EF80E}" dt="2021-01-18T02:17:20.454" v="732" actId="20577"/>
        <pc:sldMkLst>
          <pc:docMk/>
          <pc:sldMk cId="2219828795" sldId="263"/>
        </pc:sldMkLst>
      </pc:sldChg>
      <pc:sldChg chg="addSp delSp modSp new mod modClrScheme chgLayout">
        <pc:chgData name="Weifeng Xu" userId="e7aed605-a3dd-4d5a-a692-a87037af107b" providerId="ADAL" clId="{C54D13FE-74BA-4901-A6A3-DD765F0EF80E}" dt="2021-01-18T02:15:18.970" v="684" actId="14100"/>
        <pc:sldMkLst>
          <pc:docMk/>
          <pc:sldMk cId="266696141" sldId="264"/>
        </pc:sldMkLst>
      </pc:sldChg>
      <pc:sldChg chg="addSp delSp modSp add mod ord modClrScheme chgLayout">
        <pc:chgData name="Weifeng Xu" userId="e7aed605-a3dd-4d5a-a692-a87037af107b" providerId="ADAL" clId="{C54D13FE-74BA-4901-A6A3-DD765F0EF80E}" dt="2021-01-18T02:17:26.309" v="733" actId="6549"/>
        <pc:sldMkLst>
          <pc:docMk/>
          <pc:sldMk cId="3192448814" sldId="265"/>
        </pc:sldMkLst>
      </pc:sldChg>
    </pc:docChg>
  </pc:docChgLst>
  <pc:docChgLst>
    <pc:chgData name="Weifeng Xu" userId="e7aed605-a3dd-4d5a-a692-a87037af107b" providerId="ADAL" clId="{1E9D9EEB-2280-48C5-986B-B1BED2CFB035}"/>
    <pc:docChg chg="undo custSel addSld delSld modSld sldOrd">
      <pc:chgData name="Weifeng Xu" userId="e7aed605-a3dd-4d5a-a692-a87037af107b" providerId="ADAL" clId="{1E9D9EEB-2280-48C5-986B-B1BED2CFB035}" dt="2024-12-29T01:09:35.131" v="1039" actId="20577"/>
      <pc:docMkLst>
        <pc:docMk/>
      </pc:docMkLst>
      <pc:sldChg chg="modSp mod">
        <pc:chgData name="Weifeng Xu" userId="e7aed605-a3dd-4d5a-a692-a87037af107b" providerId="ADAL" clId="{1E9D9EEB-2280-48C5-986B-B1BED2CFB035}" dt="2024-12-29T00:36:45.697" v="969" actId="20577"/>
        <pc:sldMkLst>
          <pc:docMk/>
          <pc:sldMk cId="1539245675" sldId="261"/>
        </pc:sldMkLst>
        <pc:spChg chg="mod">
          <ac:chgData name="Weifeng Xu" userId="e7aed605-a3dd-4d5a-a692-a87037af107b" providerId="ADAL" clId="{1E9D9EEB-2280-48C5-986B-B1BED2CFB035}" dt="2024-12-29T00:36:45.697" v="969" actId="20577"/>
          <ac:spMkLst>
            <pc:docMk/>
            <pc:sldMk cId="1539245675" sldId="261"/>
            <ac:spMk id="3" creationId="{1758C131-B507-4FCE-8AD3-5975E4336EB0}"/>
          </ac:spMkLst>
        </pc:spChg>
      </pc:sldChg>
      <pc:sldChg chg="modSp">
        <pc:chgData name="Weifeng Xu" userId="e7aed605-a3dd-4d5a-a692-a87037af107b" providerId="ADAL" clId="{1E9D9EEB-2280-48C5-986B-B1BED2CFB035}" dt="2024-12-27T00:16:46.850" v="271" actId="1076"/>
        <pc:sldMkLst>
          <pc:docMk/>
          <pc:sldMk cId="3347624405" sldId="262"/>
        </pc:sldMkLst>
        <pc:picChg chg="mod">
          <ac:chgData name="Weifeng Xu" userId="e7aed605-a3dd-4d5a-a692-a87037af107b" providerId="ADAL" clId="{1E9D9EEB-2280-48C5-986B-B1BED2CFB035}" dt="2024-12-27T00:16:46.850" v="271" actId="1076"/>
          <ac:picMkLst>
            <pc:docMk/>
            <pc:sldMk cId="3347624405" sldId="262"/>
            <ac:picMk id="2050" creationId="{6C0A68A5-C81C-4386-A755-A1F055199169}"/>
          </ac:picMkLst>
        </pc:picChg>
      </pc:sldChg>
      <pc:sldChg chg="modSp mod">
        <pc:chgData name="Weifeng Xu" userId="e7aed605-a3dd-4d5a-a692-a87037af107b" providerId="ADAL" clId="{1E9D9EEB-2280-48C5-986B-B1BED2CFB035}" dt="2024-12-27T17:30:50.778" v="925" actId="6549"/>
        <pc:sldMkLst>
          <pc:docMk/>
          <pc:sldMk cId="1005714408" sldId="265"/>
        </pc:sldMkLst>
        <pc:spChg chg="mod">
          <ac:chgData name="Weifeng Xu" userId="e7aed605-a3dd-4d5a-a692-a87037af107b" providerId="ADAL" clId="{1E9D9EEB-2280-48C5-986B-B1BED2CFB035}" dt="2024-12-27T17:30:50.778" v="925" actId="6549"/>
          <ac:spMkLst>
            <pc:docMk/>
            <pc:sldMk cId="1005714408" sldId="265"/>
            <ac:spMk id="2" creationId="{CBEE1C5B-C062-438C-A521-260C194F415F}"/>
          </ac:spMkLst>
        </pc:spChg>
        <pc:spChg chg="mod">
          <ac:chgData name="Weifeng Xu" userId="e7aed605-a3dd-4d5a-a692-a87037af107b" providerId="ADAL" clId="{1E9D9EEB-2280-48C5-986B-B1BED2CFB035}" dt="2024-12-27T17:28:49.530" v="913" actId="27636"/>
          <ac:spMkLst>
            <pc:docMk/>
            <pc:sldMk cId="1005714408" sldId="265"/>
            <ac:spMk id="4" creationId="{801A7380-951B-4617-9F33-2B2F70105770}"/>
          </ac:spMkLst>
        </pc:spChg>
        <pc:picChg chg="mod modCrop">
          <ac:chgData name="Weifeng Xu" userId="e7aed605-a3dd-4d5a-a692-a87037af107b" providerId="ADAL" clId="{1E9D9EEB-2280-48C5-986B-B1BED2CFB035}" dt="2024-12-26T20:49:41.615" v="237" actId="732"/>
          <ac:picMkLst>
            <pc:docMk/>
            <pc:sldMk cId="1005714408" sldId="265"/>
            <ac:picMk id="3" creationId="{1E22D123-496D-42EB-9A6B-91D499E601E7}"/>
          </ac:picMkLst>
        </pc:picChg>
      </pc:sldChg>
      <pc:sldChg chg="addSp modSp mod">
        <pc:chgData name="Weifeng Xu" userId="e7aed605-a3dd-4d5a-a692-a87037af107b" providerId="ADAL" clId="{1E9D9EEB-2280-48C5-986B-B1BED2CFB035}" dt="2024-12-26T16:15:59.805" v="100" actId="208"/>
        <pc:sldMkLst>
          <pc:docMk/>
          <pc:sldMk cId="3090718351" sldId="274"/>
        </pc:sldMkLst>
        <pc:spChg chg="add mod">
          <ac:chgData name="Weifeng Xu" userId="e7aed605-a3dd-4d5a-a692-a87037af107b" providerId="ADAL" clId="{1E9D9EEB-2280-48C5-986B-B1BED2CFB035}" dt="2024-12-26T16:12:38.302" v="38" actId="14100"/>
          <ac:spMkLst>
            <pc:docMk/>
            <pc:sldMk cId="3090718351" sldId="274"/>
            <ac:spMk id="3" creationId="{6EB16587-E4C8-96E6-85CC-C1E77CF5CC8E}"/>
          </ac:spMkLst>
        </pc:spChg>
        <pc:spChg chg="add mod">
          <ac:chgData name="Weifeng Xu" userId="e7aed605-a3dd-4d5a-a692-a87037af107b" providerId="ADAL" clId="{1E9D9EEB-2280-48C5-986B-B1BED2CFB035}" dt="2024-12-26T16:13:03.947" v="61" actId="207"/>
          <ac:spMkLst>
            <pc:docMk/>
            <pc:sldMk cId="3090718351" sldId="274"/>
            <ac:spMk id="4" creationId="{F0B09B34-CD6C-0D90-B19E-9212DC39AE73}"/>
          </ac:spMkLst>
        </pc:spChg>
        <pc:spChg chg="add mod">
          <ac:chgData name="Weifeng Xu" userId="e7aed605-a3dd-4d5a-a692-a87037af107b" providerId="ADAL" clId="{1E9D9EEB-2280-48C5-986B-B1BED2CFB035}" dt="2024-12-26T16:14:12.750" v="74" actId="207"/>
          <ac:spMkLst>
            <pc:docMk/>
            <pc:sldMk cId="3090718351" sldId="274"/>
            <ac:spMk id="8" creationId="{96A75FC5-0C25-6667-9A17-BAFA4FD7261F}"/>
          </ac:spMkLst>
        </pc:spChg>
        <pc:spChg chg="add mod">
          <ac:chgData name="Weifeng Xu" userId="e7aed605-a3dd-4d5a-a692-a87037af107b" providerId="ADAL" clId="{1E9D9EEB-2280-48C5-986B-B1BED2CFB035}" dt="2024-12-26T16:15:47.669" v="98" actId="208"/>
          <ac:spMkLst>
            <pc:docMk/>
            <pc:sldMk cId="3090718351" sldId="274"/>
            <ac:spMk id="9" creationId="{A6F2B0CC-65D3-32B7-DDD4-11EED82629AE}"/>
          </ac:spMkLst>
        </pc:spChg>
        <pc:cxnChg chg="add mod">
          <ac:chgData name="Weifeng Xu" userId="e7aed605-a3dd-4d5a-a692-a87037af107b" providerId="ADAL" clId="{1E9D9EEB-2280-48C5-986B-B1BED2CFB035}" dt="2024-12-26T16:13:14.571" v="64" actId="14100"/>
          <ac:cxnSpMkLst>
            <pc:docMk/>
            <pc:sldMk cId="3090718351" sldId="274"/>
            <ac:cxnSpMk id="6" creationId="{10A027DA-8063-4E40-98ED-F588F713769E}"/>
          </ac:cxnSpMkLst>
        </pc:cxnChg>
        <pc:cxnChg chg="add mod">
          <ac:chgData name="Weifeng Xu" userId="e7aed605-a3dd-4d5a-a692-a87037af107b" providerId="ADAL" clId="{1E9D9EEB-2280-48C5-986B-B1BED2CFB035}" dt="2024-12-26T16:15:59.805" v="100" actId="208"/>
          <ac:cxnSpMkLst>
            <pc:docMk/>
            <pc:sldMk cId="3090718351" sldId="274"/>
            <ac:cxnSpMk id="11" creationId="{C437E0B2-56C0-5B18-1F02-079F7B6FD131}"/>
          </ac:cxnSpMkLst>
        </pc:cxnChg>
      </pc:sldChg>
      <pc:sldChg chg="addSp delSp modSp mod">
        <pc:chgData name="Weifeng Xu" userId="e7aed605-a3dd-4d5a-a692-a87037af107b" providerId="ADAL" clId="{1E9D9EEB-2280-48C5-986B-B1BED2CFB035}" dt="2024-12-27T00:14:55.949" v="270" actId="404"/>
        <pc:sldMkLst>
          <pc:docMk/>
          <pc:sldMk cId="3821000861" sldId="275"/>
        </pc:sldMkLst>
        <pc:spChg chg="mod">
          <ac:chgData name="Weifeng Xu" userId="e7aed605-a3dd-4d5a-a692-a87037af107b" providerId="ADAL" clId="{1E9D9EEB-2280-48C5-986B-B1BED2CFB035}" dt="2024-12-26T16:01:13.325" v="14" actId="27636"/>
          <ac:spMkLst>
            <pc:docMk/>
            <pc:sldMk cId="3821000861" sldId="275"/>
            <ac:spMk id="3" creationId="{2C5EB112-30ED-466B-954B-AF01A9DCF453}"/>
          </ac:spMkLst>
        </pc:spChg>
        <pc:spChg chg="add mod">
          <ac:chgData name="Weifeng Xu" userId="e7aed605-a3dd-4d5a-a692-a87037af107b" providerId="ADAL" clId="{1E9D9EEB-2280-48C5-986B-B1BED2CFB035}" dt="2024-12-27T00:14:55.949" v="270" actId="404"/>
          <ac:spMkLst>
            <pc:docMk/>
            <pc:sldMk cId="3821000861" sldId="275"/>
            <ac:spMk id="4" creationId="{F3986E85-339D-79D6-BC54-F5F04ED64E20}"/>
          </ac:spMkLst>
        </pc:spChg>
        <pc:spChg chg="mod">
          <ac:chgData name="Weifeng Xu" userId="e7aed605-a3dd-4d5a-a692-a87037af107b" providerId="ADAL" clId="{1E9D9EEB-2280-48C5-986B-B1BED2CFB035}" dt="2024-12-27T00:13:50.061" v="255" actId="1076"/>
          <ac:spMkLst>
            <pc:docMk/>
            <pc:sldMk cId="3821000861" sldId="275"/>
            <ac:spMk id="8" creationId="{3A8F118B-C42C-4E77-BA1C-F57199F20D52}"/>
          </ac:spMkLst>
        </pc:spChg>
        <pc:picChg chg="add mod">
          <ac:chgData name="Weifeng Xu" userId="e7aed605-a3dd-4d5a-a692-a87037af107b" providerId="ADAL" clId="{1E9D9EEB-2280-48C5-986B-B1BED2CFB035}" dt="2024-12-26T21:49:10.931" v="254" actId="1076"/>
          <ac:picMkLst>
            <pc:docMk/>
            <pc:sldMk cId="3821000861" sldId="275"/>
            <ac:picMk id="1026" creationId="{82A0FCB5-21D9-CFAF-7B58-235A3A70E17F}"/>
          </ac:picMkLst>
        </pc:picChg>
      </pc:sldChg>
      <pc:sldChg chg="modSp mod">
        <pc:chgData name="Weifeng Xu" userId="e7aed605-a3dd-4d5a-a692-a87037af107b" providerId="ADAL" clId="{1E9D9EEB-2280-48C5-986B-B1BED2CFB035}" dt="2024-12-29T00:46:16.393" v="976" actId="6549"/>
        <pc:sldMkLst>
          <pc:docMk/>
          <pc:sldMk cId="2351248153" sldId="279"/>
        </pc:sldMkLst>
        <pc:spChg chg="mod">
          <ac:chgData name="Weifeng Xu" userId="e7aed605-a3dd-4d5a-a692-a87037af107b" providerId="ADAL" clId="{1E9D9EEB-2280-48C5-986B-B1BED2CFB035}" dt="2024-12-29T00:46:16.393" v="976" actId="6549"/>
          <ac:spMkLst>
            <pc:docMk/>
            <pc:sldMk cId="2351248153" sldId="279"/>
            <ac:spMk id="5" creationId="{F87B1FB8-0908-4171-A519-16EF28AF26AA}"/>
          </ac:spMkLst>
        </pc:spChg>
      </pc:sldChg>
      <pc:sldChg chg="modSp mod">
        <pc:chgData name="Weifeng Xu" userId="e7aed605-a3dd-4d5a-a692-a87037af107b" providerId="ADAL" clId="{1E9D9EEB-2280-48C5-986B-B1BED2CFB035}" dt="2024-12-27T14:28:23.215" v="571" actId="20577"/>
        <pc:sldMkLst>
          <pc:docMk/>
          <pc:sldMk cId="3156258806" sldId="280"/>
        </pc:sldMkLst>
        <pc:spChg chg="mod">
          <ac:chgData name="Weifeng Xu" userId="e7aed605-a3dd-4d5a-a692-a87037af107b" providerId="ADAL" clId="{1E9D9EEB-2280-48C5-986B-B1BED2CFB035}" dt="2024-12-27T14:28:23.215" v="571" actId="20577"/>
          <ac:spMkLst>
            <pc:docMk/>
            <pc:sldMk cId="3156258806" sldId="280"/>
            <ac:spMk id="3" creationId="{A04D11FA-C1EE-4577-BC52-CD42CBD00CC6}"/>
          </ac:spMkLst>
        </pc:spChg>
      </pc:sldChg>
      <pc:sldChg chg="modSp mod">
        <pc:chgData name="Weifeng Xu" userId="e7aed605-a3dd-4d5a-a692-a87037af107b" providerId="ADAL" clId="{1E9D9EEB-2280-48C5-986B-B1BED2CFB035}" dt="2024-12-26T20:45:03.617" v="235" actId="108"/>
        <pc:sldMkLst>
          <pc:docMk/>
          <pc:sldMk cId="4015681537" sldId="316"/>
        </pc:sldMkLst>
        <pc:spChg chg="mod">
          <ac:chgData name="Weifeng Xu" userId="e7aed605-a3dd-4d5a-a692-a87037af107b" providerId="ADAL" clId="{1E9D9EEB-2280-48C5-986B-B1BED2CFB035}" dt="2024-12-26T20:45:03.617" v="235" actId="108"/>
          <ac:spMkLst>
            <pc:docMk/>
            <pc:sldMk cId="4015681537" sldId="316"/>
            <ac:spMk id="3" creationId="{B51AA8A5-F9F9-4D9E-8702-6E0F84B1E989}"/>
          </ac:spMkLst>
        </pc:spChg>
      </pc:sldChg>
      <pc:sldChg chg="addSp modSp mod ord">
        <pc:chgData name="Weifeng Xu" userId="e7aed605-a3dd-4d5a-a692-a87037af107b" providerId="ADAL" clId="{1E9D9EEB-2280-48C5-986B-B1BED2CFB035}" dt="2024-12-27T17:29:41.205" v="923" actId="207"/>
        <pc:sldMkLst>
          <pc:docMk/>
          <pc:sldMk cId="1212472519" sldId="323"/>
        </pc:sldMkLst>
        <pc:spChg chg="add mod">
          <ac:chgData name="Weifeng Xu" userId="e7aed605-a3dd-4d5a-a692-a87037af107b" providerId="ADAL" clId="{1E9D9EEB-2280-48C5-986B-B1BED2CFB035}" dt="2024-12-27T17:29:41.205" v="923" actId="207"/>
          <ac:spMkLst>
            <pc:docMk/>
            <pc:sldMk cId="1212472519" sldId="323"/>
            <ac:spMk id="3" creationId="{AC9D5910-2449-E491-6704-DC566918CFFA}"/>
          </ac:spMkLst>
        </pc:spChg>
        <pc:spChg chg="mod">
          <ac:chgData name="Weifeng Xu" userId="e7aed605-a3dd-4d5a-a692-a87037af107b" providerId="ADAL" clId="{1E9D9EEB-2280-48C5-986B-B1BED2CFB035}" dt="2024-12-27T16:26:51.434" v="614" actId="313"/>
          <ac:spMkLst>
            <pc:docMk/>
            <pc:sldMk cId="1212472519" sldId="323"/>
            <ac:spMk id="4" creationId="{9B715B9B-7239-42B1-8017-A362CB67A0E5}"/>
          </ac:spMkLst>
        </pc:spChg>
      </pc:sldChg>
      <pc:sldChg chg="modSp mod">
        <pc:chgData name="Weifeng Xu" userId="e7aed605-a3dd-4d5a-a692-a87037af107b" providerId="ADAL" clId="{1E9D9EEB-2280-48C5-986B-B1BED2CFB035}" dt="2024-12-27T14:24:40.443" v="562" actId="13926"/>
        <pc:sldMkLst>
          <pc:docMk/>
          <pc:sldMk cId="1474958626" sldId="324"/>
        </pc:sldMkLst>
        <pc:spChg chg="mod">
          <ac:chgData name="Weifeng Xu" userId="e7aed605-a3dd-4d5a-a692-a87037af107b" providerId="ADAL" clId="{1E9D9EEB-2280-48C5-986B-B1BED2CFB035}" dt="2024-12-27T14:24:40.443" v="562" actId="13926"/>
          <ac:spMkLst>
            <pc:docMk/>
            <pc:sldMk cId="1474958626" sldId="324"/>
            <ac:spMk id="4" creationId="{801A7380-951B-4617-9F33-2B2F70105770}"/>
          </ac:spMkLst>
        </pc:spChg>
      </pc:sldChg>
      <pc:sldChg chg="modSp mod">
        <pc:chgData name="Weifeng Xu" userId="e7aed605-a3dd-4d5a-a692-a87037af107b" providerId="ADAL" clId="{1E9D9EEB-2280-48C5-986B-B1BED2CFB035}" dt="2024-12-26T17:33:20.786" v="207" actId="20577"/>
        <pc:sldMkLst>
          <pc:docMk/>
          <pc:sldMk cId="3494595657" sldId="334"/>
        </pc:sldMkLst>
        <pc:spChg chg="mod">
          <ac:chgData name="Weifeng Xu" userId="e7aed605-a3dd-4d5a-a692-a87037af107b" providerId="ADAL" clId="{1E9D9EEB-2280-48C5-986B-B1BED2CFB035}" dt="2024-12-26T17:33:20.786" v="207" actId="20577"/>
          <ac:spMkLst>
            <pc:docMk/>
            <pc:sldMk cId="3494595657" sldId="334"/>
            <ac:spMk id="4" creationId="{5F1AE879-09D3-47B8-8DA7-90BB33DFF086}"/>
          </ac:spMkLst>
        </pc:spChg>
      </pc:sldChg>
      <pc:sldChg chg="addSp delSp modSp new mod modClrScheme chgLayout">
        <pc:chgData name="Weifeng Xu" userId="e7aed605-a3dd-4d5a-a692-a87037af107b" providerId="ADAL" clId="{1E9D9EEB-2280-48C5-986B-B1BED2CFB035}" dt="2024-12-26T16:04:42.486" v="33" actId="1076"/>
        <pc:sldMkLst>
          <pc:docMk/>
          <pc:sldMk cId="3784212747" sldId="336"/>
        </pc:sldMkLst>
        <pc:spChg chg="mod ord">
          <ac:chgData name="Weifeng Xu" userId="e7aed605-a3dd-4d5a-a692-a87037af107b" providerId="ADAL" clId="{1E9D9EEB-2280-48C5-986B-B1BED2CFB035}" dt="2024-12-26T15:59:34.599" v="5" actId="700"/>
          <ac:spMkLst>
            <pc:docMk/>
            <pc:sldMk cId="3784212747" sldId="336"/>
            <ac:spMk id="2" creationId="{0D46BD48-E4ED-3310-C966-5C6C2460E05A}"/>
          </ac:spMkLst>
        </pc:spChg>
        <pc:spChg chg="add mod">
          <ac:chgData name="Weifeng Xu" userId="e7aed605-a3dd-4d5a-a692-a87037af107b" providerId="ADAL" clId="{1E9D9EEB-2280-48C5-986B-B1BED2CFB035}" dt="2024-12-26T16:04:42.486" v="33" actId="1076"/>
          <ac:spMkLst>
            <pc:docMk/>
            <pc:sldMk cId="3784212747" sldId="336"/>
            <ac:spMk id="11" creationId="{C46E0E5B-C950-13D7-301C-4068E055B64D}"/>
          </ac:spMkLst>
        </pc:spChg>
        <pc:picChg chg="add mod">
          <ac:chgData name="Weifeng Xu" userId="e7aed605-a3dd-4d5a-a692-a87037af107b" providerId="ADAL" clId="{1E9D9EEB-2280-48C5-986B-B1BED2CFB035}" dt="2024-12-26T16:04:19.769" v="31" actId="1037"/>
          <ac:picMkLst>
            <pc:docMk/>
            <pc:sldMk cId="3784212747" sldId="336"/>
            <ac:picMk id="7" creationId="{8AB12FCF-020A-2435-5B68-4D548D208868}"/>
          </ac:picMkLst>
        </pc:picChg>
        <pc:picChg chg="add mod">
          <ac:chgData name="Weifeng Xu" userId="e7aed605-a3dd-4d5a-a692-a87037af107b" providerId="ADAL" clId="{1E9D9EEB-2280-48C5-986B-B1BED2CFB035}" dt="2024-12-26T16:04:02.226" v="28" actId="14100"/>
          <ac:picMkLst>
            <pc:docMk/>
            <pc:sldMk cId="3784212747" sldId="336"/>
            <ac:picMk id="9" creationId="{3B44CEA1-C328-13D9-212B-EFC57E48C8A6}"/>
          </ac:picMkLst>
        </pc:picChg>
      </pc:sldChg>
      <pc:sldChg chg="addSp delSp modSp new mod ord setBg">
        <pc:chgData name="Weifeng Xu" userId="e7aed605-a3dd-4d5a-a692-a87037af107b" providerId="ADAL" clId="{1E9D9EEB-2280-48C5-986B-B1BED2CFB035}" dt="2024-12-29T00:40:33.886" v="975"/>
        <pc:sldMkLst>
          <pc:docMk/>
          <pc:sldMk cId="1688128522" sldId="337"/>
        </pc:sldMkLst>
        <pc:spChg chg="mod">
          <ac:chgData name="Weifeng Xu" userId="e7aed605-a3dd-4d5a-a692-a87037af107b" providerId="ADAL" clId="{1E9D9EEB-2280-48C5-986B-B1BED2CFB035}" dt="2024-12-29T00:40:33.886" v="975"/>
          <ac:spMkLst>
            <pc:docMk/>
            <pc:sldMk cId="1688128522" sldId="337"/>
            <ac:spMk id="2" creationId="{5642AE05-2527-BEEF-628E-C2CC6433DCCE}"/>
          </ac:spMkLst>
        </pc:spChg>
        <pc:spChg chg="mod">
          <ac:chgData name="Weifeng Xu" userId="e7aed605-a3dd-4d5a-a692-a87037af107b" providerId="ADAL" clId="{1E9D9EEB-2280-48C5-986B-B1BED2CFB035}" dt="2024-12-29T00:39:30.355" v="972" actId="6549"/>
          <ac:spMkLst>
            <pc:docMk/>
            <pc:sldMk cId="1688128522" sldId="337"/>
            <ac:spMk id="3" creationId="{1AA8331D-0C26-D83C-3801-B2D6ECC93FEE}"/>
          </ac:spMkLst>
        </pc:spChg>
        <pc:picChg chg="add mod">
          <ac:chgData name="Weifeng Xu" userId="e7aed605-a3dd-4d5a-a692-a87037af107b" providerId="ADAL" clId="{1E9D9EEB-2280-48C5-986B-B1BED2CFB035}" dt="2024-12-27T16:48:10.943" v="821" actId="1076"/>
          <ac:picMkLst>
            <pc:docMk/>
            <pc:sldMk cId="1688128522" sldId="337"/>
            <ac:picMk id="4" creationId="{EB325796-39A2-1B03-7A85-8C454D804F06}"/>
          </ac:picMkLst>
        </pc:picChg>
      </pc:sldChg>
      <pc:sldChg chg="new del">
        <pc:chgData name="Weifeng Xu" userId="e7aed605-a3dd-4d5a-a692-a87037af107b" providerId="ADAL" clId="{1E9D9EEB-2280-48C5-986B-B1BED2CFB035}" dt="2024-12-27T17:27:42.327" v="911" actId="47"/>
        <pc:sldMkLst>
          <pc:docMk/>
          <pc:sldMk cId="2954665604" sldId="338"/>
        </pc:sldMkLst>
      </pc:sldChg>
      <pc:sldChg chg="modSp new mod ord">
        <pc:chgData name="Weifeng Xu" userId="e7aed605-a3dd-4d5a-a692-a87037af107b" providerId="ADAL" clId="{1E9D9EEB-2280-48C5-986B-B1BED2CFB035}" dt="2024-12-29T00:40:10.917" v="974"/>
        <pc:sldMkLst>
          <pc:docMk/>
          <pc:sldMk cId="868638738" sldId="339"/>
        </pc:sldMkLst>
        <pc:spChg chg="mod">
          <ac:chgData name="Weifeng Xu" userId="e7aed605-a3dd-4d5a-a692-a87037af107b" providerId="ADAL" clId="{1E9D9EEB-2280-48C5-986B-B1BED2CFB035}" dt="2024-12-27T16:51:50.855" v="868" actId="6549"/>
          <ac:spMkLst>
            <pc:docMk/>
            <pc:sldMk cId="868638738" sldId="339"/>
            <ac:spMk id="2" creationId="{BE17E514-D6D2-4465-5A13-920535BA0F16}"/>
          </ac:spMkLst>
        </pc:spChg>
        <pc:spChg chg="mod">
          <ac:chgData name="Weifeng Xu" userId="e7aed605-a3dd-4d5a-a692-a87037af107b" providerId="ADAL" clId="{1E9D9EEB-2280-48C5-986B-B1BED2CFB035}" dt="2024-12-27T17:00:37.452" v="910" actId="113"/>
          <ac:spMkLst>
            <pc:docMk/>
            <pc:sldMk cId="868638738" sldId="339"/>
            <ac:spMk id="3" creationId="{22D7A47B-75F1-C169-F32E-7CD228381357}"/>
          </ac:spMkLst>
        </pc:spChg>
      </pc:sldChg>
      <pc:sldChg chg="modSp new mod">
        <pc:chgData name="Weifeng Xu" userId="e7aed605-a3dd-4d5a-a692-a87037af107b" providerId="ADAL" clId="{1E9D9EEB-2280-48C5-986B-B1BED2CFB035}" dt="2024-12-29T01:09:35.131" v="1039" actId="20577"/>
        <pc:sldMkLst>
          <pc:docMk/>
          <pc:sldMk cId="2432421377" sldId="340"/>
        </pc:sldMkLst>
        <pc:spChg chg="mod">
          <ac:chgData name="Weifeng Xu" userId="e7aed605-a3dd-4d5a-a692-a87037af107b" providerId="ADAL" clId="{1E9D9EEB-2280-48C5-986B-B1BED2CFB035}" dt="2024-12-29T00:35:46.116" v="966" actId="6549"/>
          <ac:spMkLst>
            <pc:docMk/>
            <pc:sldMk cId="2432421377" sldId="340"/>
            <ac:spMk id="2" creationId="{BDAD7343-7272-A23E-582B-F96E419165B4}"/>
          </ac:spMkLst>
        </pc:spChg>
        <pc:spChg chg="mod">
          <ac:chgData name="Weifeng Xu" userId="e7aed605-a3dd-4d5a-a692-a87037af107b" providerId="ADAL" clId="{1E9D9EEB-2280-48C5-986B-B1BED2CFB035}" dt="2024-12-29T01:09:35.131" v="1039" actId="20577"/>
          <ac:spMkLst>
            <pc:docMk/>
            <pc:sldMk cId="2432421377" sldId="340"/>
            <ac:spMk id="3" creationId="{8360C42A-BDA4-1300-081F-A638F3698042}"/>
          </ac:spMkLst>
        </pc:spChg>
      </pc:sldChg>
    </pc:docChg>
  </pc:docChgLst>
  <pc:docChgLst>
    <pc:chgData name="Weifeng Xu" userId="e7aed605-a3dd-4d5a-a692-a87037af107b" providerId="ADAL" clId="{E0A36AE6-DAEB-4086-8CDB-3902B8401090}"/>
    <pc:docChg chg="undo custSel mod addSld delSld modSld">
      <pc:chgData name="Weifeng Xu" userId="e7aed605-a3dd-4d5a-a692-a87037af107b" providerId="ADAL" clId="{E0A36AE6-DAEB-4086-8CDB-3902B8401090}" dt="2021-01-18T00:01:06.800" v="260" actId="6549"/>
      <pc:docMkLst>
        <pc:docMk/>
      </pc:docMkLst>
      <pc:sldChg chg="addSp delSp modSp mod setBg">
        <pc:chgData name="Weifeng Xu" userId="e7aed605-a3dd-4d5a-a692-a87037af107b" providerId="ADAL" clId="{E0A36AE6-DAEB-4086-8CDB-3902B8401090}" dt="2021-01-17T23:59:46.284" v="256" actId="26606"/>
        <pc:sldMkLst>
          <pc:docMk/>
          <pc:sldMk cId="1392771324" sldId="258"/>
        </pc:sldMkLst>
      </pc:sldChg>
      <pc:sldChg chg="del">
        <pc:chgData name="Weifeng Xu" userId="e7aed605-a3dd-4d5a-a692-a87037af107b" providerId="ADAL" clId="{E0A36AE6-DAEB-4086-8CDB-3902B8401090}" dt="2021-01-17T23:45:25.843" v="81" actId="47"/>
        <pc:sldMkLst>
          <pc:docMk/>
          <pc:sldMk cId="627889270" sldId="259"/>
        </pc:sldMkLst>
      </pc:sldChg>
      <pc:sldChg chg="modSp new mod">
        <pc:chgData name="Weifeng Xu" userId="e7aed605-a3dd-4d5a-a692-a87037af107b" providerId="ADAL" clId="{E0A36AE6-DAEB-4086-8CDB-3902B8401090}" dt="2021-01-17T23:53:10.893" v="178" actId="20577"/>
        <pc:sldMkLst>
          <pc:docMk/>
          <pc:sldMk cId="2206727044" sldId="259"/>
        </pc:sldMkLst>
      </pc:sldChg>
      <pc:sldChg chg="del">
        <pc:chgData name="Weifeng Xu" userId="e7aed605-a3dd-4d5a-a692-a87037af107b" providerId="ADAL" clId="{E0A36AE6-DAEB-4086-8CDB-3902B8401090}" dt="2021-01-17T23:45:25.974" v="82" actId="47"/>
        <pc:sldMkLst>
          <pc:docMk/>
          <pc:sldMk cId="1241162418" sldId="260"/>
        </pc:sldMkLst>
      </pc:sldChg>
      <pc:sldChg chg="addSp modSp new mod setBg">
        <pc:chgData name="Weifeng Xu" userId="e7aed605-a3dd-4d5a-a692-a87037af107b" providerId="ADAL" clId="{E0A36AE6-DAEB-4086-8CDB-3902B8401090}" dt="2021-01-18T00:01:06.800" v="260" actId="6549"/>
        <pc:sldMkLst>
          <pc:docMk/>
          <pc:sldMk cId="3022601266" sldId="260"/>
        </pc:sldMkLst>
      </pc:sldChg>
      <pc:sldChg chg="del">
        <pc:chgData name="Weifeng Xu" userId="e7aed605-a3dd-4d5a-a692-a87037af107b" providerId="ADAL" clId="{E0A36AE6-DAEB-4086-8CDB-3902B8401090}" dt="2021-01-17T23:45:26.140" v="83" actId="47"/>
        <pc:sldMkLst>
          <pc:docMk/>
          <pc:sldMk cId="2722048472" sldId="261"/>
        </pc:sldMkLst>
      </pc:sldChg>
      <pc:sldChg chg="del">
        <pc:chgData name="Weifeng Xu" userId="e7aed605-a3dd-4d5a-a692-a87037af107b" providerId="ADAL" clId="{E0A36AE6-DAEB-4086-8CDB-3902B8401090}" dt="2021-01-17T23:45:26.285" v="84" actId="47"/>
        <pc:sldMkLst>
          <pc:docMk/>
          <pc:sldMk cId="988553735" sldId="262"/>
        </pc:sldMkLst>
      </pc:sldChg>
      <pc:sldChg chg="del">
        <pc:chgData name="Weifeng Xu" userId="e7aed605-a3dd-4d5a-a692-a87037af107b" providerId="ADAL" clId="{E0A36AE6-DAEB-4086-8CDB-3902B8401090}" dt="2021-01-17T23:45:26.428" v="85" actId="47"/>
        <pc:sldMkLst>
          <pc:docMk/>
          <pc:sldMk cId="1237432803" sldId="263"/>
        </pc:sldMkLst>
      </pc:sldChg>
      <pc:sldChg chg="del">
        <pc:chgData name="Weifeng Xu" userId="e7aed605-a3dd-4d5a-a692-a87037af107b" providerId="ADAL" clId="{E0A36AE6-DAEB-4086-8CDB-3902B8401090}" dt="2021-01-17T23:45:26.580" v="86" actId="47"/>
        <pc:sldMkLst>
          <pc:docMk/>
          <pc:sldMk cId="2602603962" sldId="264"/>
        </pc:sldMkLst>
      </pc:sldChg>
      <pc:sldChg chg="del">
        <pc:chgData name="Weifeng Xu" userId="e7aed605-a3dd-4d5a-a692-a87037af107b" providerId="ADAL" clId="{E0A36AE6-DAEB-4086-8CDB-3902B8401090}" dt="2021-01-17T23:45:26.781" v="87" actId="47"/>
        <pc:sldMkLst>
          <pc:docMk/>
          <pc:sldMk cId="3419174452" sldId="265"/>
        </pc:sldMkLst>
      </pc:sldChg>
      <pc:sldChg chg="del">
        <pc:chgData name="Weifeng Xu" userId="e7aed605-a3dd-4d5a-a692-a87037af107b" providerId="ADAL" clId="{E0A36AE6-DAEB-4086-8CDB-3902B8401090}" dt="2021-01-17T23:45:26.965" v="88" actId="47"/>
        <pc:sldMkLst>
          <pc:docMk/>
          <pc:sldMk cId="1160958258" sldId="26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41ABE4-96EE-4761-A9B5-0A961CD0237C}" type="doc">
      <dgm:prSet loTypeId="urn:diagrams.loki3.com/VaryingWidthList" loCatId="officeonline" qsTypeId="urn:microsoft.com/office/officeart/2005/8/quickstyle/simple5" qsCatId="simple" csTypeId="urn:microsoft.com/office/officeart/2005/8/colors/colorful4" csCatId="colorful" phldr="1"/>
      <dgm:spPr/>
      <dgm:t>
        <a:bodyPr/>
        <a:lstStyle/>
        <a:p>
          <a:endParaRPr lang="en-US"/>
        </a:p>
      </dgm:t>
    </dgm:pt>
    <dgm:pt modelId="{781B5E6B-6D28-444A-B419-22F092A738A1}">
      <dgm:prSet phldrT="[Text]"/>
      <dgm:spPr/>
      <dgm:t>
        <a:bodyPr/>
        <a:lstStyle/>
        <a:p>
          <a:r>
            <a:rPr lang="en-US"/>
            <a:t>Boot</a:t>
          </a:r>
        </a:p>
      </dgm:t>
    </dgm:pt>
    <dgm:pt modelId="{37927332-CADE-42D0-8135-2028E011EE16}" type="parTrans" cxnId="{A68A1734-84A4-472A-B25F-1C575A0CD816}">
      <dgm:prSet/>
      <dgm:spPr/>
      <dgm:t>
        <a:bodyPr/>
        <a:lstStyle/>
        <a:p>
          <a:endParaRPr lang="en-US"/>
        </a:p>
      </dgm:t>
    </dgm:pt>
    <dgm:pt modelId="{255B14E0-2A1A-4B3B-803D-F3DA272839D5}" type="sibTrans" cxnId="{A68A1734-84A4-472A-B25F-1C575A0CD816}">
      <dgm:prSet/>
      <dgm:spPr/>
      <dgm:t>
        <a:bodyPr/>
        <a:lstStyle/>
        <a:p>
          <a:endParaRPr lang="en-US"/>
        </a:p>
      </dgm:t>
    </dgm:pt>
    <dgm:pt modelId="{4F3ED29B-70F6-4FA6-B7C7-BBEF4A45453D}">
      <dgm:prSet phldrT="[Text]"/>
      <dgm:spPr/>
      <dgm:t>
        <a:bodyPr/>
        <a:lstStyle/>
        <a:p>
          <a:r>
            <a:rPr lang="en-US"/>
            <a:t>System</a:t>
          </a:r>
        </a:p>
      </dgm:t>
    </dgm:pt>
    <dgm:pt modelId="{CB84044B-AFDF-4588-97C3-2DECE3705BA1}" type="parTrans" cxnId="{7893EDB0-7C47-4AC9-8D36-448365AE70C9}">
      <dgm:prSet/>
      <dgm:spPr/>
      <dgm:t>
        <a:bodyPr/>
        <a:lstStyle/>
        <a:p>
          <a:endParaRPr lang="en-US"/>
        </a:p>
      </dgm:t>
    </dgm:pt>
    <dgm:pt modelId="{36CCBC80-161C-456D-AFC7-70748087183B}" type="sibTrans" cxnId="{7893EDB0-7C47-4AC9-8D36-448365AE70C9}">
      <dgm:prSet/>
      <dgm:spPr/>
      <dgm:t>
        <a:bodyPr/>
        <a:lstStyle/>
        <a:p>
          <a:endParaRPr lang="en-US"/>
        </a:p>
      </dgm:t>
    </dgm:pt>
    <dgm:pt modelId="{048535CC-AB80-42C6-9B88-A06A5A620CF1}">
      <dgm:prSet phldrT="[Text]"/>
      <dgm:spPr/>
      <dgm:t>
        <a:bodyPr/>
        <a:lstStyle/>
        <a:p>
          <a:r>
            <a:rPr lang="en-US"/>
            <a:t>Recovery</a:t>
          </a:r>
        </a:p>
      </dgm:t>
    </dgm:pt>
    <dgm:pt modelId="{E948A32F-D25F-43CB-996C-D6A741FD5974}" type="parTrans" cxnId="{360E4569-C8E7-43DC-987F-685DC030B674}">
      <dgm:prSet/>
      <dgm:spPr/>
      <dgm:t>
        <a:bodyPr/>
        <a:lstStyle/>
        <a:p>
          <a:endParaRPr lang="en-US"/>
        </a:p>
      </dgm:t>
    </dgm:pt>
    <dgm:pt modelId="{F9D3B157-2674-42A1-A9CC-F690DD8FAA38}" type="sibTrans" cxnId="{360E4569-C8E7-43DC-987F-685DC030B674}">
      <dgm:prSet/>
      <dgm:spPr/>
      <dgm:t>
        <a:bodyPr/>
        <a:lstStyle/>
        <a:p>
          <a:endParaRPr lang="en-US"/>
        </a:p>
      </dgm:t>
    </dgm:pt>
    <dgm:pt modelId="{60C68188-93FC-47FC-BAFC-5D2AFE703141}">
      <dgm:prSet phldrT="[Text]"/>
      <dgm:spPr/>
      <dgm:t>
        <a:bodyPr/>
        <a:lstStyle/>
        <a:p>
          <a:r>
            <a:rPr lang="en-US"/>
            <a:t>Data</a:t>
          </a:r>
        </a:p>
      </dgm:t>
    </dgm:pt>
    <dgm:pt modelId="{A06DF3F6-769C-4E54-8A9A-334E1EA7B8E6}" type="parTrans" cxnId="{CCA80CA4-0775-4A68-8A84-292787ED1EA9}">
      <dgm:prSet/>
      <dgm:spPr/>
      <dgm:t>
        <a:bodyPr/>
        <a:lstStyle/>
        <a:p>
          <a:endParaRPr lang="en-US"/>
        </a:p>
      </dgm:t>
    </dgm:pt>
    <dgm:pt modelId="{2D4097B3-3B0B-474C-A409-DB4FDA94989D}" type="sibTrans" cxnId="{CCA80CA4-0775-4A68-8A84-292787ED1EA9}">
      <dgm:prSet/>
      <dgm:spPr/>
      <dgm:t>
        <a:bodyPr/>
        <a:lstStyle/>
        <a:p>
          <a:endParaRPr lang="en-US"/>
        </a:p>
      </dgm:t>
    </dgm:pt>
    <dgm:pt modelId="{E44A4F59-43ED-4CF7-A33A-45F194F833F9}">
      <dgm:prSet phldrT="[Text]"/>
      <dgm:spPr/>
      <dgm:t>
        <a:bodyPr/>
        <a:lstStyle/>
        <a:p>
          <a:r>
            <a:rPr lang="en-US"/>
            <a:t>Cache</a:t>
          </a:r>
        </a:p>
      </dgm:t>
    </dgm:pt>
    <dgm:pt modelId="{39666BE1-90FB-4F1C-949E-49A741976CCE}" type="parTrans" cxnId="{292165CF-5123-4EF1-A5AA-F7FE9B587AD4}">
      <dgm:prSet/>
      <dgm:spPr/>
      <dgm:t>
        <a:bodyPr/>
        <a:lstStyle/>
        <a:p>
          <a:endParaRPr lang="en-US"/>
        </a:p>
      </dgm:t>
    </dgm:pt>
    <dgm:pt modelId="{357972D3-8D42-4B30-B296-59201EFBBEFD}" type="sibTrans" cxnId="{292165CF-5123-4EF1-A5AA-F7FE9B587AD4}">
      <dgm:prSet/>
      <dgm:spPr/>
      <dgm:t>
        <a:bodyPr/>
        <a:lstStyle/>
        <a:p>
          <a:endParaRPr lang="en-US"/>
        </a:p>
      </dgm:t>
    </dgm:pt>
    <dgm:pt modelId="{039E24E2-4C1F-46CA-A7E9-3B88774F1E00}">
      <dgm:prSet phldrT="[Text]"/>
      <dgm:spPr/>
      <dgm:t>
        <a:bodyPr/>
        <a:lstStyle/>
        <a:p>
          <a:r>
            <a:rPr lang="en-US" err="1"/>
            <a:t>Misc</a:t>
          </a:r>
          <a:endParaRPr lang="en-US"/>
        </a:p>
      </dgm:t>
    </dgm:pt>
    <dgm:pt modelId="{C4FA3B07-B87D-46E2-86A6-51930A30D03F}" type="parTrans" cxnId="{EDF4E4A0-0570-4DF1-8B8A-FD1552A60FDC}">
      <dgm:prSet/>
      <dgm:spPr/>
      <dgm:t>
        <a:bodyPr/>
        <a:lstStyle/>
        <a:p>
          <a:endParaRPr lang="en-US"/>
        </a:p>
      </dgm:t>
    </dgm:pt>
    <dgm:pt modelId="{AEB1F94D-35B7-477A-A12C-62686B91CC0A}" type="sibTrans" cxnId="{EDF4E4A0-0570-4DF1-8B8A-FD1552A60FDC}">
      <dgm:prSet/>
      <dgm:spPr/>
      <dgm:t>
        <a:bodyPr/>
        <a:lstStyle/>
        <a:p>
          <a:endParaRPr lang="en-US"/>
        </a:p>
      </dgm:t>
    </dgm:pt>
    <dgm:pt modelId="{4BD28332-BF2A-4591-9371-56C15EA2F9B5}" type="pres">
      <dgm:prSet presAssocID="{FE41ABE4-96EE-4761-A9B5-0A961CD0237C}" presName="Name0" presStyleCnt="0">
        <dgm:presLayoutVars>
          <dgm:resizeHandles/>
        </dgm:presLayoutVars>
      </dgm:prSet>
      <dgm:spPr/>
    </dgm:pt>
    <dgm:pt modelId="{9306A921-E129-48EA-8A34-24470C03C946}" type="pres">
      <dgm:prSet presAssocID="{781B5E6B-6D28-444A-B419-22F092A738A1}" presName="text" presStyleLbl="node1" presStyleIdx="0" presStyleCnt="6">
        <dgm:presLayoutVars>
          <dgm:bulletEnabled val="1"/>
        </dgm:presLayoutVars>
      </dgm:prSet>
      <dgm:spPr/>
    </dgm:pt>
    <dgm:pt modelId="{09999A78-7350-48B5-9EF7-9F34320E91C0}" type="pres">
      <dgm:prSet presAssocID="{255B14E0-2A1A-4B3B-803D-F3DA272839D5}" presName="space" presStyleCnt="0"/>
      <dgm:spPr/>
    </dgm:pt>
    <dgm:pt modelId="{18CFF9B3-07C5-445E-9CD8-C8024E7C9EF9}" type="pres">
      <dgm:prSet presAssocID="{4F3ED29B-70F6-4FA6-B7C7-BBEF4A45453D}" presName="text" presStyleLbl="node1" presStyleIdx="1" presStyleCnt="6">
        <dgm:presLayoutVars>
          <dgm:bulletEnabled val="1"/>
        </dgm:presLayoutVars>
      </dgm:prSet>
      <dgm:spPr/>
    </dgm:pt>
    <dgm:pt modelId="{003CC69F-6478-4E8C-B8E6-5208F117BFC5}" type="pres">
      <dgm:prSet presAssocID="{36CCBC80-161C-456D-AFC7-70748087183B}" presName="space" presStyleCnt="0"/>
      <dgm:spPr/>
    </dgm:pt>
    <dgm:pt modelId="{DBF2362E-58AC-4380-83D4-77367DA4A78C}" type="pres">
      <dgm:prSet presAssocID="{048535CC-AB80-42C6-9B88-A06A5A620CF1}" presName="text" presStyleLbl="node1" presStyleIdx="2" presStyleCnt="6" custScaleX="74789">
        <dgm:presLayoutVars>
          <dgm:bulletEnabled val="1"/>
        </dgm:presLayoutVars>
      </dgm:prSet>
      <dgm:spPr/>
    </dgm:pt>
    <dgm:pt modelId="{0AFED4E3-F3C9-4774-BAB6-116420A62921}" type="pres">
      <dgm:prSet presAssocID="{F9D3B157-2674-42A1-A9CC-F690DD8FAA38}" presName="space" presStyleCnt="0"/>
      <dgm:spPr/>
    </dgm:pt>
    <dgm:pt modelId="{53E3776E-5F8F-49E0-BC41-01F284838BFB}" type="pres">
      <dgm:prSet presAssocID="{60C68188-93FC-47FC-BAFC-5D2AFE703141}" presName="text" presStyleLbl="node1" presStyleIdx="3" presStyleCnt="6">
        <dgm:presLayoutVars>
          <dgm:bulletEnabled val="1"/>
        </dgm:presLayoutVars>
      </dgm:prSet>
      <dgm:spPr/>
    </dgm:pt>
    <dgm:pt modelId="{749BA194-84CD-4221-AFEC-BDA84F1EAFF3}" type="pres">
      <dgm:prSet presAssocID="{2D4097B3-3B0B-474C-A409-DB4FDA94989D}" presName="space" presStyleCnt="0"/>
      <dgm:spPr/>
    </dgm:pt>
    <dgm:pt modelId="{6824225F-7AA5-4678-AAF3-80EA0B1B628E}" type="pres">
      <dgm:prSet presAssocID="{E44A4F59-43ED-4CF7-A33A-45F194F833F9}" presName="text" presStyleLbl="node1" presStyleIdx="4" presStyleCnt="6">
        <dgm:presLayoutVars>
          <dgm:bulletEnabled val="1"/>
        </dgm:presLayoutVars>
      </dgm:prSet>
      <dgm:spPr/>
    </dgm:pt>
    <dgm:pt modelId="{8CBD6BA6-6A11-4B64-A665-A3D3FB5642C4}" type="pres">
      <dgm:prSet presAssocID="{357972D3-8D42-4B30-B296-59201EFBBEFD}" presName="space" presStyleCnt="0"/>
      <dgm:spPr/>
    </dgm:pt>
    <dgm:pt modelId="{B921EE04-4320-43AB-AAF6-CD0C7AD30F96}" type="pres">
      <dgm:prSet presAssocID="{039E24E2-4C1F-46CA-A7E9-3B88774F1E00}" presName="text" presStyleLbl="node1" presStyleIdx="5" presStyleCnt="6">
        <dgm:presLayoutVars>
          <dgm:bulletEnabled val="1"/>
        </dgm:presLayoutVars>
      </dgm:prSet>
      <dgm:spPr/>
    </dgm:pt>
  </dgm:ptLst>
  <dgm:cxnLst>
    <dgm:cxn modelId="{A68A1734-84A4-472A-B25F-1C575A0CD816}" srcId="{FE41ABE4-96EE-4761-A9B5-0A961CD0237C}" destId="{781B5E6B-6D28-444A-B419-22F092A738A1}" srcOrd="0" destOrd="0" parTransId="{37927332-CADE-42D0-8135-2028E011EE16}" sibTransId="{255B14E0-2A1A-4B3B-803D-F3DA272839D5}"/>
    <dgm:cxn modelId="{3729A539-3428-4EA9-9C86-E25089A74CD8}" type="presOf" srcId="{048535CC-AB80-42C6-9B88-A06A5A620CF1}" destId="{DBF2362E-58AC-4380-83D4-77367DA4A78C}" srcOrd="0" destOrd="0" presId="urn:diagrams.loki3.com/VaryingWidthList"/>
    <dgm:cxn modelId="{360E4569-C8E7-43DC-987F-685DC030B674}" srcId="{FE41ABE4-96EE-4761-A9B5-0A961CD0237C}" destId="{048535CC-AB80-42C6-9B88-A06A5A620CF1}" srcOrd="2" destOrd="0" parTransId="{E948A32F-D25F-43CB-996C-D6A741FD5974}" sibTransId="{F9D3B157-2674-42A1-A9CC-F690DD8FAA38}"/>
    <dgm:cxn modelId="{B9B2CD70-1787-4F75-B3B3-5BF544D4CFFA}" type="presOf" srcId="{E44A4F59-43ED-4CF7-A33A-45F194F833F9}" destId="{6824225F-7AA5-4678-AAF3-80EA0B1B628E}" srcOrd="0" destOrd="0" presId="urn:diagrams.loki3.com/VaryingWidthList"/>
    <dgm:cxn modelId="{C1275588-A93A-4EE9-AF59-144DAB881A2A}" type="presOf" srcId="{039E24E2-4C1F-46CA-A7E9-3B88774F1E00}" destId="{B921EE04-4320-43AB-AAF6-CD0C7AD30F96}" srcOrd="0" destOrd="0" presId="urn:diagrams.loki3.com/VaryingWidthList"/>
    <dgm:cxn modelId="{25ADA991-1FE8-4AF6-92AF-93496AA5AF50}" type="presOf" srcId="{4F3ED29B-70F6-4FA6-B7C7-BBEF4A45453D}" destId="{18CFF9B3-07C5-445E-9CD8-C8024E7C9EF9}" srcOrd="0" destOrd="0" presId="urn:diagrams.loki3.com/VaryingWidthList"/>
    <dgm:cxn modelId="{EDF4E4A0-0570-4DF1-8B8A-FD1552A60FDC}" srcId="{FE41ABE4-96EE-4761-A9B5-0A961CD0237C}" destId="{039E24E2-4C1F-46CA-A7E9-3B88774F1E00}" srcOrd="5" destOrd="0" parTransId="{C4FA3B07-B87D-46E2-86A6-51930A30D03F}" sibTransId="{AEB1F94D-35B7-477A-A12C-62686B91CC0A}"/>
    <dgm:cxn modelId="{CCA80CA4-0775-4A68-8A84-292787ED1EA9}" srcId="{FE41ABE4-96EE-4761-A9B5-0A961CD0237C}" destId="{60C68188-93FC-47FC-BAFC-5D2AFE703141}" srcOrd="3" destOrd="0" parTransId="{A06DF3F6-769C-4E54-8A9A-334E1EA7B8E6}" sibTransId="{2D4097B3-3B0B-474C-A409-DB4FDA94989D}"/>
    <dgm:cxn modelId="{7893EDB0-7C47-4AC9-8D36-448365AE70C9}" srcId="{FE41ABE4-96EE-4761-A9B5-0A961CD0237C}" destId="{4F3ED29B-70F6-4FA6-B7C7-BBEF4A45453D}" srcOrd="1" destOrd="0" parTransId="{CB84044B-AFDF-4588-97C3-2DECE3705BA1}" sibTransId="{36CCBC80-161C-456D-AFC7-70748087183B}"/>
    <dgm:cxn modelId="{03B0D1BE-D40D-49C7-8173-FF83885E698D}" type="presOf" srcId="{781B5E6B-6D28-444A-B419-22F092A738A1}" destId="{9306A921-E129-48EA-8A34-24470C03C946}" srcOrd="0" destOrd="0" presId="urn:diagrams.loki3.com/VaryingWidthList"/>
    <dgm:cxn modelId="{FCE2B3C3-F37B-4C85-8672-67014FF5DB20}" type="presOf" srcId="{60C68188-93FC-47FC-BAFC-5D2AFE703141}" destId="{53E3776E-5F8F-49E0-BC41-01F284838BFB}" srcOrd="0" destOrd="0" presId="urn:diagrams.loki3.com/VaryingWidthList"/>
    <dgm:cxn modelId="{596FF1C6-23A3-4504-BF0A-317D9FD4111B}" type="presOf" srcId="{FE41ABE4-96EE-4761-A9B5-0A961CD0237C}" destId="{4BD28332-BF2A-4591-9371-56C15EA2F9B5}" srcOrd="0" destOrd="0" presId="urn:diagrams.loki3.com/VaryingWidthList"/>
    <dgm:cxn modelId="{292165CF-5123-4EF1-A5AA-F7FE9B587AD4}" srcId="{FE41ABE4-96EE-4761-A9B5-0A961CD0237C}" destId="{E44A4F59-43ED-4CF7-A33A-45F194F833F9}" srcOrd="4" destOrd="0" parTransId="{39666BE1-90FB-4F1C-949E-49A741976CCE}" sibTransId="{357972D3-8D42-4B30-B296-59201EFBBEFD}"/>
    <dgm:cxn modelId="{47499D89-29ED-4EFF-B0A7-0784FF1DFCED}" type="presParOf" srcId="{4BD28332-BF2A-4591-9371-56C15EA2F9B5}" destId="{9306A921-E129-48EA-8A34-24470C03C946}" srcOrd="0" destOrd="0" presId="urn:diagrams.loki3.com/VaryingWidthList"/>
    <dgm:cxn modelId="{88F9785C-90EC-4253-B98C-0C7AEE99ECEF}" type="presParOf" srcId="{4BD28332-BF2A-4591-9371-56C15EA2F9B5}" destId="{09999A78-7350-48B5-9EF7-9F34320E91C0}" srcOrd="1" destOrd="0" presId="urn:diagrams.loki3.com/VaryingWidthList"/>
    <dgm:cxn modelId="{9B4B08ED-40D9-4CFD-BED1-EE9781A3FE5E}" type="presParOf" srcId="{4BD28332-BF2A-4591-9371-56C15EA2F9B5}" destId="{18CFF9B3-07C5-445E-9CD8-C8024E7C9EF9}" srcOrd="2" destOrd="0" presId="urn:diagrams.loki3.com/VaryingWidthList"/>
    <dgm:cxn modelId="{47EDD4B9-3315-423F-8365-83BA65B206C0}" type="presParOf" srcId="{4BD28332-BF2A-4591-9371-56C15EA2F9B5}" destId="{003CC69F-6478-4E8C-B8E6-5208F117BFC5}" srcOrd="3" destOrd="0" presId="urn:diagrams.loki3.com/VaryingWidthList"/>
    <dgm:cxn modelId="{9D4DF96B-9F2C-467C-983B-0177ACFC2290}" type="presParOf" srcId="{4BD28332-BF2A-4591-9371-56C15EA2F9B5}" destId="{DBF2362E-58AC-4380-83D4-77367DA4A78C}" srcOrd="4" destOrd="0" presId="urn:diagrams.loki3.com/VaryingWidthList"/>
    <dgm:cxn modelId="{37BF5866-7694-404E-AEE9-B04D81F3DB2C}" type="presParOf" srcId="{4BD28332-BF2A-4591-9371-56C15EA2F9B5}" destId="{0AFED4E3-F3C9-4774-BAB6-116420A62921}" srcOrd="5" destOrd="0" presId="urn:diagrams.loki3.com/VaryingWidthList"/>
    <dgm:cxn modelId="{EC6F7D3B-E705-4675-8820-078B64628758}" type="presParOf" srcId="{4BD28332-BF2A-4591-9371-56C15EA2F9B5}" destId="{53E3776E-5F8F-49E0-BC41-01F284838BFB}" srcOrd="6" destOrd="0" presId="urn:diagrams.loki3.com/VaryingWidthList"/>
    <dgm:cxn modelId="{27A28067-5398-4F63-85DE-DAD9B6733245}" type="presParOf" srcId="{4BD28332-BF2A-4591-9371-56C15EA2F9B5}" destId="{749BA194-84CD-4221-AFEC-BDA84F1EAFF3}" srcOrd="7" destOrd="0" presId="urn:diagrams.loki3.com/VaryingWidthList"/>
    <dgm:cxn modelId="{212F5907-D8D3-4134-8FB3-F03427CC21B3}" type="presParOf" srcId="{4BD28332-BF2A-4591-9371-56C15EA2F9B5}" destId="{6824225F-7AA5-4678-AAF3-80EA0B1B628E}" srcOrd="8" destOrd="0" presId="urn:diagrams.loki3.com/VaryingWidthList"/>
    <dgm:cxn modelId="{48801316-841C-4A4E-904B-0B440B3EBDEB}" type="presParOf" srcId="{4BD28332-BF2A-4591-9371-56C15EA2F9B5}" destId="{8CBD6BA6-6A11-4B64-A665-A3D3FB5642C4}" srcOrd="9" destOrd="0" presId="urn:diagrams.loki3.com/VaryingWidthList"/>
    <dgm:cxn modelId="{91706E7B-A15D-4187-9DB2-837546BC9D0D}" type="presParOf" srcId="{4BD28332-BF2A-4591-9371-56C15EA2F9B5}" destId="{B921EE04-4320-43AB-AAF6-CD0C7AD30F96}" srcOrd="10"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06A921-E129-48EA-8A34-24470C03C946}">
      <dsp:nvSpPr>
        <dsp:cNvPr id="0" name=""/>
        <dsp:cNvSpPr/>
      </dsp:nvSpPr>
      <dsp:spPr>
        <a:xfrm>
          <a:off x="98470" y="562"/>
          <a:ext cx="720000" cy="327327"/>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a:t>Boot</a:t>
          </a:r>
        </a:p>
      </dsp:txBody>
      <dsp:txXfrm>
        <a:off x="98470" y="562"/>
        <a:ext cx="720000" cy="327327"/>
      </dsp:txXfrm>
    </dsp:sp>
    <dsp:sp modelId="{18CFF9B3-07C5-445E-9CD8-C8024E7C9EF9}">
      <dsp:nvSpPr>
        <dsp:cNvPr id="0" name=""/>
        <dsp:cNvSpPr/>
      </dsp:nvSpPr>
      <dsp:spPr>
        <a:xfrm>
          <a:off x="98470" y="344256"/>
          <a:ext cx="720000" cy="327327"/>
        </a:xfrm>
        <a:prstGeom prst="rect">
          <a:avLst/>
        </a:prstGeom>
        <a:gradFill rotWithShape="0">
          <a:gsLst>
            <a:gs pos="0">
              <a:schemeClr val="accent4">
                <a:hueOff val="2079139"/>
                <a:satOff val="-9594"/>
                <a:lumOff val="353"/>
                <a:alphaOff val="0"/>
                <a:satMod val="103000"/>
                <a:lumMod val="102000"/>
                <a:tint val="94000"/>
              </a:schemeClr>
            </a:gs>
            <a:gs pos="50000">
              <a:schemeClr val="accent4">
                <a:hueOff val="2079139"/>
                <a:satOff val="-9594"/>
                <a:lumOff val="353"/>
                <a:alphaOff val="0"/>
                <a:satMod val="110000"/>
                <a:lumMod val="100000"/>
                <a:shade val="100000"/>
              </a:schemeClr>
            </a:gs>
            <a:gs pos="100000">
              <a:schemeClr val="accent4">
                <a:hueOff val="2079139"/>
                <a:satOff val="-9594"/>
                <a:lumOff val="3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a:t>System</a:t>
          </a:r>
        </a:p>
      </dsp:txBody>
      <dsp:txXfrm>
        <a:off x="98470" y="344256"/>
        <a:ext cx="720000" cy="327327"/>
      </dsp:txXfrm>
    </dsp:sp>
    <dsp:sp modelId="{DBF2362E-58AC-4380-83D4-77367DA4A78C}">
      <dsp:nvSpPr>
        <dsp:cNvPr id="0" name=""/>
        <dsp:cNvSpPr/>
      </dsp:nvSpPr>
      <dsp:spPr>
        <a:xfrm>
          <a:off x="121919" y="687950"/>
          <a:ext cx="673101" cy="327327"/>
        </a:xfrm>
        <a:prstGeom prst="rect">
          <a:avLst/>
        </a:prstGeom>
        <a:gradFill rotWithShape="0">
          <a:gsLst>
            <a:gs pos="0">
              <a:schemeClr val="accent4">
                <a:hueOff val="4158277"/>
                <a:satOff val="-19187"/>
                <a:lumOff val="706"/>
                <a:alphaOff val="0"/>
                <a:satMod val="103000"/>
                <a:lumMod val="102000"/>
                <a:tint val="94000"/>
              </a:schemeClr>
            </a:gs>
            <a:gs pos="50000">
              <a:schemeClr val="accent4">
                <a:hueOff val="4158277"/>
                <a:satOff val="-19187"/>
                <a:lumOff val="706"/>
                <a:alphaOff val="0"/>
                <a:satMod val="110000"/>
                <a:lumMod val="100000"/>
                <a:shade val="100000"/>
              </a:schemeClr>
            </a:gs>
            <a:gs pos="100000">
              <a:schemeClr val="accent4">
                <a:hueOff val="4158277"/>
                <a:satOff val="-19187"/>
                <a:lumOff val="70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a:t>Recovery</a:t>
          </a:r>
        </a:p>
      </dsp:txBody>
      <dsp:txXfrm>
        <a:off x="121919" y="687950"/>
        <a:ext cx="673101" cy="327327"/>
      </dsp:txXfrm>
    </dsp:sp>
    <dsp:sp modelId="{53E3776E-5F8F-49E0-BC41-01F284838BFB}">
      <dsp:nvSpPr>
        <dsp:cNvPr id="0" name=""/>
        <dsp:cNvSpPr/>
      </dsp:nvSpPr>
      <dsp:spPr>
        <a:xfrm>
          <a:off x="98470" y="1031644"/>
          <a:ext cx="720000" cy="327327"/>
        </a:xfrm>
        <a:prstGeom prst="rect">
          <a:avLst/>
        </a:prstGeom>
        <a:gradFill rotWithShape="0">
          <a:gsLst>
            <a:gs pos="0">
              <a:schemeClr val="accent4">
                <a:hueOff val="6237415"/>
                <a:satOff val="-28781"/>
                <a:lumOff val="1059"/>
                <a:alphaOff val="0"/>
                <a:satMod val="103000"/>
                <a:lumMod val="102000"/>
                <a:tint val="94000"/>
              </a:schemeClr>
            </a:gs>
            <a:gs pos="50000">
              <a:schemeClr val="accent4">
                <a:hueOff val="6237415"/>
                <a:satOff val="-28781"/>
                <a:lumOff val="1059"/>
                <a:alphaOff val="0"/>
                <a:satMod val="110000"/>
                <a:lumMod val="100000"/>
                <a:shade val="100000"/>
              </a:schemeClr>
            </a:gs>
            <a:gs pos="100000">
              <a:schemeClr val="accent4">
                <a:hueOff val="6237415"/>
                <a:satOff val="-28781"/>
                <a:lumOff val="105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a:t>Data</a:t>
          </a:r>
        </a:p>
      </dsp:txBody>
      <dsp:txXfrm>
        <a:off x="98470" y="1031644"/>
        <a:ext cx="720000" cy="327327"/>
      </dsp:txXfrm>
    </dsp:sp>
    <dsp:sp modelId="{6824225F-7AA5-4678-AAF3-80EA0B1B628E}">
      <dsp:nvSpPr>
        <dsp:cNvPr id="0" name=""/>
        <dsp:cNvSpPr/>
      </dsp:nvSpPr>
      <dsp:spPr>
        <a:xfrm>
          <a:off x="98470" y="1375338"/>
          <a:ext cx="720000" cy="327327"/>
        </a:xfrm>
        <a:prstGeom prst="rect">
          <a:avLst/>
        </a:prstGeom>
        <a:gradFill rotWithShape="0">
          <a:gsLst>
            <a:gs pos="0">
              <a:schemeClr val="accent4">
                <a:hueOff val="8316554"/>
                <a:satOff val="-38374"/>
                <a:lumOff val="1412"/>
                <a:alphaOff val="0"/>
                <a:satMod val="103000"/>
                <a:lumMod val="102000"/>
                <a:tint val="94000"/>
              </a:schemeClr>
            </a:gs>
            <a:gs pos="50000">
              <a:schemeClr val="accent4">
                <a:hueOff val="8316554"/>
                <a:satOff val="-38374"/>
                <a:lumOff val="1412"/>
                <a:alphaOff val="0"/>
                <a:satMod val="110000"/>
                <a:lumMod val="100000"/>
                <a:shade val="100000"/>
              </a:schemeClr>
            </a:gs>
            <a:gs pos="100000">
              <a:schemeClr val="accent4">
                <a:hueOff val="8316554"/>
                <a:satOff val="-38374"/>
                <a:lumOff val="141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a:t>Cache</a:t>
          </a:r>
        </a:p>
      </dsp:txBody>
      <dsp:txXfrm>
        <a:off x="98470" y="1375338"/>
        <a:ext cx="720000" cy="327327"/>
      </dsp:txXfrm>
    </dsp:sp>
    <dsp:sp modelId="{B921EE04-4320-43AB-AAF6-CD0C7AD30F96}">
      <dsp:nvSpPr>
        <dsp:cNvPr id="0" name=""/>
        <dsp:cNvSpPr/>
      </dsp:nvSpPr>
      <dsp:spPr>
        <a:xfrm>
          <a:off x="98470" y="1719033"/>
          <a:ext cx="720000" cy="327327"/>
        </a:xfrm>
        <a:prstGeom prst="rec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err="1"/>
            <a:t>Misc</a:t>
          </a:r>
          <a:endParaRPr lang="en-US" sz="1200" kern="1200"/>
        </a:p>
      </dsp:txBody>
      <dsp:txXfrm>
        <a:off x="98470" y="1719033"/>
        <a:ext cx="720000" cy="327327"/>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12/28/2024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https://digitalcorpora.s3.amazonaws.com/corpora/mobile/android_10/Non-Cellebrite%20Extraction/Pixel%203.zip</a:t>
            </a:r>
          </a:p>
        </p:txBody>
      </p:sp>
      <p:sp>
        <p:nvSpPr>
          <p:cNvPr id="4" name="Slide Number Placeholder 3"/>
          <p:cNvSpPr>
            <a:spLocks noGrp="1"/>
          </p:cNvSpPr>
          <p:nvPr>
            <p:ph type="sldNum" sz="quarter" idx="5"/>
          </p:nvPr>
        </p:nvSpPr>
        <p:spPr/>
        <p:txBody>
          <a:bodyPr/>
          <a:lstStyle/>
          <a:p>
            <a:fld id="{DDBF98C7-164A-4723-84F0-B1E4B080DDEC}" type="slidenum">
              <a:rPr lang="en-US" smtClean="0"/>
              <a:t>1</a:t>
            </a:fld>
            <a:endParaRPr lang="en-US"/>
          </a:p>
        </p:txBody>
      </p:sp>
    </p:spTree>
    <p:extLst>
      <p:ext uri="{BB962C8B-B14F-4D97-AF65-F5344CB8AC3E}">
        <p14:creationId xmlns:p14="http://schemas.microsoft.com/office/powerpoint/2010/main" val="1054455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https://community.nxp.com/t5/i-MX-Processors-Knowledge-Base/The-Android-Booting-process/ta-p/1129182</a:t>
            </a:r>
          </a:p>
          <a:p>
            <a:r>
              <a:rPr lang="en-US"/>
              <a:t>https://www.quora.com/How-does-Android-boot-process-work</a:t>
            </a:r>
          </a:p>
        </p:txBody>
      </p:sp>
      <p:sp>
        <p:nvSpPr>
          <p:cNvPr id="4" name="Slide Number Placeholder 3"/>
          <p:cNvSpPr>
            <a:spLocks noGrp="1"/>
          </p:cNvSpPr>
          <p:nvPr>
            <p:ph type="sldNum" sz="quarter" idx="5"/>
          </p:nvPr>
        </p:nvSpPr>
        <p:spPr/>
        <p:txBody>
          <a:bodyPr/>
          <a:lstStyle/>
          <a:p>
            <a:fld id="{DDBF98C7-164A-4723-84F0-B1E4B080DDEC}" type="slidenum">
              <a:rPr lang="en-US" smtClean="0"/>
              <a:t>22</a:t>
            </a:fld>
            <a:endParaRPr lang="en-US"/>
          </a:p>
        </p:txBody>
      </p:sp>
    </p:spTree>
    <p:extLst>
      <p:ext uri="{BB962C8B-B14F-4D97-AF65-F5344CB8AC3E}">
        <p14:creationId xmlns:p14="http://schemas.microsoft.com/office/powerpoint/2010/main" val="1412204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4400" kern="1200">
              <a:solidFill>
                <a:schemeClr val="tx1"/>
              </a:solidFill>
              <a:latin typeface="+mj-lt"/>
              <a:ea typeface="+mj-ea"/>
              <a:cs typeface="+mj-cs"/>
            </a:endParaRPr>
          </a:p>
        </p:txBody>
      </p:sp>
      <p:sp>
        <p:nvSpPr>
          <p:cNvPr id="4" name="Slide Number Placeholder 3"/>
          <p:cNvSpPr>
            <a:spLocks noGrp="1"/>
          </p:cNvSpPr>
          <p:nvPr>
            <p:ph type="sldNum" sz="quarter" idx="5"/>
          </p:nvPr>
        </p:nvSpPr>
        <p:spPr/>
        <p:txBody>
          <a:bodyPr/>
          <a:lstStyle/>
          <a:p>
            <a:fld id="{DDBF98C7-164A-4723-84F0-B1E4B080DDEC}" type="slidenum">
              <a:rPr lang="en-US" smtClean="0"/>
              <a:t>25</a:t>
            </a:fld>
            <a:endParaRPr lang="en-US"/>
          </a:p>
        </p:txBody>
      </p:sp>
    </p:spTree>
    <p:extLst>
      <p:ext uri="{BB962C8B-B14F-4D97-AF65-F5344CB8AC3E}">
        <p14:creationId xmlns:p14="http://schemas.microsoft.com/office/powerpoint/2010/main" val="3039109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https://medium.com/@voodoomio/what-the-zygote-76f852d887d9</a:t>
            </a:r>
          </a:p>
        </p:txBody>
      </p:sp>
      <p:sp>
        <p:nvSpPr>
          <p:cNvPr id="4" name="Slide Number Placeholder 3"/>
          <p:cNvSpPr>
            <a:spLocks noGrp="1"/>
          </p:cNvSpPr>
          <p:nvPr>
            <p:ph type="sldNum" sz="quarter" idx="5"/>
          </p:nvPr>
        </p:nvSpPr>
        <p:spPr/>
        <p:txBody>
          <a:bodyPr/>
          <a:lstStyle/>
          <a:p>
            <a:fld id="{DDBF98C7-164A-4723-84F0-B1E4B080DDEC}" type="slidenum">
              <a:rPr lang="en-US" smtClean="0"/>
              <a:t>30</a:t>
            </a:fld>
            <a:endParaRPr lang="en-US"/>
          </a:p>
        </p:txBody>
      </p:sp>
    </p:spTree>
    <p:extLst>
      <p:ext uri="{BB962C8B-B14F-4D97-AF65-F5344CB8AC3E}">
        <p14:creationId xmlns:p14="http://schemas.microsoft.com/office/powerpoint/2010/main" val="116017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https://forum.xda-developers.com/t/android-partitions-explained.3657183/</a:t>
            </a:r>
          </a:p>
          <a:p>
            <a:r>
              <a:rPr lang="en-US"/>
              <a:t>https://forum.xda-developers.com/t/info-android-device-partitions-and-filesystems.3586565/</a:t>
            </a:r>
          </a:p>
          <a:p>
            <a:endParaRPr lang="en-US"/>
          </a:p>
        </p:txBody>
      </p:sp>
      <p:sp>
        <p:nvSpPr>
          <p:cNvPr id="4" name="Slide Number Placeholder 3"/>
          <p:cNvSpPr>
            <a:spLocks noGrp="1"/>
          </p:cNvSpPr>
          <p:nvPr>
            <p:ph type="sldNum" sz="quarter" idx="5"/>
          </p:nvPr>
        </p:nvSpPr>
        <p:spPr/>
        <p:txBody>
          <a:bodyPr/>
          <a:lstStyle/>
          <a:p>
            <a:fld id="{DDBF98C7-164A-4723-84F0-B1E4B080DDEC}" type="slidenum">
              <a:rPr lang="en-US" smtClean="0"/>
              <a:t>32</a:t>
            </a:fld>
            <a:endParaRPr lang="en-US"/>
          </a:p>
        </p:txBody>
      </p:sp>
    </p:spTree>
    <p:extLst>
      <p:ext uri="{BB962C8B-B14F-4D97-AF65-F5344CB8AC3E}">
        <p14:creationId xmlns:p14="http://schemas.microsoft.com/office/powerpoint/2010/main" val="3819844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BF98C7-164A-4723-84F0-B1E4B080DDEC}" type="slidenum">
              <a:rPr lang="en-US" smtClean="0"/>
              <a:t>34</a:t>
            </a:fld>
            <a:endParaRPr lang="en-US"/>
          </a:p>
        </p:txBody>
      </p:sp>
    </p:spTree>
    <p:extLst>
      <p:ext uri="{BB962C8B-B14F-4D97-AF65-F5344CB8AC3E}">
        <p14:creationId xmlns:p14="http://schemas.microsoft.com/office/powerpoint/2010/main" val="4178296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BF98C7-164A-4723-84F0-B1E4B080DDEC}" type="slidenum">
              <a:rPr lang="en-US" smtClean="0"/>
              <a:t>36</a:t>
            </a:fld>
            <a:endParaRPr lang="en-US"/>
          </a:p>
        </p:txBody>
      </p:sp>
    </p:spTree>
    <p:extLst>
      <p:ext uri="{BB962C8B-B14F-4D97-AF65-F5344CB8AC3E}">
        <p14:creationId xmlns:p14="http://schemas.microsoft.com/office/powerpoint/2010/main" val="1589572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https://en.wikipedia.org/wiki/Android_(operating_system)</a:t>
            </a:r>
          </a:p>
          <a:p>
            <a:r>
              <a:rPr lang="en-US"/>
              <a:t>https://en.wikipedia.org/wiki/Google_mobile_services</a:t>
            </a:r>
          </a:p>
        </p:txBody>
      </p:sp>
      <p:sp>
        <p:nvSpPr>
          <p:cNvPr id="4" name="Slide Number Placeholder 3"/>
          <p:cNvSpPr>
            <a:spLocks noGrp="1"/>
          </p:cNvSpPr>
          <p:nvPr>
            <p:ph type="sldNum" sz="quarter" idx="5"/>
          </p:nvPr>
        </p:nvSpPr>
        <p:spPr/>
        <p:txBody>
          <a:bodyPr/>
          <a:lstStyle/>
          <a:p>
            <a:fld id="{DDBF98C7-164A-4723-84F0-B1E4B080DDEC}" type="slidenum">
              <a:rPr lang="en-US" smtClean="0"/>
              <a:t>3</a:t>
            </a:fld>
            <a:endParaRPr lang="en-US"/>
          </a:p>
        </p:txBody>
      </p:sp>
    </p:spTree>
    <p:extLst>
      <p:ext uri="{BB962C8B-B14F-4D97-AF65-F5344CB8AC3E}">
        <p14:creationId xmlns:p14="http://schemas.microsoft.com/office/powerpoint/2010/main" val="2068264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https://source.android.com/setup/start/build-numbers</a:t>
            </a:r>
          </a:p>
        </p:txBody>
      </p:sp>
      <p:sp>
        <p:nvSpPr>
          <p:cNvPr id="4" name="Slide Number Placeholder 3"/>
          <p:cNvSpPr>
            <a:spLocks noGrp="1"/>
          </p:cNvSpPr>
          <p:nvPr>
            <p:ph type="sldNum" sz="quarter" idx="5"/>
          </p:nvPr>
        </p:nvSpPr>
        <p:spPr/>
        <p:txBody>
          <a:bodyPr/>
          <a:lstStyle/>
          <a:p>
            <a:fld id="{DDBF98C7-164A-4723-84F0-B1E4B080DDEC}" type="slidenum">
              <a:rPr lang="en-US" smtClean="0"/>
              <a:t>8</a:t>
            </a:fld>
            <a:endParaRPr lang="en-US"/>
          </a:p>
        </p:txBody>
      </p:sp>
    </p:spTree>
    <p:extLst>
      <p:ext uri="{BB962C8B-B14F-4D97-AF65-F5344CB8AC3E}">
        <p14:creationId xmlns:p14="http://schemas.microsoft.com/office/powerpoint/2010/main" val="140073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https://source.android.com/setup/start/build-numbers</a:t>
            </a:r>
          </a:p>
        </p:txBody>
      </p:sp>
      <p:sp>
        <p:nvSpPr>
          <p:cNvPr id="4" name="Slide Number Placeholder 3"/>
          <p:cNvSpPr>
            <a:spLocks noGrp="1"/>
          </p:cNvSpPr>
          <p:nvPr>
            <p:ph type="sldNum" sz="quarter" idx="5"/>
          </p:nvPr>
        </p:nvSpPr>
        <p:spPr/>
        <p:txBody>
          <a:bodyPr/>
          <a:lstStyle/>
          <a:p>
            <a:fld id="{DDBF98C7-164A-4723-84F0-B1E4B080DDEC}" type="slidenum">
              <a:rPr lang="en-US" smtClean="0"/>
              <a:t>9</a:t>
            </a:fld>
            <a:endParaRPr lang="en-US"/>
          </a:p>
        </p:txBody>
      </p:sp>
    </p:spTree>
    <p:extLst>
      <p:ext uri="{BB962C8B-B14F-4D97-AF65-F5344CB8AC3E}">
        <p14:creationId xmlns:p14="http://schemas.microsoft.com/office/powerpoint/2010/main" val="605146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https://medium.com/@deepamgoel/understanding-android-architecture-1f0fb4b52f90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https://source.android.com/devices/architecture</a:t>
            </a:r>
          </a:p>
          <a:p>
            <a:endParaRPr lang="en-US"/>
          </a:p>
        </p:txBody>
      </p:sp>
      <p:sp>
        <p:nvSpPr>
          <p:cNvPr id="4" name="Slide Number Placeholder 3"/>
          <p:cNvSpPr>
            <a:spLocks noGrp="1"/>
          </p:cNvSpPr>
          <p:nvPr>
            <p:ph type="sldNum" sz="quarter" idx="5"/>
          </p:nvPr>
        </p:nvSpPr>
        <p:spPr/>
        <p:txBody>
          <a:bodyPr/>
          <a:lstStyle/>
          <a:p>
            <a:fld id="{DDBF98C7-164A-4723-84F0-B1E4B080DDEC}" type="slidenum">
              <a:rPr lang="en-US" smtClean="0"/>
              <a:t>13</a:t>
            </a:fld>
            <a:endParaRPr lang="en-US"/>
          </a:p>
        </p:txBody>
      </p:sp>
    </p:spTree>
    <p:extLst>
      <p:ext uri="{BB962C8B-B14F-4D97-AF65-F5344CB8AC3E}">
        <p14:creationId xmlns:p14="http://schemas.microsoft.com/office/powerpoint/2010/main" val="1599368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https://developers.google.com/android/guides/overview</a:t>
            </a:r>
          </a:p>
        </p:txBody>
      </p:sp>
      <p:sp>
        <p:nvSpPr>
          <p:cNvPr id="4" name="Slide Number Placeholder 3"/>
          <p:cNvSpPr>
            <a:spLocks noGrp="1"/>
          </p:cNvSpPr>
          <p:nvPr>
            <p:ph type="sldNum" sz="quarter" idx="5"/>
          </p:nvPr>
        </p:nvSpPr>
        <p:spPr/>
        <p:txBody>
          <a:bodyPr/>
          <a:lstStyle/>
          <a:p>
            <a:fld id="{DDBF98C7-164A-4723-84F0-B1E4B080DDEC}" type="slidenum">
              <a:rPr lang="en-US" smtClean="0"/>
              <a:t>14</a:t>
            </a:fld>
            <a:endParaRPr lang="en-US"/>
          </a:p>
        </p:txBody>
      </p:sp>
    </p:spTree>
    <p:extLst>
      <p:ext uri="{BB962C8B-B14F-4D97-AF65-F5344CB8AC3E}">
        <p14:creationId xmlns:p14="http://schemas.microsoft.com/office/powerpoint/2010/main" val="3355987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https://medium.com/android-news/closer-look-at-android-runtime-dvm-vs-art-1dc5240c3924</a:t>
            </a:r>
          </a:p>
          <a:p>
            <a:r>
              <a:rPr lang="en-US"/>
              <a:t>https://stackoverflow.com/questions/28435860/what-does-oat-mean</a:t>
            </a:r>
          </a:p>
        </p:txBody>
      </p:sp>
      <p:sp>
        <p:nvSpPr>
          <p:cNvPr id="4" name="Slide Number Placeholder 3"/>
          <p:cNvSpPr>
            <a:spLocks noGrp="1"/>
          </p:cNvSpPr>
          <p:nvPr>
            <p:ph type="sldNum" sz="quarter" idx="5"/>
          </p:nvPr>
        </p:nvSpPr>
        <p:spPr/>
        <p:txBody>
          <a:bodyPr/>
          <a:lstStyle/>
          <a:p>
            <a:fld id="{DDBF98C7-164A-4723-84F0-B1E4B080DDEC}" type="slidenum">
              <a:rPr lang="en-US" smtClean="0"/>
              <a:t>15</a:t>
            </a:fld>
            <a:endParaRPr lang="en-US"/>
          </a:p>
        </p:txBody>
      </p:sp>
    </p:spTree>
    <p:extLst>
      <p:ext uri="{BB962C8B-B14F-4D97-AF65-F5344CB8AC3E}">
        <p14:creationId xmlns:p14="http://schemas.microsoft.com/office/powerpoint/2010/main" val="140607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https://lief.quarkslab.com/doc/latest/tutorials/10_android_formats.html</a:t>
            </a:r>
          </a:p>
        </p:txBody>
      </p:sp>
      <p:sp>
        <p:nvSpPr>
          <p:cNvPr id="4" name="Slide Number Placeholder 3"/>
          <p:cNvSpPr>
            <a:spLocks noGrp="1"/>
          </p:cNvSpPr>
          <p:nvPr>
            <p:ph type="sldNum" sz="quarter" idx="5"/>
          </p:nvPr>
        </p:nvSpPr>
        <p:spPr/>
        <p:txBody>
          <a:bodyPr/>
          <a:lstStyle/>
          <a:p>
            <a:fld id="{DDBF98C7-164A-4723-84F0-B1E4B080DDEC}" type="slidenum">
              <a:rPr lang="en-US" smtClean="0"/>
              <a:t>16</a:t>
            </a:fld>
            <a:endParaRPr lang="en-US"/>
          </a:p>
        </p:txBody>
      </p:sp>
    </p:spTree>
    <p:extLst>
      <p:ext uri="{BB962C8B-B14F-4D97-AF65-F5344CB8AC3E}">
        <p14:creationId xmlns:p14="http://schemas.microsoft.com/office/powerpoint/2010/main" val="3144840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https://community.nxp.com/t5/i-MX-Processors-Knowledge-Base/The-Android-Booting-process/ta-p/1129182</a:t>
            </a:r>
          </a:p>
          <a:p>
            <a:r>
              <a:rPr lang="en-US" dirty="0"/>
              <a:t>https://www.quora.com/How-does-Android-boot-process-work</a:t>
            </a:r>
          </a:p>
        </p:txBody>
      </p:sp>
      <p:sp>
        <p:nvSpPr>
          <p:cNvPr id="4" name="Slide Number Placeholder 3"/>
          <p:cNvSpPr>
            <a:spLocks noGrp="1"/>
          </p:cNvSpPr>
          <p:nvPr>
            <p:ph type="sldNum" sz="quarter" idx="5"/>
          </p:nvPr>
        </p:nvSpPr>
        <p:spPr/>
        <p:txBody>
          <a:bodyPr/>
          <a:lstStyle/>
          <a:p>
            <a:fld id="{DDBF98C7-164A-4723-84F0-B1E4B080DDEC}" type="slidenum">
              <a:rPr lang="en-US" smtClean="0"/>
              <a:t>21</a:t>
            </a:fld>
            <a:endParaRPr lang="en-US"/>
          </a:p>
        </p:txBody>
      </p:sp>
    </p:spTree>
    <p:extLst>
      <p:ext uri="{BB962C8B-B14F-4D97-AF65-F5344CB8AC3E}">
        <p14:creationId xmlns:p14="http://schemas.microsoft.com/office/powerpoint/2010/main" val="2720911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12/28/2024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12/28/2024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12/28/2024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12/28/2024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12/28/2024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s.statcounter.com/os-market-share/mobile/worldwid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6BAF9-88AC-4600-B511-347782B9C875}"/>
              </a:ext>
            </a:extLst>
          </p:cNvPr>
          <p:cNvSpPr>
            <a:spLocks noGrp="1"/>
          </p:cNvSpPr>
          <p:nvPr>
            <p:ph type="ctrTitle"/>
          </p:nvPr>
        </p:nvSpPr>
        <p:spPr/>
        <p:txBody>
          <a:bodyPr/>
          <a:lstStyle/>
          <a:p>
            <a:r>
              <a:rPr lang="en-GB"/>
              <a:t>Investigating Pixel 3 </a:t>
            </a:r>
            <a:endParaRPr lang="en-US"/>
          </a:p>
        </p:txBody>
      </p:sp>
      <p:sp>
        <p:nvSpPr>
          <p:cNvPr id="3" name="Subtitle 2">
            <a:extLst>
              <a:ext uri="{FF2B5EF4-FFF2-40B4-BE49-F238E27FC236}">
                <a16:creationId xmlns:a16="http://schemas.microsoft.com/office/drawing/2014/main" id="{58CD3106-2EE0-40F4-8C0B-042135FF9FB4}"/>
              </a:ext>
            </a:extLst>
          </p:cNvPr>
          <p:cNvSpPr>
            <a:spLocks noGrp="1"/>
          </p:cNvSpPr>
          <p:nvPr>
            <p:ph type="subTitle" idx="1"/>
          </p:nvPr>
        </p:nvSpPr>
        <p:spPr/>
        <p:txBody>
          <a:bodyPr/>
          <a:lstStyle/>
          <a:p>
            <a:r>
              <a:rPr lang="en-GB"/>
              <a:t>Android 10</a:t>
            </a:r>
            <a:endParaRPr lang="en-US"/>
          </a:p>
        </p:txBody>
      </p:sp>
    </p:spTree>
    <p:extLst>
      <p:ext uri="{BB962C8B-B14F-4D97-AF65-F5344CB8AC3E}">
        <p14:creationId xmlns:p14="http://schemas.microsoft.com/office/powerpoint/2010/main" val="132324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524F6-C04C-41C5-BE99-C0A2C575048C}"/>
              </a:ext>
            </a:extLst>
          </p:cNvPr>
          <p:cNvSpPr>
            <a:spLocks noGrp="1"/>
          </p:cNvSpPr>
          <p:nvPr>
            <p:ph type="title"/>
          </p:nvPr>
        </p:nvSpPr>
        <p:spPr/>
        <p:txBody>
          <a:bodyPr/>
          <a:lstStyle/>
          <a:p>
            <a:r>
              <a:rPr lang="en-US"/>
              <a:t>What is Stock Android and Android Skins?</a:t>
            </a:r>
          </a:p>
        </p:txBody>
      </p:sp>
      <p:sp>
        <p:nvSpPr>
          <p:cNvPr id="3" name="Content Placeholder 2">
            <a:extLst>
              <a:ext uri="{FF2B5EF4-FFF2-40B4-BE49-F238E27FC236}">
                <a16:creationId xmlns:a16="http://schemas.microsoft.com/office/drawing/2014/main" id="{A63FC1D9-5BA5-40D9-8966-7C1900337665}"/>
              </a:ext>
            </a:extLst>
          </p:cNvPr>
          <p:cNvSpPr>
            <a:spLocks noGrp="1"/>
          </p:cNvSpPr>
          <p:nvPr>
            <p:ph idx="1"/>
          </p:nvPr>
        </p:nvSpPr>
        <p:spPr/>
        <p:txBody>
          <a:bodyPr/>
          <a:lstStyle/>
          <a:p>
            <a:r>
              <a:rPr lang="en-US"/>
              <a:t>Unmodified version of Android</a:t>
            </a:r>
          </a:p>
          <a:p>
            <a:pPr lvl="1"/>
            <a:r>
              <a:rPr lang="en-GB"/>
              <a:t>known as vanilla or pure Android</a:t>
            </a:r>
          </a:p>
          <a:p>
            <a:r>
              <a:rPr lang="en-US"/>
              <a:t>Companies can modify Android</a:t>
            </a:r>
          </a:p>
          <a:p>
            <a:pPr lvl="1"/>
            <a:r>
              <a:rPr lang="en-GB"/>
              <a:t>adding a custom skin</a:t>
            </a:r>
          </a:p>
          <a:p>
            <a:pPr lvl="1"/>
            <a:r>
              <a:rPr lang="en-GB"/>
              <a:t>new features. </a:t>
            </a:r>
          </a:p>
          <a:p>
            <a:r>
              <a:rPr lang="en-GB"/>
              <a:t>Popular skins</a:t>
            </a:r>
          </a:p>
          <a:p>
            <a:pPr lvl="1"/>
            <a:r>
              <a:rPr lang="en-GB"/>
              <a:t>Samsung Experience, </a:t>
            </a:r>
          </a:p>
          <a:p>
            <a:pPr lvl="1"/>
            <a:r>
              <a:rPr lang="en-GB"/>
              <a:t>HTC Sense, </a:t>
            </a:r>
          </a:p>
          <a:p>
            <a:pPr lvl="1"/>
            <a:r>
              <a:rPr lang="en-GB"/>
              <a:t>EMUI (Huawei), and </a:t>
            </a:r>
          </a:p>
          <a:p>
            <a:pPr lvl="1"/>
            <a:r>
              <a:rPr lang="en-GB" err="1"/>
              <a:t>OxygenOS</a:t>
            </a:r>
            <a:r>
              <a:rPr lang="en-GB"/>
              <a:t> (OnePlus)</a:t>
            </a:r>
            <a:endParaRPr lang="en-US"/>
          </a:p>
        </p:txBody>
      </p:sp>
      <p:pic>
        <p:nvPicPr>
          <p:cNvPr id="2050" name="Picture 2" descr="EMUI 11 based on Android 11 is coming to Huawei devices in Q3 2020 |  NoypiGeeks">
            <a:extLst>
              <a:ext uri="{FF2B5EF4-FFF2-40B4-BE49-F238E27FC236}">
                <a16:creationId xmlns:a16="http://schemas.microsoft.com/office/drawing/2014/main" id="{6C0A68A5-C81C-4386-A755-A1F055199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8894" y="1971078"/>
            <a:ext cx="5600585" cy="314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62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E590-849D-4DB0-B6D3-AD8FAFAEB8DA}"/>
              </a:ext>
            </a:extLst>
          </p:cNvPr>
          <p:cNvSpPr>
            <a:spLocks noGrp="1"/>
          </p:cNvSpPr>
          <p:nvPr>
            <p:ph type="title"/>
          </p:nvPr>
        </p:nvSpPr>
        <p:spPr/>
        <p:txBody>
          <a:bodyPr/>
          <a:lstStyle/>
          <a:p>
            <a:r>
              <a:rPr lang="en-US"/>
              <a:t>Stock Android</a:t>
            </a:r>
          </a:p>
        </p:txBody>
      </p:sp>
      <p:sp>
        <p:nvSpPr>
          <p:cNvPr id="3" name="Content Placeholder 2">
            <a:extLst>
              <a:ext uri="{FF2B5EF4-FFF2-40B4-BE49-F238E27FC236}">
                <a16:creationId xmlns:a16="http://schemas.microsoft.com/office/drawing/2014/main" id="{A48185D3-B684-4FB6-9797-A6BE1011844B}"/>
              </a:ext>
            </a:extLst>
          </p:cNvPr>
          <p:cNvSpPr>
            <a:spLocks noGrp="1"/>
          </p:cNvSpPr>
          <p:nvPr>
            <p:ph idx="1"/>
          </p:nvPr>
        </p:nvSpPr>
        <p:spPr/>
        <p:txBody>
          <a:bodyPr/>
          <a:lstStyle/>
          <a:p>
            <a:r>
              <a:rPr lang="en-US"/>
              <a:t>Advantages</a:t>
            </a:r>
          </a:p>
          <a:p>
            <a:pPr lvl="1"/>
            <a:r>
              <a:rPr lang="en-US"/>
              <a:t>Fast updates</a:t>
            </a:r>
          </a:p>
          <a:p>
            <a:pPr lvl="1"/>
            <a:r>
              <a:rPr lang="en-US">
                <a:solidFill>
                  <a:srgbClr val="424242"/>
                </a:solidFill>
                <a:latin typeface="Proximanova Regular"/>
              </a:rPr>
              <a:t>B</a:t>
            </a:r>
            <a:r>
              <a:rPr lang="en-US" b="0" i="0">
                <a:solidFill>
                  <a:srgbClr val="424242"/>
                </a:solidFill>
                <a:effectLst/>
                <a:latin typeface="Proximanova Regular"/>
              </a:rPr>
              <a:t>loatware-free: pre-installed  software </a:t>
            </a:r>
            <a:r>
              <a:rPr lang="en-GB" b="0" i="0">
                <a:solidFill>
                  <a:srgbClr val="424242"/>
                </a:solidFill>
                <a:effectLst/>
                <a:latin typeface="Proximanova Regular"/>
              </a:rPr>
              <a:t>can’t be deleted from a device, unless you root it.</a:t>
            </a:r>
          </a:p>
          <a:p>
            <a:r>
              <a:rPr lang="en-GB" b="0" i="0">
                <a:solidFill>
                  <a:srgbClr val="424242"/>
                </a:solidFill>
                <a:effectLst/>
                <a:latin typeface="Proximanova Regular"/>
              </a:rPr>
              <a:t>Popular stock Android smartphones are those made by Google</a:t>
            </a:r>
          </a:p>
          <a:p>
            <a:pPr lvl="1"/>
            <a:r>
              <a:rPr lang="en-GB">
                <a:solidFill>
                  <a:srgbClr val="424242"/>
                </a:solidFill>
                <a:latin typeface="Proximanova Regular"/>
              </a:rPr>
              <a:t>older Nexus devices</a:t>
            </a:r>
          </a:p>
          <a:p>
            <a:pPr lvl="1"/>
            <a:r>
              <a:rPr lang="en-GB">
                <a:solidFill>
                  <a:srgbClr val="424242"/>
                </a:solidFill>
                <a:latin typeface="Proximanova Regular"/>
              </a:rPr>
              <a:t>Pixel</a:t>
            </a:r>
            <a:r>
              <a:rPr lang="en-GB" b="0" i="0">
                <a:solidFill>
                  <a:srgbClr val="424242"/>
                </a:solidFill>
                <a:effectLst/>
                <a:latin typeface="Proximanova Regular"/>
              </a:rPr>
              <a:t>, Pixel 2, and Pixel 3 handsets</a:t>
            </a:r>
          </a:p>
          <a:p>
            <a:r>
              <a:rPr lang="en-GB" b="0" i="0">
                <a:solidFill>
                  <a:srgbClr val="424242"/>
                </a:solidFill>
                <a:effectLst/>
                <a:latin typeface="Proximanova Regular"/>
              </a:rPr>
              <a:t>Android holds over 71% of the global mobile OS market share</a:t>
            </a:r>
          </a:p>
          <a:p>
            <a:pPr lvl="1"/>
            <a:r>
              <a:rPr lang="en-GB" b="0" i="0">
                <a:solidFill>
                  <a:srgbClr val="424242"/>
                </a:solidFill>
                <a:effectLst/>
                <a:latin typeface="Proximanova Regular"/>
              </a:rPr>
              <a:t>as of November 2020 (</a:t>
            </a:r>
            <a:r>
              <a:rPr lang="en-US" b="0" i="1" u="none" strike="noStrike" err="1">
                <a:solidFill>
                  <a:srgbClr val="00D49F"/>
                </a:solidFill>
                <a:effectLst/>
                <a:latin typeface="Proximanova Regular"/>
                <a:hlinkClick r:id="rId2"/>
              </a:rPr>
              <a:t>StatCounter</a:t>
            </a:r>
            <a:r>
              <a:rPr lang="en-GB" b="0" i="0">
                <a:solidFill>
                  <a:srgbClr val="424242"/>
                </a:solidFill>
                <a:effectLst/>
                <a:latin typeface="Proximanova Regular"/>
              </a:rPr>
              <a:t>)</a:t>
            </a:r>
            <a:endParaRPr lang="en-US" b="0" i="0">
              <a:solidFill>
                <a:srgbClr val="424242"/>
              </a:solidFill>
              <a:effectLst/>
              <a:latin typeface="Proximanova Regular"/>
            </a:endParaRPr>
          </a:p>
        </p:txBody>
      </p:sp>
    </p:spTree>
    <p:extLst>
      <p:ext uri="{BB962C8B-B14F-4D97-AF65-F5344CB8AC3E}">
        <p14:creationId xmlns:p14="http://schemas.microsoft.com/office/powerpoint/2010/main" val="523254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204221-05EE-48DE-B5FA-D8FCB1CE9497}"/>
              </a:ext>
            </a:extLst>
          </p:cNvPr>
          <p:cNvSpPr>
            <a:spLocks noGrp="1"/>
          </p:cNvSpPr>
          <p:nvPr>
            <p:ph type="title"/>
          </p:nvPr>
        </p:nvSpPr>
        <p:spPr/>
        <p:txBody>
          <a:bodyPr/>
          <a:lstStyle/>
          <a:p>
            <a:r>
              <a:rPr lang="en-US"/>
              <a:t>Android Architecture</a:t>
            </a:r>
          </a:p>
        </p:txBody>
      </p:sp>
      <p:sp>
        <p:nvSpPr>
          <p:cNvPr id="5" name="Text Placeholder 4">
            <a:extLst>
              <a:ext uri="{FF2B5EF4-FFF2-40B4-BE49-F238E27FC236}">
                <a16:creationId xmlns:a16="http://schemas.microsoft.com/office/drawing/2014/main" id="{2C12CF9A-FC5D-443F-8474-95C80CCE6F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0160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03FDD1-81D4-4A64-BA5A-855D9731C720}"/>
              </a:ext>
            </a:extLst>
          </p:cNvPr>
          <p:cNvPicPr>
            <a:picLocks noChangeAspect="1"/>
          </p:cNvPicPr>
          <p:nvPr/>
        </p:nvPicPr>
        <p:blipFill>
          <a:blip r:embed="rId3"/>
          <a:stretch>
            <a:fillRect/>
          </a:stretch>
        </p:blipFill>
        <p:spPr>
          <a:xfrm>
            <a:off x="754321" y="602746"/>
            <a:ext cx="7539287" cy="5652508"/>
          </a:xfrm>
          <a:prstGeom prst="rect">
            <a:avLst/>
          </a:prstGeom>
        </p:spPr>
      </p:pic>
      <p:sp>
        <p:nvSpPr>
          <p:cNvPr id="4" name="TextBox 3">
            <a:extLst>
              <a:ext uri="{FF2B5EF4-FFF2-40B4-BE49-F238E27FC236}">
                <a16:creationId xmlns:a16="http://schemas.microsoft.com/office/drawing/2014/main" id="{5F1AE879-09D3-47B8-8DA7-90BB33DFF086}"/>
              </a:ext>
            </a:extLst>
          </p:cNvPr>
          <p:cNvSpPr txBox="1"/>
          <p:nvPr/>
        </p:nvSpPr>
        <p:spPr>
          <a:xfrm>
            <a:off x="8293608" y="602746"/>
            <a:ext cx="3291840" cy="307777"/>
          </a:xfrm>
          <a:prstGeom prst="rect">
            <a:avLst/>
          </a:prstGeom>
          <a:solidFill>
            <a:srgbClr val="D9D9D9"/>
          </a:solidFill>
        </p:spPr>
        <p:txBody>
          <a:bodyPr wrap="square">
            <a:spAutoFit/>
          </a:bodyPr>
          <a:lstStyle/>
          <a:p>
            <a:r>
              <a:rPr lang="en-US" sz="1400" b="0" i="0" dirty="0">
                <a:solidFill>
                  <a:schemeClr val="bg1"/>
                </a:solidFill>
                <a:effectLst/>
                <a:latin typeface="Roboto"/>
              </a:rPr>
              <a:t>Apps we use every day</a:t>
            </a:r>
            <a:endParaRPr lang="en-US" sz="1400" dirty="0">
              <a:solidFill>
                <a:schemeClr val="bg1"/>
              </a:solidFill>
            </a:endParaRPr>
          </a:p>
        </p:txBody>
      </p:sp>
      <p:sp>
        <p:nvSpPr>
          <p:cNvPr id="6" name="TextBox 5">
            <a:extLst>
              <a:ext uri="{FF2B5EF4-FFF2-40B4-BE49-F238E27FC236}">
                <a16:creationId xmlns:a16="http://schemas.microsoft.com/office/drawing/2014/main" id="{848EEE1A-B51D-4C0B-ABD6-976B9970F598}"/>
              </a:ext>
            </a:extLst>
          </p:cNvPr>
          <p:cNvSpPr txBox="1"/>
          <p:nvPr/>
        </p:nvSpPr>
        <p:spPr>
          <a:xfrm>
            <a:off x="8293608" y="4196834"/>
            <a:ext cx="3291840" cy="523220"/>
          </a:xfrm>
          <a:prstGeom prst="rect">
            <a:avLst/>
          </a:prstGeom>
          <a:solidFill>
            <a:srgbClr val="5170FF"/>
          </a:solidFill>
        </p:spPr>
        <p:txBody>
          <a:bodyPr wrap="square">
            <a:spAutoFit/>
          </a:bodyPr>
          <a:lstStyle/>
          <a:p>
            <a:r>
              <a:rPr lang="en-GB" sz="1400">
                <a:solidFill>
                  <a:schemeClr val="bg1"/>
                </a:solidFill>
                <a:latin typeface="Roboto"/>
              </a:rPr>
              <a:t>defines a standard interface for hardware vendors to implement</a:t>
            </a:r>
            <a:endParaRPr lang="en-US" sz="1400">
              <a:solidFill>
                <a:schemeClr val="bg1"/>
              </a:solidFill>
              <a:latin typeface="Roboto"/>
            </a:endParaRPr>
          </a:p>
        </p:txBody>
      </p:sp>
      <p:sp>
        <p:nvSpPr>
          <p:cNvPr id="7" name="TextBox 6">
            <a:extLst>
              <a:ext uri="{FF2B5EF4-FFF2-40B4-BE49-F238E27FC236}">
                <a16:creationId xmlns:a16="http://schemas.microsoft.com/office/drawing/2014/main" id="{64615C64-EF55-4387-9BCC-B96A51C6B094}"/>
              </a:ext>
            </a:extLst>
          </p:cNvPr>
          <p:cNvSpPr txBox="1"/>
          <p:nvPr/>
        </p:nvSpPr>
        <p:spPr>
          <a:xfrm>
            <a:off x="8293608" y="4980603"/>
            <a:ext cx="3291840" cy="738664"/>
          </a:xfrm>
          <a:prstGeom prst="rect">
            <a:avLst/>
          </a:prstGeom>
          <a:solidFill>
            <a:srgbClr val="FF5D5B"/>
          </a:solidFill>
        </p:spPr>
        <p:txBody>
          <a:bodyPr wrap="square">
            <a:spAutoFit/>
          </a:bodyPr>
          <a:lstStyle/>
          <a:p>
            <a:r>
              <a:rPr lang="en-GB" sz="1400">
                <a:solidFill>
                  <a:schemeClr val="bg1"/>
                </a:solidFill>
              </a:rPr>
              <a:t>Security, Process management, Memory management, Device management</a:t>
            </a:r>
          </a:p>
          <a:p>
            <a:r>
              <a:rPr lang="en-GB" sz="1400">
                <a:solidFill>
                  <a:schemeClr val="bg1"/>
                </a:solidFill>
              </a:rPr>
              <a:t>Multitasking</a:t>
            </a:r>
            <a:endParaRPr lang="en-US" sz="1400">
              <a:solidFill>
                <a:schemeClr val="bg1"/>
              </a:solidFill>
            </a:endParaRPr>
          </a:p>
        </p:txBody>
      </p:sp>
      <p:sp>
        <p:nvSpPr>
          <p:cNvPr id="8" name="TextBox 7">
            <a:extLst>
              <a:ext uri="{FF2B5EF4-FFF2-40B4-BE49-F238E27FC236}">
                <a16:creationId xmlns:a16="http://schemas.microsoft.com/office/drawing/2014/main" id="{6EC5C773-9BA4-4DDD-9B27-709966D494BA}"/>
              </a:ext>
            </a:extLst>
          </p:cNvPr>
          <p:cNvSpPr txBox="1"/>
          <p:nvPr/>
        </p:nvSpPr>
        <p:spPr>
          <a:xfrm>
            <a:off x="8293608" y="2851486"/>
            <a:ext cx="3291840" cy="523220"/>
          </a:xfrm>
          <a:prstGeom prst="rect">
            <a:avLst/>
          </a:prstGeom>
          <a:solidFill>
            <a:srgbClr val="FFBC49"/>
          </a:solidFill>
        </p:spPr>
        <p:txBody>
          <a:bodyPr wrap="square">
            <a:spAutoFit/>
          </a:bodyPr>
          <a:lstStyle/>
          <a:p>
            <a:r>
              <a:rPr lang="en-GB" sz="1400">
                <a:solidFill>
                  <a:srgbClr val="B75FE7"/>
                </a:solidFill>
                <a:latin typeface="Roboto"/>
              </a:rPr>
              <a:t>A set of Libraries and Android Runtime. </a:t>
            </a:r>
            <a:endParaRPr lang="en-US" sz="1400">
              <a:solidFill>
                <a:srgbClr val="B75FE7"/>
              </a:solidFill>
              <a:latin typeface="Roboto"/>
            </a:endParaRPr>
          </a:p>
        </p:txBody>
      </p:sp>
      <p:sp>
        <p:nvSpPr>
          <p:cNvPr id="9" name="TextBox 8">
            <a:extLst>
              <a:ext uri="{FF2B5EF4-FFF2-40B4-BE49-F238E27FC236}">
                <a16:creationId xmlns:a16="http://schemas.microsoft.com/office/drawing/2014/main" id="{23C11534-2176-4290-A23E-DC766528302F}"/>
              </a:ext>
            </a:extLst>
          </p:cNvPr>
          <p:cNvSpPr txBox="1"/>
          <p:nvPr/>
        </p:nvSpPr>
        <p:spPr>
          <a:xfrm>
            <a:off x="8293608" y="1508065"/>
            <a:ext cx="3291840" cy="307777"/>
          </a:xfrm>
          <a:prstGeom prst="rect">
            <a:avLst/>
          </a:prstGeom>
          <a:solidFill>
            <a:srgbClr val="318EFD"/>
          </a:solidFill>
        </p:spPr>
        <p:txBody>
          <a:bodyPr wrap="square">
            <a:spAutoFit/>
          </a:bodyPr>
          <a:lstStyle/>
          <a:p>
            <a:r>
              <a:rPr lang="en-US" sz="1400" b="0" i="0" dirty="0">
                <a:solidFill>
                  <a:schemeClr val="bg1"/>
                </a:solidFill>
                <a:effectLst/>
                <a:latin typeface="Roboto"/>
              </a:rPr>
              <a:t>Java APIs for developer</a:t>
            </a:r>
            <a:endParaRPr lang="en-US" sz="1400" dirty="0">
              <a:solidFill>
                <a:schemeClr val="bg1"/>
              </a:solidFill>
            </a:endParaRPr>
          </a:p>
        </p:txBody>
      </p:sp>
    </p:spTree>
    <p:extLst>
      <p:ext uri="{BB962C8B-B14F-4D97-AF65-F5344CB8AC3E}">
        <p14:creationId xmlns:p14="http://schemas.microsoft.com/office/powerpoint/2010/main" val="3494595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82A479-2FFE-453C-9D6D-50350EF9FFE2}"/>
              </a:ext>
            </a:extLst>
          </p:cNvPr>
          <p:cNvPicPr>
            <a:picLocks noChangeAspect="1"/>
          </p:cNvPicPr>
          <p:nvPr/>
        </p:nvPicPr>
        <p:blipFill rotWithShape="1">
          <a:blip r:embed="rId3"/>
          <a:srcRect b="59422"/>
          <a:stretch/>
        </p:blipFill>
        <p:spPr>
          <a:xfrm>
            <a:off x="948872" y="925909"/>
            <a:ext cx="7539287" cy="2293681"/>
          </a:xfrm>
          <a:prstGeom prst="rect">
            <a:avLst/>
          </a:prstGeom>
        </p:spPr>
      </p:pic>
      <p:pic>
        <p:nvPicPr>
          <p:cNvPr id="4" name="Picture 3">
            <a:extLst>
              <a:ext uri="{FF2B5EF4-FFF2-40B4-BE49-F238E27FC236}">
                <a16:creationId xmlns:a16="http://schemas.microsoft.com/office/drawing/2014/main" id="{D66B322C-00C9-4C28-9CC0-3AD0DDF71277}"/>
              </a:ext>
            </a:extLst>
          </p:cNvPr>
          <p:cNvPicPr>
            <a:picLocks noChangeAspect="1"/>
          </p:cNvPicPr>
          <p:nvPr/>
        </p:nvPicPr>
        <p:blipFill>
          <a:blip r:embed="rId4"/>
          <a:stretch>
            <a:fillRect/>
          </a:stretch>
        </p:blipFill>
        <p:spPr>
          <a:xfrm>
            <a:off x="9383487" y="2263153"/>
            <a:ext cx="800958" cy="956437"/>
          </a:xfrm>
          <a:prstGeom prst="rect">
            <a:avLst/>
          </a:prstGeom>
        </p:spPr>
      </p:pic>
      <p:pic>
        <p:nvPicPr>
          <p:cNvPr id="1026" name="Picture 2" descr="Become an Android Partner">
            <a:extLst>
              <a:ext uri="{FF2B5EF4-FFF2-40B4-BE49-F238E27FC236}">
                <a16:creationId xmlns:a16="http://schemas.microsoft.com/office/drawing/2014/main" id="{97DC65AB-87AE-4918-A7F6-DAD069E299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1418" y="1107996"/>
            <a:ext cx="1725097" cy="75052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5C86F0-B8BE-4A64-9788-6D083FBB8DA1}"/>
              </a:ext>
            </a:extLst>
          </p:cNvPr>
          <p:cNvSpPr txBox="1"/>
          <p:nvPr/>
        </p:nvSpPr>
        <p:spPr>
          <a:xfrm>
            <a:off x="8833026" y="838691"/>
            <a:ext cx="2489179" cy="307777"/>
          </a:xfrm>
          <a:prstGeom prst="rect">
            <a:avLst/>
          </a:prstGeom>
          <a:noFill/>
        </p:spPr>
        <p:txBody>
          <a:bodyPr wrap="square">
            <a:spAutoFit/>
          </a:bodyPr>
          <a:lstStyle/>
          <a:p>
            <a:r>
              <a:rPr lang="en-US" sz="1400">
                <a:latin typeface="+mj-lt"/>
              </a:rPr>
              <a:t>google mobile services (G</a:t>
            </a:r>
            <a:r>
              <a:rPr lang="en-US" altLang="zh-CN" sz="1400">
                <a:latin typeface="+mj-lt"/>
              </a:rPr>
              <a:t>MS)</a:t>
            </a:r>
            <a:endParaRPr lang="en-US" sz="1400">
              <a:latin typeface="+mj-lt"/>
            </a:endParaRPr>
          </a:p>
        </p:txBody>
      </p:sp>
      <p:sp>
        <p:nvSpPr>
          <p:cNvPr id="11" name="TextBox 10">
            <a:extLst>
              <a:ext uri="{FF2B5EF4-FFF2-40B4-BE49-F238E27FC236}">
                <a16:creationId xmlns:a16="http://schemas.microsoft.com/office/drawing/2014/main" id="{6170142C-4FB7-43EB-831C-6217A76869CD}"/>
              </a:ext>
            </a:extLst>
          </p:cNvPr>
          <p:cNvSpPr txBox="1"/>
          <p:nvPr/>
        </p:nvSpPr>
        <p:spPr>
          <a:xfrm>
            <a:off x="8656745" y="1858525"/>
            <a:ext cx="2665460" cy="523220"/>
          </a:xfrm>
          <a:prstGeom prst="rect">
            <a:avLst/>
          </a:prstGeom>
          <a:noFill/>
        </p:spPr>
        <p:txBody>
          <a:bodyPr wrap="square">
            <a:spAutoFit/>
          </a:bodyPr>
          <a:lstStyle/>
          <a:p>
            <a:pPr algn="ctr"/>
            <a:r>
              <a:rPr lang="en-GB" sz="1400">
                <a:latin typeface="+mj-lt"/>
              </a:rPr>
              <a:t>Google Play Services </a:t>
            </a:r>
          </a:p>
          <a:p>
            <a:r>
              <a:rPr lang="en-GB" sz="1400">
                <a:latin typeface="+mj-lt"/>
              </a:rPr>
              <a:t>(Google Service Framework, GFS) </a:t>
            </a:r>
            <a:endParaRPr lang="en-US" sz="1400">
              <a:latin typeface="+mj-lt"/>
            </a:endParaRPr>
          </a:p>
        </p:txBody>
      </p:sp>
      <p:pic>
        <p:nvPicPr>
          <p:cNvPr id="16" name="Picture 15">
            <a:extLst>
              <a:ext uri="{FF2B5EF4-FFF2-40B4-BE49-F238E27FC236}">
                <a16:creationId xmlns:a16="http://schemas.microsoft.com/office/drawing/2014/main" id="{2918B3EE-7E33-4072-9BBE-8E73B365DCB4}"/>
              </a:ext>
            </a:extLst>
          </p:cNvPr>
          <p:cNvPicPr>
            <a:picLocks noChangeAspect="1"/>
          </p:cNvPicPr>
          <p:nvPr/>
        </p:nvPicPr>
        <p:blipFill>
          <a:blip r:embed="rId6"/>
          <a:stretch>
            <a:fillRect/>
          </a:stretch>
        </p:blipFill>
        <p:spPr>
          <a:xfrm>
            <a:off x="2643984" y="3638411"/>
            <a:ext cx="4236810" cy="2533293"/>
          </a:xfrm>
          <a:prstGeom prst="rect">
            <a:avLst/>
          </a:prstGeom>
        </p:spPr>
      </p:pic>
      <p:sp>
        <p:nvSpPr>
          <p:cNvPr id="19" name="TextBox 18">
            <a:extLst>
              <a:ext uri="{FF2B5EF4-FFF2-40B4-BE49-F238E27FC236}">
                <a16:creationId xmlns:a16="http://schemas.microsoft.com/office/drawing/2014/main" id="{7931E30E-D912-4172-9BE7-7024C8FA4080}"/>
              </a:ext>
            </a:extLst>
          </p:cNvPr>
          <p:cNvSpPr txBox="1"/>
          <p:nvPr/>
        </p:nvSpPr>
        <p:spPr>
          <a:xfrm>
            <a:off x="7259388" y="4116000"/>
            <a:ext cx="3761414" cy="923330"/>
          </a:xfrm>
          <a:prstGeom prst="rect">
            <a:avLst/>
          </a:prstGeom>
          <a:noFill/>
        </p:spPr>
        <p:txBody>
          <a:bodyPr wrap="square">
            <a:spAutoFit/>
          </a:bodyPr>
          <a:lstStyle/>
          <a:p>
            <a:r>
              <a:rPr lang="en-GB"/>
              <a:t>Google Play services receives regular updates that contain improvements and bug fixes.</a:t>
            </a:r>
            <a:endParaRPr lang="en-US"/>
          </a:p>
        </p:txBody>
      </p:sp>
      <p:sp>
        <p:nvSpPr>
          <p:cNvPr id="21" name="TextBox 20">
            <a:extLst>
              <a:ext uri="{FF2B5EF4-FFF2-40B4-BE49-F238E27FC236}">
                <a16:creationId xmlns:a16="http://schemas.microsoft.com/office/drawing/2014/main" id="{54C56691-355C-4D5C-9F0C-B8E98561ED41}"/>
              </a:ext>
            </a:extLst>
          </p:cNvPr>
          <p:cNvSpPr txBox="1"/>
          <p:nvPr/>
        </p:nvSpPr>
        <p:spPr>
          <a:xfrm>
            <a:off x="10381836" y="2415947"/>
            <a:ext cx="1395873" cy="769441"/>
          </a:xfrm>
          <a:prstGeom prst="rect">
            <a:avLst/>
          </a:prstGeom>
          <a:noFill/>
        </p:spPr>
        <p:txBody>
          <a:bodyPr wrap="square">
            <a:spAutoFit/>
          </a:bodyPr>
          <a:lstStyle/>
          <a:p>
            <a:r>
              <a:rPr lang="en-GB" sz="1100"/>
              <a:t>1.Google Backup</a:t>
            </a:r>
          </a:p>
          <a:p>
            <a:r>
              <a:rPr lang="en-GB" sz="1100"/>
              <a:t>2.Play Store Services</a:t>
            </a:r>
          </a:p>
          <a:p>
            <a:r>
              <a:rPr lang="en-GB" sz="1100"/>
              <a:t>3.Contacts Sync</a:t>
            </a:r>
          </a:p>
          <a:p>
            <a:r>
              <a:rPr lang="en-GB" sz="1100"/>
              <a:t>4.Account Manager</a:t>
            </a:r>
            <a:endParaRPr lang="en-US" sz="1100"/>
          </a:p>
        </p:txBody>
      </p:sp>
    </p:spTree>
    <p:extLst>
      <p:ext uri="{BB962C8B-B14F-4D97-AF65-F5344CB8AC3E}">
        <p14:creationId xmlns:p14="http://schemas.microsoft.com/office/powerpoint/2010/main" val="336467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AD1DD-41C5-49D1-9394-E933EE31404D}"/>
              </a:ext>
            </a:extLst>
          </p:cNvPr>
          <p:cNvSpPr>
            <a:spLocks noGrp="1"/>
          </p:cNvSpPr>
          <p:nvPr>
            <p:ph type="title"/>
          </p:nvPr>
        </p:nvSpPr>
        <p:spPr/>
        <p:txBody>
          <a:bodyPr/>
          <a:lstStyle/>
          <a:p>
            <a:r>
              <a:rPr lang="en-US">
                <a:solidFill>
                  <a:srgbClr val="FF0000"/>
                </a:solidFill>
              </a:rPr>
              <a:t>A</a:t>
            </a:r>
            <a:r>
              <a:rPr lang="en-US"/>
              <a:t>ndroid </a:t>
            </a:r>
            <a:r>
              <a:rPr lang="en-US" err="1">
                <a:solidFill>
                  <a:srgbClr val="FF0000"/>
                </a:solidFill>
              </a:rPr>
              <a:t>R</a:t>
            </a:r>
            <a:r>
              <a:rPr lang="en-US" err="1"/>
              <a:t>un</a:t>
            </a:r>
            <a:r>
              <a:rPr lang="en-US" err="1">
                <a:solidFill>
                  <a:srgbClr val="FF0000"/>
                </a:solidFill>
              </a:rPr>
              <a:t>T</a:t>
            </a:r>
            <a:r>
              <a:rPr lang="en-US" err="1"/>
              <a:t>ime</a:t>
            </a:r>
            <a:r>
              <a:rPr lang="en-US"/>
              <a:t> (ART)</a:t>
            </a:r>
          </a:p>
        </p:txBody>
      </p:sp>
      <p:sp>
        <p:nvSpPr>
          <p:cNvPr id="3" name="Content Placeholder 2">
            <a:extLst>
              <a:ext uri="{FF2B5EF4-FFF2-40B4-BE49-F238E27FC236}">
                <a16:creationId xmlns:a16="http://schemas.microsoft.com/office/drawing/2014/main" id="{B51AA8A5-F9F9-4D9E-8702-6E0F84B1E989}"/>
              </a:ext>
            </a:extLst>
          </p:cNvPr>
          <p:cNvSpPr>
            <a:spLocks noGrp="1"/>
          </p:cNvSpPr>
          <p:nvPr>
            <p:ph idx="1"/>
          </p:nvPr>
        </p:nvSpPr>
        <p:spPr>
          <a:xfrm>
            <a:off x="838200" y="1825625"/>
            <a:ext cx="5918607" cy="4351338"/>
          </a:xfrm>
        </p:spPr>
        <p:txBody>
          <a:bodyPr>
            <a:normAutofit fontScale="92500" lnSpcReduction="20000"/>
          </a:bodyPr>
          <a:lstStyle/>
          <a:p>
            <a:r>
              <a:rPr lang="en-GB" dirty="0"/>
              <a:t>ART is the system within the Android operating system that executes applications </a:t>
            </a:r>
          </a:p>
          <a:p>
            <a:pPr lvl="1"/>
            <a:r>
              <a:rPr lang="en-GB" dirty="0"/>
              <a:t>by translating their bytecode (</a:t>
            </a:r>
            <a:r>
              <a:rPr lang="en-GB" dirty="0">
                <a:solidFill>
                  <a:srgbClr val="C00000"/>
                </a:solidFill>
              </a:rPr>
              <a:t>DEX</a:t>
            </a:r>
            <a:r>
              <a:rPr lang="en-GB" dirty="0"/>
              <a:t>) into machine code that the device's processor can understand</a:t>
            </a:r>
          </a:p>
          <a:p>
            <a:pPr lvl="1"/>
            <a:r>
              <a:rPr lang="en-GB" dirty="0"/>
              <a:t>old: Dalvik Virtual Machine(DVM) </a:t>
            </a:r>
            <a:r>
              <a:rPr lang="en-US" b="0" i="0" dirty="0">
                <a:solidFill>
                  <a:srgbClr val="282829"/>
                </a:solidFill>
                <a:effectLst/>
                <a:latin typeface="-apple-system"/>
              </a:rPr>
              <a:t>till </a:t>
            </a:r>
            <a:r>
              <a:rPr lang="en-US" b="0" i="0" dirty="0" err="1">
                <a:solidFill>
                  <a:srgbClr val="282829"/>
                </a:solidFill>
                <a:effectLst/>
                <a:latin typeface="-apple-system"/>
              </a:rPr>
              <a:t>Kitkat</a:t>
            </a:r>
            <a:r>
              <a:rPr lang="en-GB" dirty="0"/>
              <a:t> </a:t>
            </a:r>
          </a:p>
          <a:p>
            <a:r>
              <a:rPr lang="en-GB" dirty="0"/>
              <a:t>ART is faster than DVM</a:t>
            </a:r>
          </a:p>
          <a:p>
            <a:pPr lvl="1"/>
            <a:r>
              <a:rPr lang="en-GB" dirty="0"/>
              <a:t>ART does ahead-of-time (</a:t>
            </a:r>
            <a:r>
              <a:rPr lang="en-GB" dirty="0">
                <a:solidFill>
                  <a:srgbClr val="C00000"/>
                </a:solidFill>
              </a:rPr>
              <a:t>AOT</a:t>
            </a:r>
            <a:r>
              <a:rPr lang="en-GB" dirty="0"/>
              <a:t>) compiles higher-level program languages to machine code</a:t>
            </a:r>
          </a:p>
          <a:p>
            <a:pPr lvl="1"/>
            <a:r>
              <a:rPr lang="en-GB" dirty="0"/>
              <a:t>.</a:t>
            </a:r>
            <a:r>
              <a:rPr lang="en-GB" dirty="0">
                <a:solidFill>
                  <a:srgbClr val="C00000"/>
                </a:solidFill>
              </a:rPr>
              <a:t>oat:</a:t>
            </a:r>
            <a:r>
              <a:rPr lang="en-GB" dirty="0"/>
              <a:t> </a:t>
            </a:r>
            <a:r>
              <a:rPr lang="en-US" sz="2400" dirty="0">
                <a:solidFill>
                  <a:srgbClr val="C00000"/>
                </a:solidFill>
              </a:rPr>
              <a:t>: </a:t>
            </a:r>
            <a:r>
              <a:rPr lang="en-GB" dirty="0">
                <a:solidFill>
                  <a:srgbClr val="C00000"/>
                </a:solidFill>
              </a:rPr>
              <a:t>O</a:t>
            </a:r>
            <a:r>
              <a:rPr lang="en-GB" dirty="0"/>
              <a:t>f </a:t>
            </a:r>
            <a:r>
              <a:rPr lang="en-GB" dirty="0">
                <a:solidFill>
                  <a:srgbClr val="C00000"/>
                </a:solidFill>
              </a:rPr>
              <a:t>A</a:t>
            </a:r>
            <a:r>
              <a:rPr lang="en-GB" dirty="0"/>
              <a:t>head </a:t>
            </a:r>
            <a:r>
              <a:rPr lang="en-GB" dirty="0">
                <a:solidFill>
                  <a:srgbClr val="C00000"/>
                </a:solidFill>
              </a:rPr>
              <a:t>T</a:t>
            </a:r>
            <a:r>
              <a:rPr lang="en-GB" dirty="0"/>
              <a:t>ime, a reordering of </a:t>
            </a:r>
            <a:r>
              <a:rPr lang="en-GB" dirty="0">
                <a:solidFill>
                  <a:srgbClr val="C00000"/>
                </a:solidFill>
              </a:rPr>
              <a:t>AOT;</a:t>
            </a:r>
            <a:r>
              <a:rPr lang="en-GB" dirty="0"/>
              <a:t> After Android 5.0</a:t>
            </a:r>
          </a:p>
          <a:p>
            <a:pPr lvl="1"/>
            <a:r>
              <a:rPr lang="en-GB" dirty="0"/>
              <a:t>.</a:t>
            </a:r>
            <a:r>
              <a:rPr lang="en-GB" dirty="0" err="1">
                <a:solidFill>
                  <a:srgbClr val="C00000"/>
                </a:solidFill>
              </a:rPr>
              <a:t>vdex</a:t>
            </a:r>
            <a:r>
              <a:rPr lang="en-GB" dirty="0"/>
              <a:t>: After Android 8.0: optimize Android apps' compilation and loading process. </a:t>
            </a:r>
            <a:endParaRPr lang="en-US" dirty="0"/>
          </a:p>
        </p:txBody>
      </p:sp>
      <p:pic>
        <p:nvPicPr>
          <p:cNvPr id="1026" name="Picture 2" descr="Image for post">
            <a:extLst>
              <a:ext uri="{FF2B5EF4-FFF2-40B4-BE49-F238E27FC236}">
                <a16:creationId xmlns:a16="http://schemas.microsoft.com/office/drawing/2014/main" id="{829A28D2-8942-48DA-8C3B-EF32A3CCC4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8750" y="1607814"/>
            <a:ext cx="5435193" cy="47869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6EBF047C-B7C7-4EF7-B92E-6590BBA5F433}"/>
              </a:ext>
            </a:extLst>
          </p:cNvPr>
          <p:cNvSpPr/>
          <p:nvPr/>
        </p:nvSpPr>
        <p:spPr>
          <a:xfrm>
            <a:off x="8969829" y="1401993"/>
            <a:ext cx="994228" cy="21781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.APK</a:t>
            </a:r>
          </a:p>
        </p:txBody>
      </p:sp>
      <p:sp>
        <p:nvSpPr>
          <p:cNvPr id="6" name="Rectangle: Rounded Corners 5">
            <a:extLst>
              <a:ext uri="{FF2B5EF4-FFF2-40B4-BE49-F238E27FC236}">
                <a16:creationId xmlns:a16="http://schemas.microsoft.com/office/drawing/2014/main" id="{3A18E43F-C7B6-451F-AA00-236143E13747}"/>
              </a:ext>
            </a:extLst>
          </p:cNvPr>
          <p:cNvSpPr/>
          <p:nvPr/>
        </p:nvSpPr>
        <p:spPr>
          <a:xfrm>
            <a:off x="8969829" y="1984441"/>
            <a:ext cx="994228" cy="511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Resource and Native code</a:t>
            </a:r>
          </a:p>
        </p:txBody>
      </p:sp>
      <p:cxnSp>
        <p:nvCxnSpPr>
          <p:cNvPr id="7" name="Straight Arrow Connector 6">
            <a:extLst>
              <a:ext uri="{FF2B5EF4-FFF2-40B4-BE49-F238E27FC236}">
                <a16:creationId xmlns:a16="http://schemas.microsoft.com/office/drawing/2014/main" id="{4846ACFD-B387-44AC-A7B8-B72E5015F543}"/>
              </a:ext>
            </a:extLst>
          </p:cNvPr>
          <p:cNvCxnSpPr>
            <a:cxnSpLocks/>
            <a:stCxn id="4" idx="1"/>
          </p:cNvCxnSpPr>
          <p:nvPr/>
        </p:nvCxnSpPr>
        <p:spPr>
          <a:xfrm flipH="1">
            <a:off x="8098971" y="1510899"/>
            <a:ext cx="870858" cy="47354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3D40DE85-78CD-4B04-82CA-F530F13D1CE0}"/>
              </a:ext>
            </a:extLst>
          </p:cNvPr>
          <p:cNvCxnSpPr>
            <a:stCxn id="4" idx="3"/>
          </p:cNvCxnSpPr>
          <p:nvPr/>
        </p:nvCxnSpPr>
        <p:spPr>
          <a:xfrm>
            <a:off x="9964057" y="1510899"/>
            <a:ext cx="878114" cy="36468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759EAC4C-6A1D-4C12-8BE7-4B46EE430E0F}"/>
              </a:ext>
            </a:extLst>
          </p:cNvPr>
          <p:cNvCxnSpPr>
            <a:cxnSpLocks/>
            <a:stCxn id="4" idx="2"/>
            <a:endCxn id="6" idx="0"/>
          </p:cNvCxnSpPr>
          <p:nvPr/>
        </p:nvCxnSpPr>
        <p:spPr>
          <a:xfrm>
            <a:off x="9466943" y="1619804"/>
            <a:ext cx="0" cy="364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52BC6142-51AA-42C1-B901-D90A9A132502}"/>
              </a:ext>
            </a:extLst>
          </p:cNvPr>
          <p:cNvSpPr/>
          <p:nvPr/>
        </p:nvSpPr>
        <p:spPr>
          <a:xfrm>
            <a:off x="7561946" y="522513"/>
            <a:ext cx="1030514" cy="389325"/>
          </a:xfrm>
          <a:prstGeom prst="roundRect">
            <a:avLst/>
          </a:prstGeom>
          <a:solidFill>
            <a:srgbClr val="AB51D6"/>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Source code</a:t>
            </a:r>
          </a:p>
        </p:txBody>
      </p:sp>
      <p:sp>
        <p:nvSpPr>
          <p:cNvPr id="14" name="Rectangle: Rounded Corners 13">
            <a:extLst>
              <a:ext uri="{FF2B5EF4-FFF2-40B4-BE49-F238E27FC236}">
                <a16:creationId xmlns:a16="http://schemas.microsoft.com/office/drawing/2014/main" id="{52117774-F6FD-49B0-8E0A-3204BC1AC29F}"/>
              </a:ext>
            </a:extLst>
          </p:cNvPr>
          <p:cNvSpPr/>
          <p:nvPr/>
        </p:nvSpPr>
        <p:spPr>
          <a:xfrm>
            <a:off x="8944634" y="529188"/>
            <a:ext cx="1030514" cy="389325"/>
          </a:xfrm>
          <a:prstGeom prst="roundRect">
            <a:avLst/>
          </a:prstGeom>
          <a:solidFill>
            <a:srgbClr val="AEAEA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a:t>DEX</a:t>
            </a:r>
          </a:p>
        </p:txBody>
      </p:sp>
      <p:cxnSp>
        <p:nvCxnSpPr>
          <p:cNvPr id="15" name="Straight Arrow Connector 14">
            <a:extLst>
              <a:ext uri="{FF2B5EF4-FFF2-40B4-BE49-F238E27FC236}">
                <a16:creationId xmlns:a16="http://schemas.microsoft.com/office/drawing/2014/main" id="{589B4EB8-EE9C-4601-96B8-D64CA8F82870}"/>
              </a:ext>
            </a:extLst>
          </p:cNvPr>
          <p:cNvCxnSpPr>
            <a:stCxn id="13" idx="3"/>
            <a:endCxn id="14" idx="1"/>
          </p:cNvCxnSpPr>
          <p:nvPr/>
        </p:nvCxnSpPr>
        <p:spPr>
          <a:xfrm>
            <a:off x="8592460" y="717176"/>
            <a:ext cx="352174" cy="6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A14F4EA9-E13C-43CB-A3C7-A60B57C4FD01}"/>
              </a:ext>
            </a:extLst>
          </p:cNvPr>
          <p:cNvSpPr/>
          <p:nvPr/>
        </p:nvSpPr>
        <p:spPr>
          <a:xfrm>
            <a:off x="10811332" y="475471"/>
            <a:ext cx="994228" cy="5112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Resource and Native code</a:t>
            </a:r>
          </a:p>
        </p:txBody>
      </p:sp>
      <p:cxnSp>
        <p:nvCxnSpPr>
          <p:cNvPr id="18" name="Straight Arrow Connector 17">
            <a:extLst>
              <a:ext uri="{FF2B5EF4-FFF2-40B4-BE49-F238E27FC236}">
                <a16:creationId xmlns:a16="http://schemas.microsoft.com/office/drawing/2014/main" id="{CBC36275-E60F-447E-8CED-1BA7A9BD5156}"/>
              </a:ext>
            </a:extLst>
          </p:cNvPr>
          <p:cNvCxnSpPr>
            <a:cxnSpLocks/>
            <a:stCxn id="17" idx="1"/>
            <a:endCxn id="14" idx="3"/>
          </p:cNvCxnSpPr>
          <p:nvPr/>
        </p:nvCxnSpPr>
        <p:spPr>
          <a:xfrm flipH="1" flipV="1">
            <a:off x="9975148" y="723851"/>
            <a:ext cx="836184" cy="7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3A3C6BD-C034-4E07-8C7F-F5C8C968CFA3}"/>
              </a:ext>
            </a:extLst>
          </p:cNvPr>
          <p:cNvCxnSpPr>
            <a:endCxn id="4" idx="0"/>
          </p:cNvCxnSpPr>
          <p:nvPr/>
        </p:nvCxnSpPr>
        <p:spPr>
          <a:xfrm>
            <a:off x="9459891" y="877888"/>
            <a:ext cx="7052" cy="524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6881352-8445-4ED8-A0B1-6BA8C2162127}"/>
              </a:ext>
            </a:extLst>
          </p:cNvPr>
          <p:cNvSpPr txBox="1"/>
          <p:nvPr/>
        </p:nvSpPr>
        <p:spPr>
          <a:xfrm>
            <a:off x="9463489" y="1044550"/>
            <a:ext cx="450764" cy="369332"/>
          </a:xfrm>
          <a:prstGeom prst="rect">
            <a:avLst/>
          </a:prstGeom>
          <a:noFill/>
        </p:spPr>
        <p:txBody>
          <a:bodyPr wrap="none" rtlCol="0">
            <a:spAutoFit/>
          </a:bodyPr>
          <a:lstStyle/>
          <a:p>
            <a:r>
              <a:rPr lang="en-US">
                <a:solidFill>
                  <a:srgbClr val="002060"/>
                </a:solidFill>
              </a:rPr>
              <a:t>zip</a:t>
            </a:r>
          </a:p>
        </p:txBody>
      </p:sp>
      <p:sp>
        <p:nvSpPr>
          <p:cNvPr id="25" name="TextBox 24">
            <a:extLst>
              <a:ext uri="{FF2B5EF4-FFF2-40B4-BE49-F238E27FC236}">
                <a16:creationId xmlns:a16="http://schemas.microsoft.com/office/drawing/2014/main" id="{150B627A-6784-4127-8206-2747DAA82FFD}"/>
              </a:ext>
            </a:extLst>
          </p:cNvPr>
          <p:cNvSpPr txBox="1"/>
          <p:nvPr/>
        </p:nvSpPr>
        <p:spPr>
          <a:xfrm>
            <a:off x="8481709" y="1607814"/>
            <a:ext cx="618118" cy="307777"/>
          </a:xfrm>
          <a:prstGeom prst="rect">
            <a:avLst/>
          </a:prstGeom>
          <a:noFill/>
        </p:spPr>
        <p:txBody>
          <a:bodyPr wrap="none" rtlCol="0">
            <a:spAutoFit/>
          </a:bodyPr>
          <a:lstStyle/>
          <a:p>
            <a:r>
              <a:rPr lang="en-US" sz="1400">
                <a:solidFill>
                  <a:srgbClr val="002060"/>
                </a:solidFill>
              </a:rPr>
              <a:t>install</a:t>
            </a:r>
          </a:p>
        </p:txBody>
      </p:sp>
      <p:sp>
        <p:nvSpPr>
          <p:cNvPr id="27" name="TextBox 26">
            <a:extLst>
              <a:ext uri="{FF2B5EF4-FFF2-40B4-BE49-F238E27FC236}">
                <a16:creationId xmlns:a16="http://schemas.microsoft.com/office/drawing/2014/main" id="{F3D8E559-362E-4CB3-A686-D9027D55AEFA}"/>
              </a:ext>
            </a:extLst>
          </p:cNvPr>
          <p:cNvSpPr txBox="1"/>
          <p:nvPr/>
        </p:nvSpPr>
        <p:spPr>
          <a:xfrm>
            <a:off x="9654998" y="1614489"/>
            <a:ext cx="618118" cy="307777"/>
          </a:xfrm>
          <a:prstGeom prst="rect">
            <a:avLst/>
          </a:prstGeom>
          <a:noFill/>
        </p:spPr>
        <p:txBody>
          <a:bodyPr wrap="none" rtlCol="0">
            <a:spAutoFit/>
          </a:bodyPr>
          <a:lstStyle/>
          <a:p>
            <a:r>
              <a:rPr lang="en-US" sz="1400">
                <a:solidFill>
                  <a:srgbClr val="002060"/>
                </a:solidFill>
              </a:rPr>
              <a:t>install</a:t>
            </a:r>
          </a:p>
        </p:txBody>
      </p:sp>
      <p:sp>
        <p:nvSpPr>
          <p:cNvPr id="26" name="TextBox 25">
            <a:extLst>
              <a:ext uri="{FF2B5EF4-FFF2-40B4-BE49-F238E27FC236}">
                <a16:creationId xmlns:a16="http://schemas.microsoft.com/office/drawing/2014/main" id="{29702971-FBAE-4976-8484-7E32DB8B9C1F}"/>
              </a:ext>
            </a:extLst>
          </p:cNvPr>
          <p:cNvSpPr txBox="1"/>
          <p:nvPr/>
        </p:nvSpPr>
        <p:spPr>
          <a:xfrm>
            <a:off x="9067661" y="142564"/>
            <a:ext cx="531043" cy="338554"/>
          </a:xfrm>
          <a:prstGeom prst="rect">
            <a:avLst/>
          </a:prstGeom>
          <a:noFill/>
        </p:spPr>
        <p:txBody>
          <a:bodyPr wrap="none" rtlCol="0">
            <a:spAutoFit/>
          </a:bodyPr>
          <a:lstStyle/>
          <a:p>
            <a:r>
              <a:rPr lang="en-US" sz="1600">
                <a:solidFill>
                  <a:srgbClr val="C00000"/>
                </a:solidFill>
              </a:rPr>
              <a:t>.</a:t>
            </a:r>
            <a:r>
              <a:rPr lang="en-US" sz="1600" err="1">
                <a:solidFill>
                  <a:srgbClr val="C00000"/>
                </a:solidFill>
              </a:rPr>
              <a:t>dex</a:t>
            </a:r>
            <a:endParaRPr lang="en-US" sz="1600">
              <a:solidFill>
                <a:srgbClr val="C00000"/>
              </a:solidFill>
            </a:endParaRPr>
          </a:p>
        </p:txBody>
      </p:sp>
      <p:sp>
        <p:nvSpPr>
          <p:cNvPr id="29" name="TextBox 28">
            <a:extLst>
              <a:ext uri="{FF2B5EF4-FFF2-40B4-BE49-F238E27FC236}">
                <a16:creationId xmlns:a16="http://schemas.microsoft.com/office/drawing/2014/main" id="{44D8D561-EA55-4CD3-B43D-544EEF47968C}"/>
              </a:ext>
            </a:extLst>
          </p:cNvPr>
          <p:cNvSpPr txBox="1"/>
          <p:nvPr/>
        </p:nvSpPr>
        <p:spPr>
          <a:xfrm>
            <a:off x="7692704" y="168338"/>
            <a:ext cx="585738" cy="338554"/>
          </a:xfrm>
          <a:prstGeom prst="rect">
            <a:avLst/>
          </a:prstGeom>
          <a:noFill/>
        </p:spPr>
        <p:txBody>
          <a:bodyPr wrap="none" rtlCol="0">
            <a:spAutoFit/>
          </a:bodyPr>
          <a:lstStyle/>
          <a:p>
            <a:r>
              <a:rPr lang="en-US" sz="1600">
                <a:solidFill>
                  <a:srgbClr val="C00000"/>
                </a:solidFill>
              </a:rPr>
              <a:t>.Java</a:t>
            </a:r>
          </a:p>
        </p:txBody>
      </p:sp>
      <p:sp>
        <p:nvSpPr>
          <p:cNvPr id="31" name="TextBox 30">
            <a:extLst>
              <a:ext uri="{FF2B5EF4-FFF2-40B4-BE49-F238E27FC236}">
                <a16:creationId xmlns:a16="http://schemas.microsoft.com/office/drawing/2014/main" id="{F3DF8715-2A39-4FDD-8DF3-9C4E21D51C1D}"/>
              </a:ext>
            </a:extLst>
          </p:cNvPr>
          <p:cNvSpPr txBox="1"/>
          <p:nvPr/>
        </p:nvSpPr>
        <p:spPr>
          <a:xfrm>
            <a:off x="6999520" y="6238567"/>
            <a:ext cx="4795154" cy="261610"/>
          </a:xfrm>
          <a:prstGeom prst="rect">
            <a:avLst/>
          </a:prstGeom>
          <a:noFill/>
        </p:spPr>
        <p:txBody>
          <a:bodyPr wrap="square">
            <a:spAutoFit/>
          </a:bodyPr>
          <a:lstStyle/>
          <a:p>
            <a:r>
              <a:rPr lang="en-GB" sz="1100"/>
              <a:t>Do not trust extensions: .</a:t>
            </a:r>
            <a:r>
              <a:rPr lang="en-GB" sz="1100" err="1"/>
              <a:t>dex</a:t>
            </a:r>
            <a:r>
              <a:rPr lang="en-GB" sz="1100"/>
              <a:t> can be DEX or OAT, .</a:t>
            </a:r>
            <a:r>
              <a:rPr lang="en-GB" sz="1100" err="1"/>
              <a:t>odex</a:t>
            </a:r>
            <a:r>
              <a:rPr lang="en-GB" sz="1100"/>
              <a:t> are OAT, .oat are OAT, …</a:t>
            </a:r>
          </a:p>
        </p:txBody>
      </p:sp>
      <p:sp>
        <p:nvSpPr>
          <p:cNvPr id="33" name="TextBox 32">
            <a:extLst>
              <a:ext uri="{FF2B5EF4-FFF2-40B4-BE49-F238E27FC236}">
                <a16:creationId xmlns:a16="http://schemas.microsoft.com/office/drawing/2014/main" id="{AC70E301-5646-49A1-B169-88D0E406C090}"/>
              </a:ext>
            </a:extLst>
          </p:cNvPr>
          <p:cNvSpPr txBox="1"/>
          <p:nvPr/>
        </p:nvSpPr>
        <p:spPr>
          <a:xfrm>
            <a:off x="6558370" y="4120919"/>
            <a:ext cx="1853917" cy="246221"/>
          </a:xfrm>
          <a:prstGeom prst="rect">
            <a:avLst/>
          </a:prstGeom>
          <a:noFill/>
        </p:spPr>
        <p:txBody>
          <a:bodyPr wrap="square">
            <a:spAutoFit/>
          </a:bodyPr>
          <a:lstStyle/>
          <a:p>
            <a:r>
              <a:rPr lang="en-US" sz="1000" b="0" i="0">
                <a:solidFill>
                  <a:srgbClr val="C00000"/>
                </a:solidFill>
                <a:effectLst/>
                <a:latin typeface="Open Sans"/>
              </a:rPr>
              <a:t>Optimized Dalvik </a:t>
            </a:r>
            <a:r>
              <a:rPr lang="en-US" sz="1000" b="0" i="0" err="1">
                <a:solidFill>
                  <a:srgbClr val="C00000"/>
                </a:solidFill>
                <a:effectLst/>
                <a:latin typeface="Open Sans"/>
              </a:rPr>
              <a:t>EXcutable</a:t>
            </a:r>
            <a:r>
              <a:rPr lang="en-US" sz="1000" b="0" i="0">
                <a:solidFill>
                  <a:srgbClr val="C00000"/>
                </a:solidFill>
                <a:effectLst/>
                <a:latin typeface="Open Sans"/>
              </a:rPr>
              <a:t> </a:t>
            </a:r>
            <a:endParaRPr lang="en-US" sz="1000">
              <a:solidFill>
                <a:srgbClr val="C00000"/>
              </a:solidFill>
            </a:endParaRPr>
          </a:p>
        </p:txBody>
      </p:sp>
      <p:sp>
        <p:nvSpPr>
          <p:cNvPr id="35" name="TextBox 34">
            <a:extLst>
              <a:ext uri="{FF2B5EF4-FFF2-40B4-BE49-F238E27FC236}">
                <a16:creationId xmlns:a16="http://schemas.microsoft.com/office/drawing/2014/main" id="{138C6A3F-F150-4357-80FA-91AA00079150}"/>
              </a:ext>
            </a:extLst>
          </p:cNvPr>
          <p:cNvSpPr txBox="1"/>
          <p:nvPr/>
        </p:nvSpPr>
        <p:spPr>
          <a:xfrm>
            <a:off x="8858539" y="4033290"/>
            <a:ext cx="2829153" cy="415498"/>
          </a:xfrm>
          <a:prstGeom prst="rect">
            <a:avLst/>
          </a:prstGeom>
          <a:noFill/>
        </p:spPr>
        <p:txBody>
          <a:bodyPr wrap="square">
            <a:spAutoFit/>
          </a:bodyPr>
          <a:lstStyle/>
          <a:p>
            <a:r>
              <a:rPr lang="en-US" sz="1050">
                <a:solidFill>
                  <a:srgbClr val="C00000"/>
                </a:solidFill>
              </a:rPr>
              <a:t>.oat: </a:t>
            </a:r>
            <a:r>
              <a:rPr lang="en-GB" sz="1050">
                <a:solidFill>
                  <a:srgbClr val="C00000"/>
                </a:solidFill>
              </a:rPr>
              <a:t>Of Ahead Time, a reordering of Ahead Of Time</a:t>
            </a:r>
            <a:endParaRPr lang="en-US" sz="1050">
              <a:solidFill>
                <a:srgbClr val="C00000"/>
              </a:solidFill>
            </a:endParaRPr>
          </a:p>
        </p:txBody>
      </p:sp>
    </p:spTree>
    <p:extLst>
      <p:ext uri="{BB962C8B-B14F-4D97-AF65-F5344CB8AC3E}">
        <p14:creationId xmlns:p14="http://schemas.microsoft.com/office/powerpoint/2010/main" val="4015681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4AD6-1C8F-42DB-8CBB-FAECB5EC9D08}"/>
              </a:ext>
            </a:extLst>
          </p:cNvPr>
          <p:cNvSpPr>
            <a:spLocks noGrp="1"/>
          </p:cNvSpPr>
          <p:nvPr>
            <p:ph type="title"/>
          </p:nvPr>
        </p:nvSpPr>
        <p:spPr/>
        <p:txBody>
          <a:bodyPr/>
          <a:lstStyle/>
          <a:p>
            <a:r>
              <a:rPr lang="en-GB"/>
              <a:t>The process of converting Java sources into the OAT</a:t>
            </a:r>
            <a:endParaRPr lang="en-US"/>
          </a:p>
        </p:txBody>
      </p:sp>
      <p:pic>
        <p:nvPicPr>
          <p:cNvPr id="2050" name="Picture 2">
            <a:extLst>
              <a:ext uri="{FF2B5EF4-FFF2-40B4-BE49-F238E27FC236}">
                <a16:creationId xmlns:a16="http://schemas.microsoft.com/office/drawing/2014/main" id="{9785B0E6-A1CB-405D-81A4-013028A62F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59549"/>
            <a:ext cx="9972583" cy="41435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87A5DFC-315F-420A-AA28-A53752DBE547}"/>
              </a:ext>
            </a:extLst>
          </p:cNvPr>
          <p:cNvSpPr txBox="1"/>
          <p:nvPr/>
        </p:nvSpPr>
        <p:spPr>
          <a:xfrm>
            <a:off x="838200" y="6168421"/>
            <a:ext cx="4410530" cy="261610"/>
          </a:xfrm>
          <a:prstGeom prst="rect">
            <a:avLst/>
          </a:prstGeom>
          <a:noFill/>
        </p:spPr>
        <p:txBody>
          <a:bodyPr wrap="square">
            <a:spAutoFit/>
          </a:bodyPr>
          <a:lstStyle/>
          <a:p>
            <a:r>
              <a:rPr lang="en-US" sz="1100"/>
              <a:t>https://lief.quarkslab.com/doc/latest/tutorials/10_android_formats.html</a:t>
            </a:r>
          </a:p>
        </p:txBody>
      </p:sp>
    </p:spTree>
    <p:extLst>
      <p:ext uri="{BB962C8B-B14F-4D97-AF65-F5344CB8AC3E}">
        <p14:creationId xmlns:p14="http://schemas.microsoft.com/office/powerpoint/2010/main" val="3632309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506E91-B668-4CA6-8751-93E5B28A5A9D}"/>
              </a:ext>
            </a:extLst>
          </p:cNvPr>
          <p:cNvSpPr>
            <a:spLocks noGrp="1"/>
          </p:cNvSpPr>
          <p:nvPr>
            <p:ph type="title"/>
          </p:nvPr>
        </p:nvSpPr>
        <p:spPr/>
        <p:txBody>
          <a:bodyPr/>
          <a:lstStyle/>
          <a:p>
            <a:r>
              <a:rPr lang="en-US"/>
              <a:t>Android Booting Process </a:t>
            </a:r>
          </a:p>
        </p:txBody>
      </p:sp>
      <p:sp>
        <p:nvSpPr>
          <p:cNvPr id="4" name="Text Placeholder 3">
            <a:extLst>
              <a:ext uri="{FF2B5EF4-FFF2-40B4-BE49-F238E27FC236}">
                <a16:creationId xmlns:a16="http://schemas.microsoft.com/office/drawing/2014/main" id="{2C065094-00D3-4E3F-8F8F-4A5158DC436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73513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AE05-2527-BEEF-628E-C2CC6433DCCE}"/>
              </a:ext>
            </a:extLst>
          </p:cNvPr>
          <p:cNvSpPr>
            <a:spLocks noGrp="1"/>
          </p:cNvSpPr>
          <p:nvPr>
            <p:ph type="title"/>
          </p:nvPr>
        </p:nvSpPr>
        <p:spPr/>
        <p:txBody>
          <a:bodyPr/>
          <a:lstStyle/>
          <a:p>
            <a:r>
              <a:rPr lang="en-GB" dirty="0"/>
              <a:t>Android booting process needs multiple stages</a:t>
            </a:r>
            <a:endParaRPr lang="en-US" dirty="0"/>
          </a:p>
        </p:txBody>
      </p:sp>
      <p:sp>
        <p:nvSpPr>
          <p:cNvPr id="3" name="Content Placeholder 2">
            <a:extLst>
              <a:ext uri="{FF2B5EF4-FFF2-40B4-BE49-F238E27FC236}">
                <a16:creationId xmlns:a16="http://schemas.microsoft.com/office/drawing/2014/main" id="{1AA8331D-0C26-D83C-3801-B2D6ECC93FEE}"/>
              </a:ext>
            </a:extLst>
          </p:cNvPr>
          <p:cNvSpPr>
            <a:spLocks noGrp="1"/>
          </p:cNvSpPr>
          <p:nvPr>
            <p:ph idx="1"/>
          </p:nvPr>
        </p:nvSpPr>
        <p:spPr>
          <a:xfrm>
            <a:off x="838200" y="1825625"/>
            <a:ext cx="8290169" cy="4351338"/>
          </a:xfrm>
        </p:spPr>
        <p:txBody>
          <a:bodyPr>
            <a:normAutofit/>
          </a:bodyPr>
          <a:lstStyle/>
          <a:p>
            <a:r>
              <a:rPr lang="en-GB" dirty="0"/>
              <a:t>Start from users press the power button</a:t>
            </a:r>
          </a:p>
          <a:p>
            <a:pPr lvl="1"/>
            <a:r>
              <a:rPr lang="en-GB" dirty="0"/>
              <a:t> to a fully functional user interface</a:t>
            </a:r>
          </a:p>
          <a:p>
            <a:r>
              <a:rPr lang="en-GB" dirty="0"/>
              <a:t>Perform a series of checks and configurations to properly launch the OS on the diverse hardware of different Android devices</a:t>
            </a:r>
          </a:p>
          <a:p>
            <a:pPr lvl="1"/>
            <a:r>
              <a:rPr lang="en-GB" dirty="0"/>
              <a:t>initialize various hardware components </a:t>
            </a:r>
          </a:p>
          <a:p>
            <a:pPr lvl="1"/>
            <a:r>
              <a:rPr lang="en-GB" dirty="0"/>
              <a:t>load the necessary software components like the kernel </a:t>
            </a:r>
          </a:p>
          <a:p>
            <a:pPr lvl="1"/>
            <a:r>
              <a:rPr lang="en-GB" dirty="0"/>
              <a:t>prepare the system environment by setting up services and processes </a:t>
            </a:r>
          </a:p>
        </p:txBody>
      </p:sp>
      <p:pic>
        <p:nvPicPr>
          <p:cNvPr id="4" name="Picture 2">
            <a:extLst>
              <a:ext uri="{FF2B5EF4-FFF2-40B4-BE49-F238E27FC236}">
                <a16:creationId xmlns:a16="http://schemas.microsoft.com/office/drawing/2014/main" id="{EB325796-39A2-1B03-7A85-8C454D804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6272" y="1825625"/>
            <a:ext cx="20955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128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E514-D6D2-4465-5A13-920535BA0F16}"/>
              </a:ext>
            </a:extLst>
          </p:cNvPr>
          <p:cNvSpPr>
            <a:spLocks noGrp="1"/>
          </p:cNvSpPr>
          <p:nvPr>
            <p:ph type="title"/>
          </p:nvPr>
        </p:nvSpPr>
        <p:spPr/>
        <p:txBody>
          <a:bodyPr/>
          <a:lstStyle/>
          <a:p>
            <a:r>
              <a:rPr lang="en-GB" dirty="0"/>
              <a:t>Key Android boot process stages</a:t>
            </a:r>
            <a:endParaRPr lang="en-US" dirty="0"/>
          </a:p>
        </p:txBody>
      </p:sp>
      <p:sp>
        <p:nvSpPr>
          <p:cNvPr id="3" name="Content Placeholder 2">
            <a:extLst>
              <a:ext uri="{FF2B5EF4-FFF2-40B4-BE49-F238E27FC236}">
                <a16:creationId xmlns:a16="http://schemas.microsoft.com/office/drawing/2014/main" id="{22D7A47B-75F1-C169-F32E-7CD228381357}"/>
              </a:ext>
            </a:extLst>
          </p:cNvPr>
          <p:cNvSpPr>
            <a:spLocks noGrp="1"/>
          </p:cNvSpPr>
          <p:nvPr>
            <p:ph idx="1"/>
          </p:nvPr>
        </p:nvSpPr>
        <p:spPr/>
        <p:txBody>
          <a:bodyPr>
            <a:normAutofit fontScale="92500" lnSpcReduction="10000"/>
          </a:bodyPr>
          <a:lstStyle/>
          <a:p>
            <a:r>
              <a:rPr lang="en-GB" b="1" dirty="0"/>
              <a:t>Boot ROM: </a:t>
            </a:r>
            <a:r>
              <a:rPr lang="en-GB" dirty="0"/>
              <a:t>The initial stage, where the basic hardware is initialized and the bootloader is loaded</a:t>
            </a:r>
          </a:p>
          <a:p>
            <a:r>
              <a:rPr lang="en-GB" b="1" dirty="0"/>
              <a:t>Bootloader: </a:t>
            </a:r>
            <a:r>
              <a:rPr lang="en-GB" dirty="0"/>
              <a:t>Loads the Linux kernel into memory and sets up necessary configurations for the system to run</a:t>
            </a:r>
          </a:p>
          <a:p>
            <a:r>
              <a:rPr lang="en-GB" b="1" dirty="0"/>
              <a:t>Kernel: </a:t>
            </a:r>
            <a:r>
              <a:rPr lang="en-GB" dirty="0"/>
              <a:t>Initializes the hardware drivers and starts the "</a:t>
            </a:r>
            <a:r>
              <a:rPr lang="en-GB" dirty="0" err="1"/>
              <a:t>init</a:t>
            </a:r>
            <a:r>
              <a:rPr lang="en-GB" dirty="0"/>
              <a:t>" process</a:t>
            </a:r>
          </a:p>
          <a:p>
            <a:r>
              <a:rPr lang="en-GB" b="1" dirty="0"/>
              <a:t>Init process: </a:t>
            </a:r>
            <a:r>
              <a:rPr lang="en-GB" dirty="0"/>
              <a:t>Responsible for mounting file systems, starting core services, and launching the "Zygote" process</a:t>
            </a:r>
          </a:p>
          <a:p>
            <a:r>
              <a:rPr lang="en-GB" b="1" dirty="0"/>
              <a:t>Zygote process: </a:t>
            </a:r>
            <a:r>
              <a:rPr lang="en-GB" dirty="0"/>
              <a:t>Preloads common application classes into memory, significantly speeding up app launch times</a:t>
            </a:r>
          </a:p>
          <a:p>
            <a:r>
              <a:rPr lang="en-GB" b="1" dirty="0"/>
              <a:t>System Server: </a:t>
            </a:r>
            <a:r>
              <a:rPr lang="en-GB" dirty="0"/>
              <a:t>Starts various Android system services like the Activity Manager, Package Manager, and Window Manager.</a:t>
            </a:r>
            <a:endParaRPr lang="en-US" dirty="0"/>
          </a:p>
        </p:txBody>
      </p:sp>
    </p:spTree>
    <p:extLst>
      <p:ext uri="{BB962C8B-B14F-4D97-AF65-F5344CB8AC3E}">
        <p14:creationId xmlns:p14="http://schemas.microsoft.com/office/powerpoint/2010/main" val="868638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666079-4CF5-44A6-8E9C-22AE6B0DB8BE}"/>
              </a:ext>
            </a:extLst>
          </p:cNvPr>
          <p:cNvSpPr>
            <a:spLocks noGrp="1"/>
          </p:cNvSpPr>
          <p:nvPr>
            <p:ph type="title"/>
          </p:nvPr>
        </p:nvSpPr>
        <p:spPr/>
        <p:txBody>
          <a:bodyPr/>
          <a:lstStyle/>
          <a:p>
            <a:r>
              <a:rPr lang="en-US"/>
              <a:t>Introduction to Android</a:t>
            </a:r>
          </a:p>
        </p:txBody>
      </p:sp>
      <p:sp>
        <p:nvSpPr>
          <p:cNvPr id="5" name="Text Placeholder 4">
            <a:extLst>
              <a:ext uri="{FF2B5EF4-FFF2-40B4-BE49-F238E27FC236}">
                <a16:creationId xmlns:a16="http://schemas.microsoft.com/office/drawing/2014/main" id="{191D202D-12B7-42B3-893E-2E6AB442C7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27007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715B9B-7239-42B1-8017-A362CB67A0E5}"/>
              </a:ext>
            </a:extLst>
          </p:cNvPr>
          <p:cNvSpPr>
            <a:spLocks noGrp="1"/>
          </p:cNvSpPr>
          <p:nvPr>
            <p:ph type="title"/>
          </p:nvPr>
        </p:nvSpPr>
        <p:spPr>
          <a:xfrm>
            <a:off x="648929" y="629266"/>
            <a:ext cx="3667039" cy="1676603"/>
          </a:xfrm>
        </p:spPr>
        <p:txBody>
          <a:bodyPr>
            <a:normAutofit/>
          </a:bodyPr>
          <a:lstStyle/>
          <a:p>
            <a:r>
              <a:rPr lang="en-US" sz="3600" dirty="0"/>
              <a:t>Android Booting Process </a:t>
            </a:r>
          </a:p>
        </p:txBody>
      </p:sp>
      <p:sp>
        <p:nvSpPr>
          <p:cNvPr id="5" name="Content Placeholder 4">
            <a:extLst>
              <a:ext uri="{FF2B5EF4-FFF2-40B4-BE49-F238E27FC236}">
                <a16:creationId xmlns:a16="http://schemas.microsoft.com/office/drawing/2014/main" id="{4609788C-24F7-4964-86DD-634A2D22FBE5}"/>
              </a:ext>
            </a:extLst>
          </p:cNvPr>
          <p:cNvSpPr>
            <a:spLocks noGrp="1"/>
          </p:cNvSpPr>
          <p:nvPr>
            <p:ph idx="1"/>
          </p:nvPr>
        </p:nvSpPr>
        <p:spPr>
          <a:xfrm>
            <a:off x="648931" y="2438401"/>
            <a:ext cx="3667036" cy="3779520"/>
          </a:xfrm>
        </p:spPr>
        <p:txBody>
          <a:bodyPr>
            <a:normAutofit/>
          </a:bodyPr>
          <a:lstStyle/>
          <a:p>
            <a:r>
              <a:rPr lang="en-US" sz="1800"/>
              <a:t>Boot ROM (Read-only Memory)</a:t>
            </a:r>
          </a:p>
          <a:p>
            <a:r>
              <a:rPr lang="en-US" sz="1800"/>
              <a:t>The bootloader</a:t>
            </a:r>
          </a:p>
          <a:p>
            <a:r>
              <a:rPr lang="en-US" sz="1800"/>
              <a:t>The Linux kernel</a:t>
            </a:r>
          </a:p>
          <a:p>
            <a:r>
              <a:rPr lang="en-US" sz="1800"/>
              <a:t>The </a:t>
            </a:r>
            <a:r>
              <a:rPr lang="en-US" sz="1800" err="1"/>
              <a:t>init</a:t>
            </a:r>
            <a:r>
              <a:rPr lang="en-US" sz="1800"/>
              <a:t> process</a:t>
            </a:r>
          </a:p>
          <a:p>
            <a:r>
              <a:rPr lang="en-GB" sz="1800"/>
              <a:t>Zygote and Dalvik</a:t>
            </a:r>
          </a:p>
          <a:p>
            <a:r>
              <a:rPr lang="en-GB" sz="1800"/>
              <a:t>The </a:t>
            </a:r>
            <a:r>
              <a:rPr lang="en-US" sz="1800"/>
              <a:t>System server</a:t>
            </a:r>
          </a:p>
          <a:p>
            <a:endParaRPr lang="en-US" sz="1800"/>
          </a:p>
        </p:txBody>
      </p:sp>
      <p:sp>
        <p:nvSpPr>
          <p:cNvPr id="11" name="Rectangle 10">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988FD205-89C1-4EB1-B374-0619857D2D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94" r="-3" b="-3"/>
          <a:stretch/>
        </p:blipFill>
        <p:spPr bwMode="auto">
          <a:xfrm>
            <a:off x="5276088" y="640082"/>
            <a:ext cx="6276250" cy="5577838"/>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9D5910-2449-E491-6704-DC566918CFFA}"/>
              </a:ext>
            </a:extLst>
          </p:cNvPr>
          <p:cNvSpPr txBox="1"/>
          <p:nvPr/>
        </p:nvSpPr>
        <p:spPr>
          <a:xfrm>
            <a:off x="414215" y="5028641"/>
            <a:ext cx="3524739" cy="923330"/>
          </a:xfrm>
          <a:prstGeom prst="rect">
            <a:avLst/>
          </a:prstGeom>
          <a:noFill/>
        </p:spPr>
        <p:txBody>
          <a:bodyPr wrap="square">
            <a:spAutoFit/>
          </a:bodyPr>
          <a:lstStyle/>
          <a:p>
            <a:r>
              <a:rPr lang="en-GB" dirty="0">
                <a:solidFill>
                  <a:schemeClr val="accent4"/>
                </a:solidFill>
              </a:rPr>
              <a:t>Android ROM is a specific version of the Android operating system that runs on a phone</a:t>
            </a:r>
          </a:p>
        </p:txBody>
      </p:sp>
    </p:spTree>
    <p:extLst>
      <p:ext uri="{BB962C8B-B14F-4D97-AF65-F5344CB8AC3E}">
        <p14:creationId xmlns:p14="http://schemas.microsoft.com/office/powerpoint/2010/main" val="121247251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1C5B-C062-438C-A521-260C194F415F}"/>
              </a:ext>
            </a:extLst>
          </p:cNvPr>
          <p:cNvSpPr>
            <a:spLocks noGrp="1"/>
          </p:cNvSpPr>
          <p:nvPr>
            <p:ph type="title"/>
          </p:nvPr>
        </p:nvSpPr>
        <p:spPr/>
        <p:txBody>
          <a:bodyPr/>
          <a:lstStyle/>
          <a:p>
            <a:r>
              <a:rPr lang="en-US" dirty="0"/>
              <a:t>1. Boot</a:t>
            </a:r>
            <a:r>
              <a:rPr lang="en-GB" dirty="0"/>
              <a:t> </a:t>
            </a:r>
            <a:r>
              <a:rPr lang="en-US" dirty="0"/>
              <a:t>ROM </a:t>
            </a:r>
          </a:p>
        </p:txBody>
      </p:sp>
      <p:sp>
        <p:nvSpPr>
          <p:cNvPr id="4" name="Content Placeholder 3">
            <a:extLst>
              <a:ext uri="{FF2B5EF4-FFF2-40B4-BE49-F238E27FC236}">
                <a16:creationId xmlns:a16="http://schemas.microsoft.com/office/drawing/2014/main" id="{801A7380-951B-4617-9F33-2B2F70105770}"/>
              </a:ext>
            </a:extLst>
          </p:cNvPr>
          <p:cNvSpPr>
            <a:spLocks noGrp="1"/>
          </p:cNvSpPr>
          <p:nvPr>
            <p:ph idx="1"/>
          </p:nvPr>
        </p:nvSpPr>
        <p:spPr>
          <a:xfrm>
            <a:off x="838201" y="1825624"/>
            <a:ext cx="5257800" cy="4468495"/>
          </a:xfrm>
        </p:spPr>
        <p:txBody>
          <a:bodyPr>
            <a:normAutofit/>
          </a:bodyPr>
          <a:lstStyle/>
          <a:p>
            <a:r>
              <a:rPr lang="en-GB" dirty="0"/>
              <a:t>Power On and Boot ROM code starts executing</a:t>
            </a:r>
          </a:p>
          <a:p>
            <a:pPr lvl="1"/>
            <a:r>
              <a:rPr lang="en-US" dirty="0">
                <a:solidFill>
                  <a:srgbClr val="FF0000"/>
                </a:solidFill>
              </a:rPr>
              <a:t>A</a:t>
            </a:r>
            <a:r>
              <a:rPr lang="en-US" dirty="0"/>
              <a:t>: ROM Code </a:t>
            </a:r>
            <a:r>
              <a:rPr lang="en-US" dirty="0">
                <a:solidFill>
                  <a:srgbClr val="C00000"/>
                </a:solidFill>
              </a:rPr>
              <a:t>detects</a:t>
            </a:r>
            <a:r>
              <a:rPr lang="en-US" dirty="0"/>
              <a:t> the boot media </a:t>
            </a:r>
            <a:r>
              <a:rPr lang="en-GB" dirty="0"/>
              <a:t>to determine where to find the boot loader.</a:t>
            </a:r>
          </a:p>
          <a:p>
            <a:pPr lvl="1"/>
            <a:r>
              <a:rPr lang="en-US" dirty="0">
                <a:solidFill>
                  <a:srgbClr val="FF0000"/>
                </a:solidFill>
              </a:rPr>
              <a:t>B</a:t>
            </a:r>
            <a:r>
              <a:rPr lang="en-US" dirty="0"/>
              <a:t>: ROM Code </a:t>
            </a:r>
            <a:r>
              <a:rPr lang="en-GB" dirty="0">
                <a:solidFill>
                  <a:srgbClr val="C00000"/>
                </a:solidFill>
              </a:rPr>
              <a:t>loads</a:t>
            </a:r>
            <a:r>
              <a:rPr lang="en-GB" sz="2500" dirty="0"/>
              <a:t> the </a:t>
            </a:r>
            <a:r>
              <a:rPr lang="en-US" sz="2500" dirty="0"/>
              <a:t>first stage </a:t>
            </a:r>
            <a:r>
              <a:rPr lang="en-GB" sz="2500" dirty="0"/>
              <a:t>Bootloader into RAM,  and the Bootloader starts executing in RAM.</a:t>
            </a:r>
          </a:p>
        </p:txBody>
      </p:sp>
      <p:pic>
        <p:nvPicPr>
          <p:cNvPr id="3" name="Picture 2">
            <a:extLst>
              <a:ext uri="{FF2B5EF4-FFF2-40B4-BE49-F238E27FC236}">
                <a16:creationId xmlns:a16="http://schemas.microsoft.com/office/drawing/2014/main" id="{1E22D123-496D-42EB-9A6B-91D499E601E7}"/>
              </a:ext>
            </a:extLst>
          </p:cNvPr>
          <p:cNvPicPr>
            <a:picLocks noChangeAspect="1"/>
          </p:cNvPicPr>
          <p:nvPr/>
        </p:nvPicPr>
        <p:blipFill rotWithShape="1">
          <a:blip r:embed="rId3"/>
          <a:srcRect l="12068" r="7379"/>
          <a:stretch/>
        </p:blipFill>
        <p:spPr>
          <a:xfrm>
            <a:off x="6311744" y="962526"/>
            <a:ext cx="5451703" cy="4766762"/>
          </a:xfrm>
          <a:prstGeom prst="rect">
            <a:avLst/>
          </a:prstGeom>
        </p:spPr>
      </p:pic>
      <p:cxnSp>
        <p:nvCxnSpPr>
          <p:cNvPr id="6" name="Straight Arrow Connector 5">
            <a:extLst>
              <a:ext uri="{FF2B5EF4-FFF2-40B4-BE49-F238E27FC236}">
                <a16:creationId xmlns:a16="http://schemas.microsoft.com/office/drawing/2014/main" id="{769F73A2-93C3-403C-8E8C-CEF211EFF63B}"/>
              </a:ext>
            </a:extLst>
          </p:cNvPr>
          <p:cNvCxnSpPr/>
          <p:nvPr/>
        </p:nvCxnSpPr>
        <p:spPr>
          <a:xfrm>
            <a:off x="5500914" y="2873829"/>
            <a:ext cx="907143" cy="28302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05714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1C5B-C062-438C-A521-260C194F415F}"/>
              </a:ext>
            </a:extLst>
          </p:cNvPr>
          <p:cNvSpPr>
            <a:spLocks noGrp="1"/>
          </p:cNvSpPr>
          <p:nvPr>
            <p:ph type="title"/>
          </p:nvPr>
        </p:nvSpPr>
        <p:spPr/>
        <p:txBody>
          <a:bodyPr/>
          <a:lstStyle/>
          <a:p>
            <a:r>
              <a:rPr lang="en-US"/>
              <a:t>2. Bootloader</a:t>
            </a:r>
          </a:p>
        </p:txBody>
      </p:sp>
      <p:sp>
        <p:nvSpPr>
          <p:cNvPr id="4" name="Content Placeholder 3">
            <a:extLst>
              <a:ext uri="{FF2B5EF4-FFF2-40B4-BE49-F238E27FC236}">
                <a16:creationId xmlns:a16="http://schemas.microsoft.com/office/drawing/2014/main" id="{801A7380-951B-4617-9F33-2B2F70105770}"/>
              </a:ext>
            </a:extLst>
          </p:cNvPr>
          <p:cNvSpPr>
            <a:spLocks noGrp="1"/>
          </p:cNvSpPr>
          <p:nvPr>
            <p:ph idx="1"/>
          </p:nvPr>
        </p:nvSpPr>
        <p:spPr>
          <a:xfrm>
            <a:off x="838200" y="1825624"/>
            <a:ext cx="5954486" cy="4468495"/>
          </a:xfrm>
        </p:spPr>
        <p:txBody>
          <a:bodyPr>
            <a:normAutofit lnSpcReduction="10000"/>
          </a:bodyPr>
          <a:lstStyle/>
          <a:p>
            <a:r>
              <a:rPr lang="en-GB" dirty="0"/>
              <a:t>A special program to set up initial memories and load the kernel to RAM. </a:t>
            </a:r>
            <a:endParaRPr lang="en-US" dirty="0"/>
          </a:p>
          <a:p>
            <a:pPr lvl="1"/>
            <a:r>
              <a:rPr lang="en-GB" dirty="0"/>
              <a:t>functioning like GRUB Windows</a:t>
            </a:r>
          </a:p>
          <a:p>
            <a:pPr lvl="1"/>
            <a:r>
              <a:rPr lang="en-GB" dirty="0"/>
              <a:t>Flash Kernel and </a:t>
            </a:r>
            <a:r>
              <a:rPr lang="en-GB" dirty="0" err="1"/>
              <a:t>Ramdisk</a:t>
            </a:r>
            <a:r>
              <a:rPr lang="en-GB" dirty="0"/>
              <a:t> (</a:t>
            </a:r>
            <a:r>
              <a:rPr lang="en-GB" i="1" dirty="0">
                <a:solidFill>
                  <a:srgbClr val="C00000"/>
                </a:solidFill>
              </a:rPr>
              <a:t>/</a:t>
            </a:r>
            <a:r>
              <a:rPr lang="en-GB" i="1" dirty="0" err="1">
                <a:solidFill>
                  <a:srgbClr val="C00000"/>
                </a:solidFill>
              </a:rPr>
              <a:t>init</a:t>
            </a:r>
            <a:r>
              <a:rPr lang="en-GB" i="1" dirty="0">
                <a:solidFill>
                  <a:srgbClr val="C00000"/>
                </a:solidFill>
              </a:rPr>
              <a:t> </a:t>
            </a:r>
            <a:r>
              <a:rPr lang="en-GB" dirty="0"/>
              <a:t>and a few config files) are flashed to </a:t>
            </a:r>
            <a:r>
              <a:rPr lang="en-GB" i="1" dirty="0">
                <a:solidFill>
                  <a:srgbClr val="FF0000"/>
                </a:solidFill>
              </a:rPr>
              <a:t>/root </a:t>
            </a:r>
            <a:r>
              <a:rPr lang="en-GB" dirty="0"/>
              <a:t>partition</a:t>
            </a:r>
            <a:endParaRPr lang="en-US" dirty="0"/>
          </a:p>
          <a:p>
            <a:pPr lvl="1"/>
            <a:r>
              <a:rPr lang="en-GB" dirty="0">
                <a:highlight>
                  <a:srgbClr val="FFFF00"/>
                </a:highlight>
              </a:rPr>
              <a:t>locked</a:t>
            </a:r>
            <a:r>
              <a:rPr lang="en-GB" dirty="0"/>
              <a:t> by manufacturers</a:t>
            </a:r>
          </a:p>
          <a:p>
            <a:r>
              <a:rPr lang="en-GB" dirty="0"/>
              <a:t>Must unlock bootloader to root Android devices</a:t>
            </a:r>
          </a:p>
          <a:p>
            <a:pPr lvl="1"/>
            <a:r>
              <a:rPr lang="en-GB" dirty="0"/>
              <a:t>get system permission to acquire data for forensic investigations</a:t>
            </a:r>
          </a:p>
        </p:txBody>
      </p:sp>
      <p:sp>
        <p:nvSpPr>
          <p:cNvPr id="5" name="AutoShape 2">
            <a:extLst>
              <a:ext uri="{FF2B5EF4-FFF2-40B4-BE49-F238E27FC236}">
                <a16:creationId xmlns:a16="http://schemas.microsoft.com/office/drawing/2014/main" id="{D38FFF3B-9F32-4459-BBBB-016ACA3C1C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A5C05038-CDE9-469E-A558-0F12E19A9A54}"/>
              </a:ext>
            </a:extLst>
          </p:cNvPr>
          <p:cNvPicPr>
            <a:picLocks noChangeAspect="1"/>
          </p:cNvPicPr>
          <p:nvPr/>
        </p:nvPicPr>
        <p:blipFill rotWithShape="1">
          <a:blip r:embed="rId3"/>
          <a:srcRect l="11392" r="7791"/>
          <a:stretch/>
        </p:blipFill>
        <p:spPr>
          <a:xfrm>
            <a:off x="7086142" y="1825624"/>
            <a:ext cx="4634144" cy="4038600"/>
          </a:xfrm>
          <a:prstGeom prst="rect">
            <a:avLst/>
          </a:prstGeom>
        </p:spPr>
      </p:pic>
    </p:spTree>
    <p:extLst>
      <p:ext uri="{BB962C8B-B14F-4D97-AF65-F5344CB8AC3E}">
        <p14:creationId xmlns:p14="http://schemas.microsoft.com/office/powerpoint/2010/main" val="1474958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BA6565-A1B4-49B3-BE2B-068F91720F96}"/>
              </a:ext>
            </a:extLst>
          </p:cNvPr>
          <p:cNvSpPr txBox="1"/>
          <p:nvPr/>
        </p:nvSpPr>
        <p:spPr>
          <a:xfrm>
            <a:off x="673363" y="797510"/>
            <a:ext cx="5961146" cy="5632311"/>
          </a:xfrm>
          <a:prstGeom prst="rect">
            <a:avLst/>
          </a:prstGeom>
          <a:noFill/>
        </p:spPr>
        <p:txBody>
          <a:bodyPr wrap="square">
            <a:spAutoFit/>
          </a:bodyPr>
          <a:lstStyle/>
          <a:p>
            <a:r>
              <a:rPr lang="en-GB" sz="2400">
                <a:solidFill>
                  <a:srgbClr val="C00000"/>
                </a:solidFill>
              </a:rPr>
              <a:t>A. </a:t>
            </a:r>
            <a:r>
              <a:rPr lang="en-GB" sz="2400"/>
              <a:t>The first boot loader stage will detect and set up external RAM.</a:t>
            </a:r>
          </a:p>
          <a:p>
            <a:r>
              <a:rPr lang="en-GB" sz="2400">
                <a:solidFill>
                  <a:srgbClr val="C00000"/>
                </a:solidFill>
              </a:rPr>
              <a:t>B</a:t>
            </a:r>
            <a:r>
              <a:rPr lang="en-GB" sz="2400"/>
              <a:t>. Once external RAM is available and the system is ready the to run something more significant, the first stage will load the main boot loader and place it in external RAM.</a:t>
            </a:r>
          </a:p>
          <a:p>
            <a:r>
              <a:rPr lang="en-GB" sz="2400">
                <a:solidFill>
                  <a:srgbClr val="C00000"/>
                </a:solidFill>
              </a:rPr>
              <a:t>C</a:t>
            </a:r>
            <a:r>
              <a:rPr lang="en-GB" sz="2400"/>
              <a:t>. The second stage of the boot loader is the first major program that will run. </a:t>
            </a:r>
          </a:p>
          <a:p>
            <a:pPr marL="342900" indent="-342900">
              <a:buFont typeface="Arial" panose="020B0604020202020204" pitchFamily="34" charset="0"/>
              <a:buChar char="•"/>
            </a:pPr>
            <a:r>
              <a:rPr lang="en-GB" sz="2400"/>
              <a:t>This may contain code to set up file systems, additional memory, network support and other things. </a:t>
            </a:r>
          </a:p>
          <a:p>
            <a:pPr marL="342900" indent="-342900">
              <a:buFont typeface="Arial" panose="020B0604020202020204" pitchFamily="34" charset="0"/>
              <a:buChar char="•"/>
            </a:pPr>
            <a:r>
              <a:rPr lang="en-GB" sz="2400"/>
              <a:t>On a mobile phone it may also be responsible for loading code for the modem CPU and setting up low level memory protections and security options.</a:t>
            </a:r>
          </a:p>
        </p:txBody>
      </p:sp>
      <p:pic>
        <p:nvPicPr>
          <p:cNvPr id="6" name="Picture 5">
            <a:extLst>
              <a:ext uri="{FF2B5EF4-FFF2-40B4-BE49-F238E27FC236}">
                <a16:creationId xmlns:a16="http://schemas.microsoft.com/office/drawing/2014/main" id="{8934BDF7-B0FB-4D70-93B4-F0035CD58B17}"/>
              </a:ext>
            </a:extLst>
          </p:cNvPr>
          <p:cNvPicPr>
            <a:picLocks noChangeAspect="1"/>
          </p:cNvPicPr>
          <p:nvPr/>
        </p:nvPicPr>
        <p:blipFill rotWithShape="1">
          <a:blip r:embed="rId2"/>
          <a:srcRect l="11392" r="7791"/>
          <a:stretch/>
        </p:blipFill>
        <p:spPr>
          <a:xfrm>
            <a:off x="6634509" y="1480721"/>
            <a:ext cx="4634144" cy="4038600"/>
          </a:xfrm>
          <a:prstGeom prst="rect">
            <a:avLst/>
          </a:prstGeom>
        </p:spPr>
      </p:pic>
    </p:spTree>
    <p:extLst>
      <p:ext uri="{BB962C8B-B14F-4D97-AF65-F5344CB8AC3E}">
        <p14:creationId xmlns:p14="http://schemas.microsoft.com/office/powerpoint/2010/main" val="953707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BA6565-A1B4-49B3-BE2B-068F91720F96}"/>
              </a:ext>
            </a:extLst>
          </p:cNvPr>
          <p:cNvSpPr txBox="1"/>
          <p:nvPr/>
        </p:nvSpPr>
        <p:spPr>
          <a:xfrm>
            <a:off x="602341" y="1166842"/>
            <a:ext cx="6052459" cy="4893647"/>
          </a:xfrm>
          <a:prstGeom prst="rect">
            <a:avLst/>
          </a:prstGeom>
          <a:noFill/>
        </p:spPr>
        <p:txBody>
          <a:bodyPr wrap="square">
            <a:spAutoFit/>
          </a:bodyPr>
          <a:lstStyle/>
          <a:p>
            <a:r>
              <a:rPr lang="en-GB" sz="2400">
                <a:solidFill>
                  <a:srgbClr val="C00000"/>
                </a:solidFill>
              </a:rPr>
              <a:t>D</a:t>
            </a:r>
            <a:r>
              <a:rPr lang="en-GB" sz="2400"/>
              <a:t>. Once the boot loader is done with any special tasks it will look for a Linux kernel to boot. </a:t>
            </a:r>
          </a:p>
          <a:p>
            <a:pPr marL="342900" indent="-342900">
              <a:buFont typeface="Arial" panose="020B0604020202020204" pitchFamily="34" charset="0"/>
              <a:buChar char="•"/>
            </a:pPr>
            <a:r>
              <a:rPr lang="en-GB" sz="2400"/>
              <a:t>It will load this from the boot media (or some other source depending on system configuration) and place it in the RAM. </a:t>
            </a:r>
          </a:p>
          <a:p>
            <a:pPr marL="342900" indent="-342900">
              <a:buFont typeface="Arial" panose="020B0604020202020204" pitchFamily="34" charset="0"/>
              <a:buChar char="•"/>
            </a:pPr>
            <a:r>
              <a:rPr lang="en-GB" sz="2400"/>
              <a:t>It will also place some boot parameters in memory for the kernel to read when it starts up.</a:t>
            </a:r>
          </a:p>
          <a:p>
            <a:r>
              <a:rPr lang="en-GB" sz="2400">
                <a:solidFill>
                  <a:srgbClr val="C00000"/>
                </a:solidFill>
              </a:rPr>
              <a:t>E</a:t>
            </a:r>
            <a:r>
              <a:rPr lang="en-GB" sz="2400"/>
              <a:t>. Once the boot loader is done it will perform a jump to the Linux kernel</a:t>
            </a:r>
          </a:p>
          <a:p>
            <a:pPr marL="342900" indent="-342900">
              <a:buFont typeface="Arial" panose="020B0604020202020204" pitchFamily="34" charset="0"/>
              <a:buChar char="•"/>
            </a:pPr>
            <a:r>
              <a:rPr lang="en-GB" sz="2400"/>
              <a:t>usually some decompression routine, and the kernel assumes system responsibility.</a:t>
            </a:r>
          </a:p>
        </p:txBody>
      </p:sp>
      <p:pic>
        <p:nvPicPr>
          <p:cNvPr id="3" name="Picture 2">
            <a:extLst>
              <a:ext uri="{FF2B5EF4-FFF2-40B4-BE49-F238E27FC236}">
                <a16:creationId xmlns:a16="http://schemas.microsoft.com/office/drawing/2014/main" id="{C1DB87E2-0501-4C57-A1C7-366AF9D85153}"/>
              </a:ext>
            </a:extLst>
          </p:cNvPr>
          <p:cNvPicPr>
            <a:picLocks noChangeAspect="1"/>
          </p:cNvPicPr>
          <p:nvPr/>
        </p:nvPicPr>
        <p:blipFill rotWithShape="1">
          <a:blip r:embed="rId2"/>
          <a:srcRect l="11392" r="7791"/>
          <a:stretch/>
        </p:blipFill>
        <p:spPr>
          <a:xfrm>
            <a:off x="6634509" y="1480721"/>
            <a:ext cx="4634144" cy="4038600"/>
          </a:xfrm>
          <a:prstGeom prst="rect">
            <a:avLst/>
          </a:prstGeom>
        </p:spPr>
      </p:pic>
    </p:spTree>
    <p:extLst>
      <p:ext uri="{BB962C8B-B14F-4D97-AF65-F5344CB8AC3E}">
        <p14:creationId xmlns:p14="http://schemas.microsoft.com/office/powerpoint/2010/main" val="4066713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950-2F37-4EAE-849B-34486101B6CD}"/>
              </a:ext>
            </a:extLst>
          </p:cNvPr>
          <p:cNvSpPr>
            <a:spLocks noGrp="1"/>
          </p:cNvSpPr>
          <p:nvPr>
            <p:ph type="title"/>
          </p:nvPr>
        </p:nvSpPr>
        <p:spPr/>
        <p:txBody>
          <a:bodyPr/>
          <a:lstStyle/>
          <a:p>
            <a:r>
              <a:rPr lang="en-US"/>
              <a:t>3. The Linux kernel</a:t>
            </a:r>
          </a:p>
        </p:txBody>
      </p:sp>
      <p:sp>
        <p:nvSpPr>
          <p:cNvPr id="3" name="Content Placeholder 2">
            <a:extLst>
              <a:ext uri="{FF2B5EF4-FFF2-40B4-BE49-F238E27FC236}">
                <a16:creationId xmlns:a16="http://schemas.microsoft.com/office/drawing/2014/main" id="{B135DCB7-DD4E-4793-B040-EBB15CD7ED85}"/>
              </a:ext>
            </a:extLst>
          </p:cNvPr>
          <p:cNvSpPr>
            <a:spLocks noGrp="1"/>
          </p:cNvSpPr>
          <p:nvPr>
            <p:ph idx="1"/>
          </p:nvPr>
        </p:nvSpPr>
        <p:spPr>
          <a:xfrm>
            <a:off x="838200" y="1825625"/>
            <a:ext cx="6389914" cy="3622675"/>
          </a:xfrm>
        </p:spPr>
        <p:txBody>
          <a:bodyPr>
            <a:normAutofit fontScale="85000" lnSpcReduction="20000"/>
          </a:bodyPr>
          <a:lstStyle/>
          <a:p>
            <a:r>
              <a:rPr lang="en-GB"/>
              <a:t>Set up everything that is needed for the system to run. </a:t>
            </a:r>
          </a:p>
          <a:p>
            <a:pPr lvl="1"/>
            <a:r>
              <a:rPr lang="en-GB"/>
              <a:t>Initialize interrupt controllers</a:t>
            </a:r>
          </a:p>
          <a:p>
            <a:pPr lvl="1"/>
            <a:r>
              <a:rPr lang="en-GB"/>
              <a:t>Set up memory protections, caches and scheduling.</a:t>
            </a:r>
          </a:p>
          <a:p>
            <a:pPr algn="l" rtl="0">
              <a:buFont typeface="Arial" panose="020B0604020202020204" pitchFamily="34" charset="0"/>
              <a:buChar char="•"/>
            </a:pPr>
            <a:r>
              <a:rPr lang="en-GB">
                <a:solidFill>
                  <a:srgbClr val="C00000"/>
                </a:solidFill>
              </a:rPr>
              <a:t>A</a:t>
            </a:r>
            <a:r>
              <a:rPr lang="en-GB"/>
              <a:t>. Once the memory management units and caches have been initialized, the system will be able to use virtual memory and launch user space processes.</a:t>
            </a:r>
          </a:p>
          <a:p>
            <a:r>
              <a:rPr lang="en-GB">
                <a:solidFill>
                  <a:srgbClr val="C00000"/>
                </a:solidFill>
              </a:rPr>
              <a:t>B</a:t>
            </a:r>
            <a:r>
              <a:rPr lang="en-GB"/>
              <a:t>. The kernel will look in the root file system for the </a:t>
            </a:r>
            <a:r>
              <a:rPr lang="en-GB" i="1" err="1">
                <a:solidFill>
                  <a:srgbClr val="C00000"/>
                </a:solidFill>
              </a:rPr>
              <a:t>init</a:t>
            </a:r>
            <a:r>
              <a:rPr lang="en-GB"/>
              <a:t> process (found under </a:t>
            </a:r>
            <a:r>
              <a:rPr lang="en-GB" i="1">
                <a:solidFill>
                  <a:srgbClr val="C00000"/>
                </a:solidFill>
              </a:rPr>
              <a:t>system/core/initial</a:t>
            </a:r>
            <a:r>
              <a:rPr lang="en-GB"/>
              <a:t> the Android open source tree) and launch it as the initial user space process.</a:t>
            </a:r>
          </a:p>
          <a:p>
            <a:pPr lvl="1"/>
            <a:endParaRPr lang="en-GB"/>
          </a:p>
          <a:p>
            <a:pPr lvl="2"/>
            <a:endParaRPr lang="en-GB"/>
          </a:p>
        </p:txBody>
      </p:sp>
      <p:pic>
        <p:nvPicPr>
          <p:cNvPr id="5" name="Picture 4">
            <a:extLst>
              <a:ext uri="{FF2B5EF4-FFF2-40B4-BE49-F238E27FC236}">
                <a16:creationId xmlns:a16="http://schemas.microsoft.com/office/drawing/2014/main" id="{BE168BCC-53BF-4F4F-8887-85C9D55AAA50}"/>
              </a:ext>
            </a:extLst>
          </p:cNvPr>
          <p:cNvPicPr>
            <a:picLocks noChangeAspect="1"/>
          </p:cNvPicPr>
          <p:nvPr/>
        </p:nvPicPr>
        <p:blipFill rotWithShape="1">
          <a:blip r:embed="rId3"/>
          <a:srcRect l="12245" r="7092"/>
          <a:stretch/>
        </p:blipFill>
        <p:spPr>
          <a:xfrm>
            <a:off x="7177314" y="1409699"/>
            <a:ext cx="4703132" cy="4218743"/>
          </a:xfrm>
          <a:prstGeom prst="rect">
            <a:avLst/>
          </a:prstGeom>
        </p:spPr>
      </p:pic>
    </p:spTree>
    <p:extLst>
      <p:ext uri="{BB962C8B-B14F-4D97-AF65-F5344CB8AC3E}">
        <p14:creationId xmlns:p14="http://schemas.microsoft.com/office/powerpoint/2010/main" val="2103126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950-2F37-4EAE-849B-34486101B6CD}"/>
              </a:ext>
            </a:extLst>
          </p:cNvPr>
          <p:cNvSpPr>
            <a:spLocks noGrp="1"/>
          </p:cNvSpPr>
          <p:nvPr>
            <p:ph type="title"/>
          </p:nvPr>
        </p:nvSpPr>
        <p:spPr/>
        <p:txBody>
          <a:bodyPr/>
          <a:lstStyle/>
          <a:p>
            <a:r>
              <a:rPr lang="en-US"/>
              <a:t>4. The </a:t>
            </a:r>
            <a:r>
              <a:rPr lang="en-US" err="1"/>
              <a:t>init</a:t>
            </a:r>
            <a:r>
              <a:rPr lang="en-US"/>
              <a:t> process</a:t>
            </a:r>
          </a:p>
        </p:txBody>
      </p:sp>
      <p:sp>
        <p:nvSpPr>
          <p:cNvPr id="3" name="Content Placeholder 2">
            <a:extLst>
              <a:ext uri="{FF2B5EF4-FFF2-40B4-BE49-F238E27FC236}">
                <a16:creationId xmlns:a16="http://schemas.microsoft.com/office/drawing/2014/main" id="{B135DCB7-DD4E-4793-B040-EBB15CD7ED85}"/>
              </a:ext>
            </a:extLst>
          </p:cNvPr>
          <p:cNvSpPr>
            <a:spLocks noGrp="1"/>
          </p:cNvSpPr>
          <p:nvPr>
            <p:ph idx="1"/>
          </p:nvPr>
        </p:nvSpPr>
        <p:spPr>
          <a:xfrm>
            <a:off x="838200" y="1825625"/>
            <a:ext cx="5831114" cy="4444546"/>
          </a:xfrm>
        </p:spPr>
        <p:txBody>
          <a:bodyPr>
            <a:normAutofit lnSpcReduction="10000"/>
          </a:bodyPr>
          <a:lstStyle/>
          <a:p>
            <a:r>
              <a:rPr lang="en-GB" sz="2400"/>
              <a:t>The "grandmother" of all system processes. </a:t>
            </a:r>
          </a:p>
          <a:p>
            <a:r>
              <a:rPr lang="en-GB" sz="2400"/>
              <a:t>Every other process in the system will be launched from this process or one of its descendants.</a:t>
            </a:r>
          </a:p>
          <a:p>
            <a:r>
              <a:rPr lang="en-GB" sz="2400"/>
              <a:t>A. The </a:t>
            </a:r>
            <a:r>
              <a:rPr lang="en-GB" sz="2400" err="1"/>
              <a:t>init</a:t>
            </a:r>
            <a:r>
              <a:rPr lang="en-GB" sz="2400"/>
              <a:t> process in Android will look for a file called </a:t>
            </a:r>
            <a:r>
              <a:rPr lang="en-GB" sz="2000" i="1" err="1">
                <a:solidFill>
                  <a:srgbClr val="C00000"/>
                </a:solidFill>
              </a:rPr>
              <a:t>init.rc</a:t>
            </a:r>
            <a:r>
              <a:rPr lang="en-GB" sz="2400"/>
              <a:t>. or </a:t>
            </a:r>
            <a:r>
              <a:rPr lang="en-GB" sz="2000" i="1" err="1">
                <a:solidFill>
                  <a:srgbClr val="C00000"/>
                </a:solidFill>
              </a:rPr>
              <a:t>init</a:t>
            </a:r>
            <a:r>
              <a:rPr lang="en-GB" sz="2000" i="1">
                <a:solidFill>
                  <a:srgbClr val="C00000"/>
                </a:solidFill>
              </a:rPr>
              <a:t>&lt;machine name&gt;.</a:t>
            </a:r>
            <a:r>
              <a:rPr lang="en-GB" sz="2000" i="1" err="1">
                <a:solidFill>
                  <a:srgbClr val="C00000"/>
                </a:solidFill>
              </a:rPr>
              <a:t>rc</a:t>
            </a:r>
            <a:r>
              <a:rPr lang="en-GB" sz="2000" i="1">
                <a:solidFill>
                  <a:srgbClr val="C00000"/>
                </a:solidFill>
              </a:rPr>
              <a:t> </a:t>
            </a:r>
          </a:p>
          <a:p>
            <a:pPr lvl="1"/>
            <a:r>
              <a:rPr lang="en-GB" sz="2000"/>
              <a:t>This is a script that describes the system services, file system and other parameters that need to be set up.</a:t>
            </a:r>
          </a:p>
          <a:p>
            <a:pPr lvl="1"/>
            <a:r>
              <a:rPr lang="en-GB" sz="2000"/>
              <a:t>The script is placed in </a:t>
            </a:r>
            <a:r>
              <a:rPr lang="en-GB" sz="2000" i="1">
                <a:solidFill>
                  <a:srgbClr val="C00000"/>
                </a:solidFill>
              </a:rPr>
              <a:t>system/core/</a:t>
            </a:r>
            <a:r>
              <a:rPr lang="en-GB" sz="2000" i="1" err="1">
                <a:solidFill>
                  <a:srgbClr val="C00000"/>
                </a:solidFill>
              </a:rPr>
              <a:t>rootdir</a:t>
            </a:r>
            <a:r>
              <a:rPr lang="en-GB" sz="2000" i="1">
                <a:solidFill>
                  <a:srgbClr val="C00000"/>
                </a:solidFill>
              </a:rPr>
              <a:t> </a:t>
            </a:r>
            <a:r>
              <a:rPr lang="en-GB" sz="2000"/>
              <a:t>in the Android open source project.</a:t>
            </a:r>
          </a:p>
          <a:p>
            <a:r>
              <a:rPr lang="en-GB" sz="2400"/>
              <a:t>B. The </a:t>
            </a:r>
            <a:r>
              <a:rPr lang="en-GB" sz="2400" err="1"/>
              <a:t>init</a:t>
            </a:r>
            <a:r>
              <a:rPr lang="en-GB" sz="2400"/>
              <a:t> process will parse the </a:t>
            </a:r>
            <a:r>
              <a:rPr lang="en-GB" sz="2400" err="1"/>
              <a:t>init</a:t>
            </a:r>
            <a:r>
              <a:rPr lang="en-GB" sz="2400"/>
              <a:t> script and launch the system service processes.</a:t>
            </a:r>
          </a:p>
        </p:txBody>
      </p:sp>
      <p:sp>
        <p:nvSpPr>
          <p:cNvPr id="6" name="TextBox 5">
            <a:extLst>
              <a:ext uri="{FF2B5EF4-FFF2-40B4-BE49-F238E27FC236}">
                <a16:creationId xmlns:a16="http://schemas.microsoft.com/office/drawing/2014/main" id="{AA7022F6-8235-429C-BEB9-6A6775AD4ACF}"/>
              </a:ext>
            </a:extLst>
          </p:cNvPr>
          <p:cNvSpPr txBox="1"/>
          <p:nvPr/>
        </p:nvSpPr>
        <p:spPr>
          <a:xfrm>
            <a:off x="5634446" y="118608"/>
            <a:ext cx="6172200" cy="646331"/>
          </a:xfrm>
          <a:prstGeom prst="rect">
            <a:avLst/>
          </a:prstGeom>
          <a:solidFill>
            <a:schemeClr val="accent4">
              <a:lumMod val="20000"/>
              <a:lumOff val="80000"/>
            </a:schemeClr>
          </a:solidFill>
        </p:spPr>
        <p:txBody>
          <a:bodyPr wrap="square">
            <a:spAutoFit/>
          </a:bodyPr>
          <a:lstStyle/>
          <a:p>
            <a:r>
              <a:rPr lang="en-US">
                <a:solidFill>
                  <a:srgbClr val="FF0000"/>
                </a:solidFill>
              </a:rPr>
              <a:t>.</a:t>
            </a:r>
            <a:r>
              <a:rPr lang="en-US" err="1">
                <a:solidFill>
                  <a:srgbClr val="FF0000"/>
                </a:solidFill>
              </a:rPr>
              <a:t>rc</a:t>
            </a:r>
            <a:r>
              <a:rPr lang="en-US"/>
              <a:t>. </a:t>
            </a:r>
            <a:r>
              <a:rPr lang="en-GB" b="0" i="0">
                <a:solidFill>
                  <a:srgbClr val="535A60"/>
                </a:solidFill>
                <a:effectLst/>
                <a:latin typeface="Arial" panose="020B0604020202020204" pitchFamily="34" charset="0"/>
              </a:rPr>
              <a:t>Early </a:t>
            </a:r>
            <a:r>
              <a:rPr lang="en-GB"/>
              <a:t>Unix used </a:t>
            </a:r>
            <a:r>
              <a:rPr lang="en-US"/>
              <a:t>run commands(</a:t>
            </a:r>
            <a:r>
              <a:rPr lang="en-GB" err="1"/>
              <a:t>rc</a:t>
            </a:r>
            <a:r>
              <a:rPr lang="en-GB"/>
              <a:t>) for the name of the operating system's boot script</a:t>
            </a:r>
            <a:endParaRPr lang="en-US"/>
          </a:p>
        </p:txBody>
      </p:sp>
      <p:pic>
        <p:nvPicPr>
          <p:cNvPr id="4" name="Picture 3">
            <a:extLst>
              <a:ext uri="{FF2B5EF4-FFF2-40B4-BE49-F238E27FC236}">
                <a16:creationId xmlns:a16="http://schemas.microsoft.com/office/drawing/2014/main" id="{7E748CF1-54B4-49BD-B42A-6CED055FE337}"/>
              </a:ext>
            </a:extLst>
          </p:cNvPr>
          <p:cNvPicPr>
            <a:picLocks noChangeAspect="1"/>
          </p:cNvPicPr>
          <p:nvPr/>
        </p:nvPicPr>
        <p:blipFill rotWithShape="1">
          <a:blip r:embed="rId2"/>
          <a:srcRect l="12411" r="7222"/>
          <a:stretch/>
        </p:blipFill>
        <p:spPr>
          <a:xfrm>
            <a:off x="6930572" y="1748745"/>
            <a:ext cx="4608285" cy="4038600"/>
          </a:xfrm>
          <a:prstGeom prst="rect">
            <a:avLst/>
          </a:prstGeom>
        </p:spPr>
      </p:pic>
    </p:spTree>
    <p:extLst>
      <p:ext uri="{BB962C8B-B14F-4D97-AF65-F5344CB8AC3E}">
        <p14:creationId xmlns:p14="http://schemas.microsoft.com/office/powerpoint/2010/main" val="1895418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2B16-19A7-4A28-8F72-2EE3FDC2D37B}"/>
              </a:ext>
            </a:extLst>
          </p:cNvPr>
          <p:cNvSpPr>
            <a:spLocks noGrp="1"/>
          </p:cNvSpPr>
          <p:nvPr>
            <p:ph type="title"/>
          </p:nvPr>
        </p:nvSpPr>
        <p:spPr/>
        <p:txBody>
          <a:bodyPr/>
          <a:lstStyle/>
          <a:p>
            <a:r>
              <a:rPr lang="en-US"/>
              <a:t>5. Zygote and Dalvik</a:t>
            </a:r>
          </a:p>
        </p:txBody>
      </p:sp>
      <p:sp>
        <p:nvSpPr>
          <p:cNvPr id="3" name="Content Placeholder 2">
            <a:extLst>
              <a:ext uri="{FF2B5EF4-FFF2-40B4-BE49-F238E27FC236}">
                <a16:creationId xmlns:a16="http://schemas.microsoft.com/office/drawing/2014/main" id="{680AF3C0-45D7-400B-B1B3-9C3534E78B11}"/>
              </a:ext>
            </a:extLst>
          </p:cNvPr>
          <p:cNvSpPr>
            <a:spLocks noGrp="1"/>
          </p:cNvSpPr>
          <p:nvPr>
            <p:ph idx="1"/>
          </p:nvPr>
        </p:nvSpPr>
        <p:spPr>
          <a:xfrm>
            <a:off x="838200" y="1825625"/>
            <a:ext cx="4974771" cy="4351338"/>
          </a:xfrm>
        </p:spPr>
        <p:txBody>
          <a:bodyPr/>
          <a:lstStyle/>
          <a:p>
            <a:r>
              <a:rPr lang="en-GB"/>
              <a:t>A process of Android Runtime</a:t>
            </a:r>
          </a:p>
          <a:p>
            <a:r>
              <a:rPr lang="en-GB"/>
              <a:t>The Zygote is launched by the </a:t>
            </a:r>
            <a:r>
              <a:rPr lang="en-GB" i="1" err="1">
                <a:solidFill>
                  <a:srgbClr val="C00000"/>
                </a:solidFill>
              </a:rPr>
              <a:t>init</a:t>
            </a:r>
            <a:r>
              <a:rPr lang="en-GB"/>
              <a:t> process and will basically just start executing and initialize the Dalvik VM.</a:t>
            </a:r>
          </a:p>
          <a:p>
            <a:r>
              <a:rPr lang="en-GB"/>
              <a:t>Zygote enables code sharing across the Dalvik VM, achieving a lower memory footprint and minimal </a:t>
            </a:r>
            <a:r>
              <a:rPr lang="en-GB" err="1"/>
              <a:t>startup</a:t>
            </a:r>
            <a:r>
              <a:rPr lang="en-GB"/>
              <a:t> time.</a:t>
            </a:r>
          </a:p>
          <a:p>
            <a:endParaRPr lang="en-US"/>
          </a:p>
        </p:txBody>
      </p:sp>
      <p:pic>
        <p:nvPicPr>
          <p:cNvPr id="4" name="Picture 3">
            <a:extLst>
              <a:ext uri="{FF2B5EF4-FFF2-40B4-BE49-F238E27FC236}">
                <a16:creationId xmlns:a16="http://schemas.microsoft.com/office/drawing/2014/main" id="{AE5079BD-356F-486C-9503-8969EDBB3066}"/>
              </a:ext>
            </a:extLst>
          </p:cNvPr>
          <p:cNvPicPr>
            <a:picLocks noChangeAspect="1"/>
          </p:cNvPicPr>
          <p:nvPr/>
        </p:nvPicPr>
        <p:blipFill rotWithShape="1">
          <a:blip r:embed="rId2"/>
          <a:srcRect l="11905" r="6278"/>
          <a:stretch/>
        </p:blipFill>
        <p:spPr>
          <a:xfrm>
            <a:off x="6379030" y="1317381"/>
            <a:ext cx="5645113" cy="4859581"/>
          </a:xfrm>
          <a:prstGeom prst="rect">
            <a:avLst/>
          </a:prstGeom>
        </p:spPr>
      </p:pic>
    </p:spTree>
    <p:extLst>
      <p:ext uri="{BB962C8B-B14F-4D97-AF65-F5344CB8AC3E}">
        <p14:creationId xmlns:p14="http://schemas.microsoft.com/office/powerpoint/2010/main" val="4060086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950-2F37-4EAE-849B-34486101B6CD}"/>
              </a:ext>
            </a:extLst>
          </p:cNvPr>
          <p:cNvSpPr>
            <a:spLocks noGrp="1"/>
          </p:cNvSpPr>
          <p:nvPr>
            <p:ph type="title"/>
          </p:nvPr>
        </p:nvSpPr>
        <p:spPr/>
        <p:txBody>
          <a:bodyPr/>
          <a:lstStyle/>
          <a:p>
            <a:r>
              <a:rPr lang="en-US"/>
              <a:t>6. The system server</a:t>
            </a:r>
          </a:p>
        </p:txBody>
      </p:sp>
      <p:sp>
        <p:nvSpPr>
          <p:cNvPr id="3" name="Content Placeholder 2">
            <a:extLst>
              <a:ext uri="{FF2B5EF4-FFF2-40B4-BE49-F238E27FC236}">
                <a16:creationId xmlns:a16="http://schemas.microsoft.com/office/drawing/2014/main" id="{B135DCB7-DD4E-4793-B040-EBB15CD7ED85}"/>
              </a:ext>
            </a:extLst>
          </p:cNvPr>
          <p:cNvSpPr>
            <a:spLocks noGrp="1"/>
          </p:cNvSpPr>
          <p:nvPr>
            <p:ph idx="1"/>
          </p:nvPr>
        </p:nvSpPr>
        <p:spPr>
          <a:xfrm>
            <a:off x="838200" y="1825625"/>
            <a:ext cx="5279349" cy="4351338"/>
          </a:xfrm>
        </p:spPr>
        <p:txBody>
          <a:bodyPr>
            <a:normAutofit fontScale="77500" lnSpcReduction="20000"/>
          </a:bodyPr>
          <a:lstStyle/>
          <a:p>
            <a:r>
              <a:rPr lang="en-GB"/>
              <a:t>The system server is the first java component to run in the system. </a:t>
            </a:r>
          </a:p>
          <a:p>
            <a:r>
              <a:rPr lang="en-US">
                <a:solidFill>
                  <a:srgbClr val="FF0000"/>
                </a:solidFill>
              </a:rPr>
              <a:t>Core services</a:t>
            </a:r>
            <a:r>
              <a:rPr lang="en-US"/>
              <a:t>:  </a:t>
            </a:r>
            <a:r>
              <a:rPr lang="en-GB"/>
              <a:t>Creating the Activity Manager, Starting telephony registry, context manager, system contact providers Starting alarm manager, sensor service, window manager, Bluetooth service, mount service</a:t>
            </a:r>
          </a:p>
          <a:p>
            <a:r>
              <a:rPr lang="en-US">
                <a:solidFill>
                  <a:srgbClr val="FF0000"/>
                </a:solidFill>
              </a:rPr>
              <a:t>Other services:</a:t>
            </a:r>
            <a:r>
              <a:rPr lang="en-GB">
                <a:solidFill>
                  <a:srgbClr val="FF0000"/>
                </a:solidFill>
              </a:rPr>
              <a:t> </a:t>
            </a:r>
            <a:r>
              <a:rPr lang="en-US"/>
              <a:t>Starting hardware service, Starting </a:t>
            </a:r>
            <a:r>
              <a:rPr lang="en-US" err="1"/>
              <a:t>NetStat</a:t>
            </a:r>
            <a:r>
              <a:rPr lang="en-US"/>
              <a:t> service, connectivity service, Notification Manager,  Device Storage Monitor service, Location Manager, Search Service, Clipboard Service, </a:t>
            </a:r>
            <a:r>
              <a:rPr lang="en-US" err="1"/>
              <a:t>checkin</a:t>
            </a:r>
            <a:r>
              <a:rPr lang="en-US"/>
              <a:t> service, Wallpaper service, Audio Service, Headset Observer, </a:t>
            </a:r>
            <a:r>
              <a:rPr lang="en-US" err="1"/>
              <a:t>AdbSettings</a:t>
            </a:r>
            <a:r>
              <a:rPr lang="en-US"/>
              <a:t> Observer</a:t>
            </a:r>
          </a:p>
          <a:p>
            <a:pPr lvl="1"/>
            <a:endParaRPr lang="en-GB"/>
          </a:p>
          <a:p>
            <a:pPr lvl="1"/>
            <a:endParaRPr lang="en-GB"/>
          </a:p>
          <a:p>
            <a:pPr lvl="2"/>
            <a:endParaRPr lang="en-GB"/>
          </a:p>
        </p:txBody>
      </p:sp>
      <p:pic>
        <p:nvPicPr>
          <p:cNvPr id="5" name="Picture 4">
            <a:extLst>
              <a:ext uri="{FF2B5EF4-FFF2-40B4-BE49-F238E27FC236}">
                <a16:creationId xmlns:a16="http://schemas.microsoft.com/office/drawing/2014/main" id="{36DF613C-D153-466A-93E0-3F654C578957}"/>
              </a:ext>
            </a:extLst>
          </p:cNvPr>
          <p:cNvPicPr>
            <a:picLocks noChangeAspect="1"/>
          </p:cNvPicPr>
          <p:nvPr/>
        </p:nvPicPr>
        <p:blipFill rotWithShape="1">
          <a:blip r:embed="rId2"/>
          <a:srcRect l="7507" r="7040"/>
          <a:stretch/>
        </p:blipFill>
        <p:spPr>
          <a:xfrm>
            <a:off x="6302965" y="1762270"/>
            <a:ext cx="5279349" cy="4351337"/>
          </a:xfrm>
          <a:prstGeom prst="rect">
            <a:avLst/>
          </a:prstGeom>
        </p:spPr>
      </p:pic>
    </p:spTree>
    <p:extLst>
      <p:ext uri="{BB962C8B-B14F-4D97-AF65-F5344CB8AC3E}">
        <p14:creationId xmlns:p14="http://schemas.microsoft.com/office/powerpoint/2010/main" val="2454898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5950-2F37-4EAE-849B-34486101B6CD}"/>
              </a:ext>
            </a:extLst>
          </p:cNvPr>
          <p:cNvSpPr>
            <a:spLocks noGrp="1"/>
          </p:cNvSpPr>
          <p:nvPr>
            <p:ph type="title"/>
          </p:nvPr>
        </p:nvSpPr>
        <p:spPr/>
        <p:txBody>
          <a:bodyPr/>
          <a:lstStyle/>
          <a:p>
            <a:r>
              <a:rPr lang="en-US"/>
              <a:t>7. Start your own service</a:t>
            </a:r>
          </a:p>
        </p:txBody>
      </p:sp>
      <p:sp>
        <p:nvSpPr>
          <p:cNvPr id="3" name="Content Placeholder 2">
            <a:extLst>
              <a:ext uri="{FF2B5EF4-FFF2-40B4-BE49-F238E27FC236}">
                <a16:creationId xmlns:a16="http://schemas.microsoft.com/office/drawing/2014/main" id="{B135DCB7-DD4E-4793-B040-EBB15CD7ED85}"/>
              </a:ext>
            </a:extLst>
          </p:cNvPr>
          <p:cNvSpPr>
            <a:spLocks noGrp="1"/>
          </p:cNvSpPr>
          <p:nvPr>
            <p:ph idx="1"/>
          </p:nvPr>
        </p:nvSpPr>
        <p:spPr/>
        <p:txBody>
          <a:bodyPr>
            <a:normAutofit/>
          </a:bodyPr>
          <a:lstStyle/>
          <a:p>
            <a:r>
              <a:rPr lang="en-GB"/>
              <a:t>Once the System Server is up and running and the system boot has completed </a:t>
            </a:r>
          </a:p>
          <a:p>
            <a:pPr lvl="1"/>
            <a:r>
              <a:rPr lang="en-GB"/>
              <a:t>there is a standard broadcast action called ACTION_BOOT_COMPLETED. </a:t>
            </a:r>
          </a:p>
          <a:p>
            <a:r>
              <a:rPr lang="en-GB"/>
              <a:t>To start your own service</a:t>
            </a:r>
          </a:p>
          <a:p>
            <a:pPr lvl="1"/>
            <a:r>
              <a:rPr lang="en-GB"/>
              <a:t>register an alarm or otherwise make your application perform some action after boot</a:t>
            </a:r>
          </a:p>
          <a:p>
            <a:pPr lvl="1"/>
            <a:r>
              <a:rPr lang="en-GB"/>
              <a:t>register to receive this broadcast intent.</a:t>
            </a:r>
          </a:p>
          <a:p>
            <a:pPr lvl="1"/>
            <a:endParaRPr lang="en-GB"/>
          </a:p>
          <a:p>
            <a:pPr lvl="2"/>
            <a:endParaRPr lang="en-GB"/>
          </a:p>
        </p:txBody>
      </p:sp>
    </p:spTree>
    <p:extLst>
      <p:ext uri="{BB962C8B-B14F-4D97-AF65-F5344CB8AC3E}">
        <p14:creationId xmlns:p14="http://schemas.microsoft.com/office/powerpoint/2010/main" val="107732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54E-E4BE-40F2-AB45-2A8AEFD40ED2}"/>
              </a:ext>
            </a:extLst>
          </p:cNvPr>
          <p:cNvSpPr>
            <a:spLocks noGrp="1"/>
          </p:cNvSpPr>
          <p:nvPr>
            <p:ph type="title"/>
          </p:nvPr>
        </p:nvSpPr>
        <p:spPr/>
        <p:txBody>
          <a:bodyPr/>
          <a:lstStyle/>
          <a:p>
            <a:r>
              <a:rPr lang="en-GB"/>
              <a:t>What is Android?</a:t>
            </a:r>
            <a:endParaRPr lang="en-US"/>
          </a:p>
        </p:txBody>
      </p:sp>
      <p:sp>
        <p:nvSpPr>
          <p:cNvPr id="3" name="Content Placeholder 2">
            <a:extLst>
              <a:ext uri="{FF2B5EF4-FFF2-40B4-BE49-F238E27FC236}">
                <a16:creationId xmlns:a16="http://schemas.microsoft.com/office/drawing/2014/main" id="{1758C131-B507-4FCE-8AD3-5975E4336EB0}"/>
              </a:ext>
            </a:extLst>
          </p:cNvPr>
          <p:cNvSpPr>
            <a:spLocks noGrp="1"/>
          </p:cNvSpPr>
          <p:nvPr>
            <p:ph idx="1"/>
          </p:nvPr>
        </p:nvSpPr>
        <p:spPr/>
        <p:txBody>
          <a:bodyPr>
            <a:normAutofit/>
          </a:bodyPr>
          <a:lstStyle/>
          <a:p>
            <a:r>
              <a:rPr lang="en-GB" dirty="0"/>
              <a:t>Android is a mobile operating system</a:t>
            </a:r>
          </a:p>
          <a:p>
            <a:pPr lvl="1"/>
            <a:r>
              <a:rPr lang="en-GB" dirty="0"/>
              <a:t>based on a modified version of the Linux kernel</a:t>
            </a:r>
          </a:p>
          <a:p>
            <a:pPr lvl="1"/>
            <a:r>
              <a:rPr lang="en-GB" dirty="0"/>
              <a:t>was unveiled in November 2007</a:t>
            </a:r>
          </a:p>
          <a:p>
            <a:r>
              <a:rPr lang="en-GB" dirty="0"/>
              <a:t>Android is open-source software</a:t>
            </a:r>
          </a:p>
          <a:p>
            <a:pPr lvl="1"/>
            <a:r>
              <a:rPr lang="en-GB" dirty="0"/>
              <a:t>its source code is known as Android Open-Source Project (AOSP)</a:t>
            </a:r>
          </a:p>
          <a:p>
            <a:r>
              <a:rPr lang="en-GB" dirty="0"/>
              <a:t>Most Android devices ship with additional proprietary software pre-installed, including</a:t>
            </a:r>
          </a:p>
          <a:p>
            <a:pPr lvl="1"/>
            <a:r>
              <a:rPr lang="en-GB" dirty="0"/>
              <a:t>Google Mobile Services: Google Chrome, YouTube,</a:t>
            </a:r>
            <a:r>
              <a:rPr lang="en-US" dirty="0"/>
              <a:t> Google Maps</a:t>
            </a:r>
          </a:p>
          <a:p>
            <a:pPr lvl="1"/>
            <a:r>
              <a:rPr lang="en-US" dirty="0"/>
              <a:t>Google Play Service:  Backup, </a:t>
            </a:r>
            <a:r>
              <a:rPr lang="en-GB" dirty="0"/>
              <a:t>Contacts Sync, Account Manager</a:t>
            </a:r>
            <a:endParaRPr lang="en-US" dirty="0"/>
          </a:p>
        </p:txBody>
      </p:sp>
      <p:pic>
        <p:nvPicPr>
          <p:cNvPr id="1026" name="Picture 2">
            <a:extLst>
              <a:ext uri="{FF2B5EF4-FFF2-40B4-BE49-F238E27FC236}">
                <a16:creationId xmlns:a16="http://schemas.microsoft.com/office/drawing/2014/main" id="{F823670D-632E-486F-B4FA-2B4B3A300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00" y="0"/>
            <a:ext cx="20955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245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2118870-16C0-41E8-810A-C93B8B8D9C3C}"/>
              </a:ext>
            </a:extLst>
          </p:cNvPr>
          <p:cNvSpPr>
            <a:spLocks noGrp="1"/>
          </p:cNvSpPr>
          <p:nvPr>
            <p:ph type="title"/>
          </p:nvPr>
        </p:nvSpPr>
        <p:spPr>
          <a:xfrm>
            <a:off x="1028700" y="1967266"/>
            <a:ext cx="2628900" cy="2547257"/>
          </a:xfrm>
          <a:noFill/>
        </p:spPr>
        <p:txBody>
          <a:bodyPr anchor="ctr">
            <a:normAutofit fontScale="90000"/>
          </a:bodyPr>
          <a:lstStyle/>
          <a:p>
            <a:pPr algn="ctr"/>
            <a:r>
              <a:rPr lang="en-US" sz="3600">
                <a:solidFill>
                  <a:srgbClr val="FFFFFF"/>
                </a:solidFill>
              </a:rPr>
              <a:t>Booting process with focus on Zygote</a:t>
            </a:r>
            <a:br>
              <a:rPr lang="en-US" sz="1400" b="1" i="0">
                <a:solidFill>
                  <a:srgbClr val="292929"/>
                </a:solidFill>
                <a:effectLst/>
                <a:latin typeface="sohne"/>
              </a:rPr>
            </a:br>
            <a:endParaRPr lang="en-US" sz="3600">
              <a:solidFill>
                <a:srgbClr val="FFFFFF"/>
              </a:solidFill>
            </a:endParaRPr>
          </a:p>
        </p:txBody>
      </p:sp>
      <p:pic>
        <p:nvPicPr>
          <p:cNvPr id="4098" name="Picture 2" descr="Image for post">
            <a:extLst>
              <a:ext uri="{FF2B5EF4-FFF2-40B4-BE49-F238E27FC236}">
                <a16:creationId xmlns:a16="http://schemas.microsoft.com/office/drawing/2014/main" id="{56B453FA-7A6C-426E-B8F3-DC2908EFB4A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39161" y="643466"/>
            <a:ext cx="6257010"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491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86E65C-7ED2-4C16-B78C-618F018A4D33}"/>
              </a:ext>
            </a:extLst>
          </p:cNvPr>
          <p:cNvSpPr>
            <a:spLocks noGrp="1"/>
          </p:cNvSpPr>
          <p:nvPr>
            <p:ph type="title"/>
          </p:nvPr>
        </p:nvSpPr>
        <p:spPr/>
        <p:txBody>
          <a:bodyPr/>
          <a:lstStyle/>
          <a:p>
            <a:r>
              <a:rPr lang="en-US"/>
              <a:t>Android partition layout</a:t>
            </a:r>
          </a:p>
        </p:txBody>
      </p:sp>
      <p:sp>
        <p:nvSpPr>
          <p:cNvPr id="4" name="Text Placeholder 3">
            <a:extLst>
              <a:ext uri="{FF2B5EF4-FFF2-40B4-BE49-F238E27FC236}">
                <a16:creationId xmlns:a16="http://schemas.microsoft.com/office/drawing/2014/main" id="{D751A9C1-3F89-4DC7-9F31-3BBAFAF962DB}"/>
              </a:ext>
            </a:extLst>
          </p:cNvPr>
          <p:cNvSpPr>
            <a:spLocks noGrp="1"/>
          </p:cNvSpPr>
          <p:nvPr>
            <p:ph type="body" idx="1"/>
          </p:nvPr>
        </p:nvSpPr>
        <p:spPr/>
        <p:txBody>
          <a:bodyPr/>
          <a:lstStyle/>
          <a:p>
            <a:r>
              <a:rPr lang="en-US"/>
              <a:t>mapping booting process to file partitions</a:t>
            </a:r>
          </a:p>
        </p:txBody>
      </p:sp>
    </p:spTree>
    <p:extLst>
      <p:ext uri="{BB962C8B-B14F-4D97-AF65-F5344CB8AC3E}">
        <p14:creationId xmlns:p14="http://schemas.microsoft.com/office/powerpoint/2010/main" val="4164042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AF4D0A-1719-42EF-91F0-77067FF13552}"/>
              </a:ext>
            </a:extLst>
          </p:cNvPr>
          <p:cNvSpPr>
            <a:spLocks noGrp="1"/>
          </p:cNvSpPr>
          <p:nvPr>
            <p:ph type="title"/>
          </p:nvPr>
        </p:nvSpPr>
        <p:spPr/>
        <p:txBody>
          <a:bodyPr/>
          <a:lstStyle/>
          <a:p>
            <a:r>
              <a:rPr lang="en-US"/>
              <a:t>Android partition </a:t>
            </a:r>
          </a:p>
        </p:txBody>
      </p:sp>
      <p:sp>
        <p:nvSpPr>
          <p:cNvPr id="5" name="Content Placeholder 4">
            <a:extLst>
              <a:ext uri="{FF2B5EF4-FFF2-40B4-BE49-F238E27FC236}">
                <a16:creationId xmlns:a16="http://schemas.microsoft.com/office/drawing/2014/main" id="{F87B1FB8-0908-4171-A519-16EF28AF26AA}"/>
              </a:ext>
            </a:extLst>
          </p:cNvPr>
          <p:cNvSpPr>
            <a:spLocks noGrp="1"/>
          </p:cNvSpPr>
          <p:nvPr>
            <p:ph idx="1"/>
          </p:nvPr>
        </p:nvSpPr>
        <p:spPr>
          <a:xfrm>
            <a:off x="838200" y="1825625"/>
            <a:ext cx="10248900" cy="4351338"/>
          </a:xfrm>
        </p:spPr>
        <p:txBody>
          <a:bodyPr>
            <a:normAutofit fontScale="92500" lnSpcReduction="10000"/>
          </a:bodyPr>
          <a:lstStyle/>
          <a:p>
            <a:r>
              <a:rPr lang="en-GB" dirty="0"/>
              <a:t>Android partitions are logical storage units made inside the device's persistent storage</a:t>
            </a:r>
          </a:p>
          <a:p>
            <a:pPr lvl="1"/>
            <a:r>
              <a:rPr lang="en-GB" dirty="0"/>
              <a:t>logically divide the available space into sections that can be accessed independently of each other</a:t>
            </a:r>
          </a:p>
          <a:p>
            <a:pPr lvl="1"/>
            <a:r>
              <a:rPr lang="en-GB" dirty="0">
                <a:solidFill>
                  <a:srgbClr val="000000"/>
                </a:solidFill>
                <a:latin typeface="-apple-system"/>
              </a:rPr>
              <a:t>e</a:t>
            </a:r>
            <a:r>
              <a:rPr lang="en-GB" b="0" i="0" dirty="0">
                <a:solidFill>
                  <a:srgbClr val="000000"/>
                </a:solidFill>
                <a:effectLst/>
                <a:latin typeface="-apple-system"/>
              </a:rPr>
              <a:t>ach partition has a distinct role in the functionality of the device</a:t>
            </a:r>
            <a:endParaRPr lang="en-GB" dirty="0"/>
          </a:p>
          <a:p>
            <a:r>
              <a:rPr lang="en-GB" dirty="0"/>
              <a:t>Common partitions</a:t>
            </a:r>
          </a:p>
          <a:p>
            <a:pPr lvl="1"/>
            <a:r>
              <a:rPr lang="en-GB" dirty="0">
                <a:solidFill>
                  <a:srgbClr val="FF0000"/>
                </a:solidFill>
              </a:rPr>
              <a:t>/boot</a:t>
            </a:r>
            <a:r>
              <a:rPr lang="en-GB" dirty="0"/>
              <a:t>: to boot a phone, including kernel and RAMDISK (a few config files)</a:t>
            </a:r>
          </a:p>
          <a:p>
            <a:pPr lvl="1"/>
            <a:r>
              <a:rPr lang="en-GB" dirty="0">
                <a:solidFill>
                  <a:srgbClr val="FF0000"/>
                </a:solidFill>
              </a:rPr>
              <a:t>/system</a:t>
            </a:r>
            <a:r>
              <a:rPr lang="en-GB" dirty="0"/>
              <a:t>: entire Android OS, mounted by </a:t>
            </a:r>
            <a:r>
              <a:rPr lang="en-GB" i="1" dirty="0" err="1">
                <a:solidFill>
                  <a:srgbClr val="7030A0"/>
                </a:solidFill>
              </a:rPr>
              <a:t>system.img</a:t>
            </a:r>
            <a:r>
              <a:rPr lang="en-GB" i="1" dirty="0">
                <a:solidFill>
                  <a:srgbClr val="7030A0"/>
                </a:solidFill>
              </a:rPr>
              <a:t>, </a:t>
            </a:r>
            <a:r>
              <a:rPr lang="en-GB" dirty="0">
                <a:solidFill>
                  <a:srgbClr val="FF0000"/>
                </a:solidFill>
              </a:rPr>
              <a:t>Not</a:t>
            </a:r>
            <a:r>
              <a:rPr lang="en-GB" dirty="0"/>
              <a:t> include Google GMS and GSF, </a:t>
            </a:r>
            <a:endParaRPr lang="en-GB" i="1" dirty="0">
              <a:solidFill>
                <a:srgbClr val="7030A0"/>
              </a:solidFill>
            </a:endParaRPr>
          </a:p>
          <a:p>
            <a:pPr lvl="1"/>
            <a:r>
              <a:rPr lang="en-US" dirty="0">
                <a:solidFill>
                  <a:srgbClr val="FF0000"/>
                </a:solidFill>
              </a:rPr>
              <a:t>/recovery</a:t>
            </a:r>
            <a:r>
              <a:rPr lang="en-US" dirty="0"/>
              <a:t>: </a:t>
            </a:r>
          </a:p>
          <a:p>
            <a:pPr lvl="2"/>
            <a:r>
              <a:rPr lang="en-GB" dirty="0"/>
              <a:t>an alternative boot partition that lets you boot the device into a recovery </a:t>
            </a:r>
            <a:r>
              <a:rPr lang="en-US" dirty="0"/>
              <a:t>model</a:t>
            </a:r>
            <a:r>
              <a:rPr lang="en-GB" dirty="0"/>
              <a:t> for performing advanced recovery and maintenance operations on it </a:t>
            </a:r>
          </a:p>
          <a:p>
            <a:pPr lvl="2"/>
            <a:r>
              <a:rPr lang="en-GB" dirty="0"/>
              <a:t>When flash a custom recovery such as TWRP or CWM, you are overwriting this partition</a:t>
            </a:r>
          </a:p>
          <a:p>
            <a:pPr lvl="1"/>
            <a:endParaRPr lang="en-US" dirty="0"/>
          </a:p>
        </p:txBody>
      </p:sp>
      <p:graphicFrame>
        <p:nvGraphicFramePr>
          <p:cNvPr id="7" name="Diagram 6">
            <a:extLst>
              <a:ext uri="{FF2B5EF4-FFF2-40B4-BE49-F238E27FC236}">
                <a16:creationId xmlns:a16="http://schemas.microsoft.com/office/drawing/2014/main" id="{A35375DA-AC4D-46B8-A2F7-F1B8570D4127}"/>
              </a:ext>
            </a:extLst>
          </p:cNvPr>
          <p:cNvGraphicFramePr/>
          <p:nvPr>
            <p:extLst>
              <p:ext uri="{D42A27DB-BD31-4B8C-83A1-F6EECF244321}">
                <p14:modId xmlns:p14="http://schemas.microsoft.com/office/powerpoint/2010/main" val="4049299666"/>
              </p:ext>
            </p:extLst>
          </p:nvPr>
        </p:nvGraphicFramePr>
        <p:xfrm>
          <a:off x="10962640" y="131762"/>
          <a:ext cx="916940" cy="2046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1248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10F8-F1FB-4957-BDFB-7B2201634297}"/>
              </a:ext>
            </a:extLst>
          </p:cNvPr>
          <p:cNvSpPr>
            <a:spLocks noGrp="1"/>
          </p:cNvSpPr>
          <p:nvPr>
            <p:ph type="title"/>
          </p:nvPr>
        </p:nvSpPr>
        <p:spPr/>
        <p:txBody>
          <a:bodyPr/>
          <a:lstStyle/>
          <a:p>
            <a:r>
              <a:rPr lang="en-US"/>
              <a:t>Common partitions (continues) </a:t>
            </a:r>
          </a:p>
        </p:txBody>
      </p:sp>
      <p:sp>
        <p:nvSpPr>
          <p:cNvPr id="3" name="Content Placeholder 2">
            <a:extLst>
              <a:ext uri="{FF2B5EF4-FFF2-40B4-BE49-F238E27FC236}">
                <a16:creationId xmlns:a16="http://schemas.microsoft.com/office/drawing/2014/main" id="{A04D11FA-C1EE-4577-BC52-CD42CBD00CC6}"/>
              </a:ext>
            </a:extLst>
          </p:cNvPr>
          <p:cNvSpPr>
            <a:spLocks noGrp="1"/>
          </p:cNvSpPr>
          <p:nvPr>
            <p:ph idx="1"/>
          </p:nvPr>
        </p:nvSpPr>
        <p:spPr/>
        <p:txBody>
          <a:bodyPr>
            <a:normAutofit lnSpcReduction="10000"/>
          </a:bodyPr>
          <a:lstStyle/>
          <a:p>
            <a:r>
              <a:rPr lang="en-US" sz="2400" dirty="0">
                <a:solidFill>
                  <a:srgbClr val="FF0000"/>
                </a:solidFill>
              </a:rPr>
              <a:t>/data: </a:t>
            </a:r>
            <a:r>
              <a:rPr lang="en-US" sz="2000" dirty="0"/>
              <a:t>called </a:t>
            </a:r>
            <a:r>
              <a:rPr lang="en-US" sz="2000" i="1" u="sng" dirty="0" err="1"/>
              <a:t>userdata</a:t>
            </a:r>
            <a:r>
              <a:rPr lang="en-US" sz="2000" dirty="0"/>
              <a:t>, </a:t>
            </a:r>
          </a:p>
          <a:p>
            <a:pPr lvl="1"/>
            <a:r>
              <a:rPr lang="en-US" sz="2000" dirty="0"/>
              <a:t>including </a:t>
            </a:r>
            <a:r>
              <a:rPr lang="en-GB" sz="2000" dirty="0"/>
              <a:t>contacts, messages, settings, and installed apps </a:t>
            </a:r>
          </a:p>
          <a:p>
            <a:pPr lvl="1"/>
            <a:r>
              <a:rPr lang="en-GB" sz="2000" dirty="0"/>
              <a:t>factory reset will wipe it </a:t>
            </a:r>
          </a:p>
          <a:p>
            <a:pPr lvl="1"/>
            <a:r>
              <a:rPr lang="en-GB" sz="2000" dirty="0">
                <a:highlight>
                  <a:srgbClr val="FFFF00"/>
                </a:highlight>
              </a:rPr>
              <a:t>many forensic information can be found here</a:t>
            </a:r>
          </a:p>
          <a:p>
            <a:r>
              <a:rPr lang="en-GB" sz="2400" dirty="0">
                <a:solidFill>
                  <a:srgbClr val="FF0000"/>
                </a:solidFill>
              </a:rPr>
              <a:t>/metadata: </a:t>
            </a:r>
            <a:r>
              <a:rPr lang="en-GB" sz="2000" dirty="0">
                <a:solidFill>
                  <a:srgbClr val="FF0000"/>
                </a:solidFill>
              </a:rPr>
              <a:t> </a:t>
            </a:r>
            <a:r>
              <a:rPr lang="en-GB" sz="2000" dirty="0"/>
              <a:t>is used when a device is encrypted</a:t>
            </a:r>
          </a:p>
          <a:p>
            <a:r>
              <a:rPr lang="en-US" sz="2400" dirty="0">
                <a:solidFill>
                  <a:srgbClr val="FF0000"/>
                </a:solidFill>
              </a:rPr>
              <a:t>/cache</a:t>
            </a:r>
          </a:p>
          <a:p>
            <a:pPr lvl="1"/>
            <a:r>
              <a:rPr lang="en-GB" sz="2000" dirty="0"/>
              <a:t>stores frequently accessed data</a:t>
            </a:r>
          </a:p>
          <a:p>
            <a:pPr lvl="1"/>
            <a:r>
              <a:rPr lang="en-GB" sz="2000" dirty="0"/>
              <a:t>forensics data can be found here before it is wiped</a:t>
            </a:r>
          </a:p>
          <a:p>
            <a:r>
              <a:rPr lang="en-US" sz="2400" dirty="0">
                <a:solidFill>
                  <a:srgbClr val="FF0000"/>
                </a:solidFill>
              </a:rPr>
              <a:t>/</a:t>
            </a:r>
            <a:r>
              <a:rPr lang="en-US" sz="2400" dirty="0" err="1">
                <a:solidFill>
                  <a:srgbClr val="FF0000"/>
                </a:solidFill>
              </a:rPr>
              <a:t>misc</a:t>
            </a:r>
            <a:endParaRPr lang="en-US" sz="2400" dirty="0">
              <a:solidFill>
                <a:srgbClr val="FF0000"/>
              </a:solidFill>
            </a:endParaRPr>
          </a:p>
          <a:p>
            <a:pPr lvl="1"/>
            <a:r>
              <a:rPr lang="en-GB" sz="2000" dirty="0"/>
              <a:t>miscellaneous system settings in the form of on/off switches </a:t>
            </a:r>
          </a:p>
          <a:p>
            <a:pPr lvl="1"/>
            <a:r>
              <a:rPr lang="en-GB" sz="2000" dirty="0"/>
              <a:t>may include CID (Carrier or Region ID), USB configuration and certain hardware settings, etc</a:t>
            </a:r>
          </a:p>
          <a:p>
            <a:pPr lvl="1"/>
            <a:r>
              <a:rPr lang="en-GB" sz="2000" dirty="0"/>
              <a:t>if it is corrupt or missing, several of the device’s features will not function normally</a:t>
            </a:r>
            <a:endParaRPr lang="en-US" sz="2000" dirty="0"/>
          </a:p>
        </p:txBody>
      </p:sp>
    </p:spTree>
    <p:extLst>
      <p:ext uri="{BB962C8B-B14F-4D97-AF65-F5344CB8AC3E}">
        <p14:creationId xmlns:p14="http://schemas.microsoft.com/office/powerpoint/2010/main" val="3156258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10F8-F1FB-4957-BDFB-7B2201634297}"/>
              </a:ext>
            </a:extLst>
          </p:cNvPr>
          <p:cNvSpPr>
            <a:spLocks noGrp="1"/>
          </p:cNvSpPr>
          <p:nvPr>
            <p:ph type="title"/>
          </p:nvPr>
        </p:nvSpPr>
        <p:spPr/>
        <p:txBody>
          <a:bodyPr/>
          <a:lstStyle/>
          <a:p>
            <a:r>
              <a:rPr lang="en-US"/>
              <a:t>Common partitions (continues) </a:t>
            </a:r>
          </a:p>
        </p:txBody>
      </p:sp>
      <p:sp>
        <p:nvSpPr>
          <p:cNvPr id="3" name="Content Placeholder 2">
            <a:extLst>
              <a:ext uri="{FF2B5EF4-FFF2-40B4-BE49-F238E27FC236}">
                <a16:creationId xmlns:a16="http://schemas.microsoft.com/office/drawing/2014/main" id="{A04D11FA-C1EE-4577-BC52-CD42CBD00CC6}"/>
              </a:ext>
            </a:extLst>
          </p:cNvPr>
          <p:cNvSpPr>
            <a:spLocks noGrp="1"/>
          </p:cNvSpPr>
          <p:nvPr>
            <p:ph idx="1"/>
          </p:nvPr>
        </p:nvSpPr>
        <p:spPr/>
        <p:txBody>
          <a:bodyPr>
            <a:normAutofit fontScale="92500" lnSpcReduction="20000"/>
          </a:bodyPr>
          <a:lstStyle/>
          <a:p>
            <a:r>
              <a:rPr lang="en-US" altLang="zh-CN" sz="2400">
                <a:solidFill>
                  <a:srgbClr val="FF0000"/>
                </a:solidFill>
              </a:rPr>
              <a:t>/</a:t>
            </a:r>
            <a:r>
              <a:rPr lang="en-US" sz="2400" err="1">
                <a:solidFill>
                  <a:srgbClr val="FF0000"/>
                </a:solidFill>
              </a:rPr>
              <a:t>sdcard</a:t>
            </a:r>
            <a:endParaRPr lang="en-US" sz="2400">
              <a:solidFill>
                <a:srgbClr val="FF0000"/>
              </a:solidFill>
            </a:endParaRPr>
          </a:p>
          <a:p>
            <a:pPr lvl="1"/>
            <a:r>
              <a:rPr lang="en-GB" sz="2000"/>
              <a:t>SD storage space to store your media, documents, downloads, pictures, videos, ROMs etc. </a:t>
            </a:r>
          </a:p>
          <a:p>
            <a:pPr lvl="1"/>
            <a:r>
              <a:rPr lang="en-GB" sz="2000"/>
              <a:t>a </a:t>
            </a:r>
            <a:r>
              <a:rPr lang="en-GB" sz="2000" err="1"/>
              <a:t>symlink</a:t>
            </a:r>
            <a:r>
              <a:rPr lang="en-GB" sz="2000"/>
              <a:t> to </a:t>
            </a:r>
            <a:r>
              <a:rPr lang="en-GB" sz="2000" i="1">
                <a:solidFill>
                  <a:srgbClr val="FF0000"/>
                </a:solidFill>
              </a:rPr>
              <a:t>/storage/emulated/0 </a:t>
            </a:r>
            <a:r>
              <a:rPr lang="en-GB" sz="2000"/>
              <a:t>(</a:t>
            </a:r>
            <a:r>
              <a:rPr lang="en-GB" sz="2100"/>
              <a:t>for </a:t>
            </a:r>
            <a:r>
              <a:rPr lang="en-US" sz="2100"/>
              <a:t>compatibility)</a:t>
            </a:r>
            <a:endParaRPr lang="en-GB" sz="2100"/>
          </a:p>
          <a:p>
            <a:r>
              <a:rPr lang="en-GB" sz="2400">
                <a:solidFill>
                  <a:srgbClr val="FF0000"/>
                </a:solidFill>
              </a:rPr>
              <a:t>/</a:t>
            </a:r>
            <a:r>
              <a:rPr lang="en-GB" sz="2400" err="1">
                <a:solidFill>
                  <a:srgbClr val="FF0000"/>
                </a:solidFill>
              </a:rPr>
              <a:t>sd-ext</a:t>
            </a:r>
            <a:endParaRPr lang="en-GB" sz="2400">
              <a:solidFill>
                <a:srgbClr val="FF0000"/>
              </a:solidFill>
            </a:endParaRPr>
          </a:p>
          <a:p>
            <a:pPr lvl="1"/>
            <a:r>
              <a:rPr lang="en-GB" sz="2000"/>
              <a:t>not a standard Android partition, but has become popular in the custom ROM scene</a:t>
            </a:r>
          </a:p>
          <a:p>
            <a:pPr lvl="1"/>
            <a:r>
              <a:rPr lang="en-GB" sz="2000"/>
              <a:t>an additional partition on your SD card that acts as the </a:t>
            </a:r>
            <a:r>
              <a:rPr lang="en-GB" sz="2000">
                <a:solidFill>
                  <a:srgbClr val="FF0000"/>
                </a:solidFill>
              </a:rPr>
              <a:t>/data </a:t>
            </a:r>
            <a:r>
              <a:rPr lang="en-GB" sz="2000"/>
              <a:t>partition when used with certain ROMs that have special features called APP2SD+ or data2ext enabled. </a:t>
            </a:r>
          </a:p>
          <a:p>
            <a:r>
              <a:rPr lang="en-GB" sz="2400">
                <a:solidFill>
                  <a:srgbClr val="FF0000"/>
                </a:solidFill>
              </a:rPr>
              <a:t>/Product</a:t>
            </a:r>
          </a:p>
          <a:p>
            <a:pPr lvl="1"/>
            <a:r>
              <a:rPr lang="en-GB" sz="2100"/>
              <a:t>contain customizations (e.g., </a:t>
            </a:r>
            <a:r>
              <a:rPr lang="en-US" sz="2100"/>
              <a:t>locales or carriers ) </a:t>
            </a:r>
            <a:r>
              <a:rPr lang="en-GB" sz="2100"/>
              <a:t>makes Android possible to use a single system image for multiple software</a:t>
            </a:r>
          </a:p>
          <a:p>
            <a:r>
              <a:rPr lang="en-GB" sz="2400">
                <a:solidFill>
                  <a:srgbClr val="FF0000"/>
                </a:solidFill>
              </a:rPr>
              <a:t>/</a:t>
            </a:r>
            <a:r>
              <a:rPr lang="en-US" sz="2400">
                <a:solidFill>
                  <a:srgbClr val="FF0000"/>
                </a:solidFill>
              </a:rPr>
              <a:t>vendor</a:t>
            </a:r>
          </a:p>
          <a:p>
            <a:pPr lvl="1"/>
            <a:r>
              <a:rPr lang="en-US" sz="2000"/>
              <a:t>vendor specific binary</a:t>
            </a:r>
            <a:endParaRPr lang="en-GB" sz="2000"/>
          </a:p>
          <a:p>
            <a:pPr lvl="1"/>
            <a:r>
              <a:rPr lang="en-GB" sz="2000"/>
              <a:t>contains any binary that isn't distributable to AOSP. </a:t>
            </a:r>
          </a:p>
          <a:p>
            <a:pPr lvl="1"/>
            <a:r>
              <a:rPr lang="en-GB" sz="2000"/>
              <a:t>share code based on SoC (system on a chip)</a:t>
            </a:r>
          </a:p>
        </p:txBody>
      </p:sp>
    </p:spTree>
    <p:extLst>
      <p:ext uri="{BB962C8B-B14F-4D97-AF65-F5344CB8AC3E}">
        <p14:creationId xmlns:p14="http://schemas.microsoft.com/office/powerpoint/2010/main" val="38738508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DA6231-6EE4-4B4C-AD8B-E8EF9D7862EB}"/>
              </a:ext>
            </a:extLst>
          </p:cNvPr>
          <p:cNvSpPr>
            <a:spLocks noGrp="1"/>
          </p:cNvSpPr>
          <p:nvPr>
            <p:ph type="title"/>
          </p:nvPr>
        </p:nvSpPr>
        <p:spPr/>
        <p:txBody>
          <a:bodyPr/>
          <a:lstStyle/>
          <a:p>
            <a:r>
              <a:rPr lang="en-US"/>
              <a:t>Acquisition</a:t>
            </a:r>
          </a:p>
        </p:txBody>
      </p:sp>
      <p:sp>
        <p:nvSpPr>
          <p:cNvPr id="5" name="Text Placeholder 4">
            <a:extLst>
              <a:ext uri="{FF2B5EF4-FFF2-40B4-BE49-F238E27FC236}">
                <a16:creationId xmlns:a16="http://schemas.microsoft.com/office/drawing/2014/main" id="{653F56D8-D8A0-48BC-9F4A-DD781FC269C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51958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319F98-BCED-4034-A0D6-A82AAFFCBF88}"/>
              </a:ext>
            </a:extLst>
          </p:cNvPr>
          <p:cNvSpPr>
            <a:spLocks noGrp="1"/>
          </p:cNvSpPr>
          <p:nvPr>
            <p:ph type="title"/>
          </p:nvPr>
        </p:nvSpPr>
        <p:spPr/>
        <p:txBody>
          <a:bodyPr/>
          <a:lstStyle/>
          <a:p>
            <a:r>
              <a:rPr lang="en-US"/>
              <a:t>Mobile Forensics Steps</a:t>
            </a:r>
          </a:p>
        </p:txBody>
      </p:sp>
      <p:sp>
        <p:nvSpPr>
          <p:cNvPr id="5" name="Content Placeholder 4">
            <a:extLst>
              <a:ext uri="{FF2B5EF4-FFF2-40B4-BE49-F238E27FC236}">
                <a16:creationId xmlns:a16="http://schemas.microsoft.com/office/drawing/2014/main" id="{63BD763E-E55D-48EF-9996-7328AB14EE01}"/>
              </a:ext>
            </a:extLst>
          </p:cNvPr>
          <p:cNvSpPr>
            <a:spLocks noGrp="1"/>
          </p:cNvSpPr>
          <p:nvPr>
            <p:ph idx="1"/>
          </p:nvPr>
        </p:nvSpPr>
        <p:spPr/>
        <p:txBody>
          <a:bodyPr/>
          <a:lstStyle/>
          <a:p>
            <a:r>
              <a:rPr lang="en-US"/>
              <a:t>Preparation</a:t>
            </a:r>
          </a:p>
          <a:p>
            <a:r>
              <a:rPr lang="en-US"/>
              <a:t>Seizure</a:t>
            </a:r>
          </a:p>
          <a:p>
            <a:r>
              <a:rPr lang="en-US"/>
              <a:t>Acquisition</a:t>
            </a:r>
          </a:p>
          <a:p>
            <a:r>
              <a:rPr lang="en-US"/>
              <a:t>Analysis</a:t>
            </a:r>
          </a:p>
          <a:p>
            <a:r>
              <a:rPr lang="en-US"/>
              <a:t>Report</a:t>
            </a:r>
          </a:p>
        </p:txBody>
      </p:sp>
    </p:spTree>
    <p:extLst>
      <p:ext uri="{BB962C8B-B14F-4D97-AF65-F5344CB8AC3E}">
        <p14:creationId xmlns:p14="http://schemas.microsoft.com/office/powerpoint/2010/main" val="2256375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72CA2-F40B-4348-AC02-C7D389F13F20}"/>
              </a:ext>
            </a:extLst>
          </p:cNvPr>
          <p:cNvSpPr>
            <a:spLocks noGrp="1"/>
          </p:cNvSpPr>
          <p:nvPr>
            <p:ph type="title"/>
          </p:nvPr>
        </p:nvSpPr>
        <p:spPr/>
        <p:txBody>
          <a:bodyPr/>
          <a:lstStyle/>
          <a:p>
            <a:r>
              <a:rPr lang="en-US"/>
              <a:t>Acquisition</a:t>
            </a:r>
          </a:p>
        </p:txBody>
      </p:sp>
      <p:sp>
        <p:nvSpPr>
          <p:cNvPr id="3" name="Content Placeholder 2">
            <a:extLst>
              <a:ext uri="{FF2B5EF4-FFF2-40B4-BE49-F238E27FC236}">
                <a16:creationId xmlns:a16="http://schemas.microsoft.com/office/drawing/2014/main" id="{A52014BD-2588-463E-A18F-D7F6D955A74D}"/>
              </a:ext>
            </a:extLst>
          </p:cNvPr>
          <p:cNvSpPr>
            <a:spLocks noGrp="1"/>
          </p:cNvSpPr>
          <p:nvPr>
            <p:ph idx="1"/>
          </p:nvPr>
        </p:nvSpPr>
        <p:spPr/>
        <p:txBody>
          <a:bodyPr/>
          <a:lstStyle/>
          <a:p>
            <a:r>
              <a:rPr lang="en-US"/>
              <a:t>Physical acquisition</a:t>
            </a:r>
          </a:p>
          <a:p>
            <a:pPr lvl="1"/>
            <a:r>
              <a:rPr lang="en-US"/>
              <a:t>bit-by-bit copy or disk imaging, tricky</a:t>
            </a:r>
          </a:p>
          <a:p>
            <a:r>
              <a:rPr lang="en-US"/>
              <a:t>Logical acquisition</a:t>
            </a:r>
          </a:p>
          <a:p>
            <a:pPr lvl="1"/>
            <a:r>
              <a:rPr lang="en-GB"/>
              <a:t>extracting the logical storage objects, such as files and directories </a:t>
            </a:r>
          </a:p>
          <a:p>
            <a:pPr lvl="1"/>
            <a:r>
              <a:rPr lang="en-GB"/>
              <a:t>data may be modified</a:t>
            </a:r>
          </a:p>
          <a:p>
            <a:r>
              <a:rPr lang="en-GB"/>
              <a:t>Evidence only (</a:t>
            </a:r>
            <a:r>
              <a:rPr lang="en-US"/>
              <a:t>Logical acquisition</a:t>
            </a:r>
            <a:r>
              <a:rPr lang="en-GB"/>
              <a:t>)</a:t>
            </a:r>
          </a:p>
          <a:p>
            <a:pPr lvl="1"/>
            <a:r>
              <a:rPr lang="en-GB"/>
              <a:t>message, call log, contacts, social apps, GPS, images, videos, and </a:t>
            </a:r>
          </a:p>
          <a:p>
            <a:pPr lvl="1"/>
            <a:r>
              <a:rPr lang="en-GB"/>
              <a:t>other common activates, browser history </a:t>
            </a:r>
            <a:endParaRPr lang="en-US"/>
          </a:p>
          <a:p>
            <a:endParaRPr lang="en-US"/>
          </a:p>
        </p:txBody>
      </p:sp>
    </p:spTree>
    <p:extLst>
      <p:ext uri="{BB962C8B-B14F-4D97-AF65-F5344CB8AC3E}">
        <p14:creationId xmlns:p14="http://schemas.microsoft.com/office/powerpoint/2010/main" val="1000008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D7343-7272-A23E-582B-F96E419165B4}"/>
              </a:ext>
            </a:extLst>
          </p:cNvPr>
          <p:cNvSpPr>
            <a:spLocks noGrp="1"/>
          </p:cNvSpPr>
          <p:nvPr>
            <p:ph type="title"/>
          </p:nvPr>
        </p:nvSpPr>
        <p:spPr/>
        <p:txBody>
          <a:bodyPr/>
          <a:lstStyle/>
          <a:p>
            <a:r>
              <a:rPr lang="en-GB" dirty="0"/>
              <a:t>Google</a:t>
            </a:r>
            <a:r>
              <a:rPr lang="en-US" dirty="0"/>
              <a:t> controls AOSP</a:t>
            </a:r>
          </a:p>
        </p:txBody>
      </p:sp>
      <p:sp>
        <p:nvSpPr>
          <p:cNvPr id="3" name="Content Placeholder 2">
            <a:extLst>
              <a:ext uri="{FF2B5EF4-FFF2-40B4-BE49-F238E27FC236}">
                <a16:creationId xmlns:a16="http://schemas.microsoft.com/office/drawing/2014/main" id="{8360C42A-BDA4-1300-081F-A638F3698042}"/>
              </a:ext>
            </a:extLst>
          </p:cNvPr>
          <p:cNvSpPr>
            <a:spLocks noGrp="1"/>
          </p:cNvSpPr>
          <p:nvPr>
            <p:ph idx="1"/>
          </p:nvPr>
        </p:nvSpPr>
        <p:spPr/>
        <p:txBody>
          <a:bodyPr/>
          <a:lstStyle/>
          <a:p>
            <a:r>
              <a:rPr lang="en-US" dirty="0"/>
              <a:t>Google controls and maintains AOSP</a:t>
            </a:r>
          </a:p>
          <a:p>
            <a:pPr lvl="1"/>
            <a:r>
              <a:rPr lang="en-US" dirty="0"/>
              <a:t>Core Development by Google</a:t>
            </a:r>
          </a:p>
          <a:p>
            <a:pPr lvl="1"/>
            <a:r>
              <a:rPr lang="en-US" dirty="0"/>
              <a:t>Open Source Contribution</a:t>
            </a:r>
          </a:p>
          <a:p>
            <a:pPr lvl="1"/>
            <a:r>
              <a:rPr lang="en-US" dirty="0"/>
              <a:t>Apache License 2.0</a:t>
            </a:r>
          </a:p>
          <a:p>
            <a:pPr lvl="1"/>
            <a:r>
              <a:rPr lang="en-GB" dirty="0"/>
              <a:t>Google manages the release schedule, documentation, and feature roadmap for AOSP</a:t>
            </a:r>
          </a:p>
          <a:p>
            <a:r>
              <a:rPr lang="en-GB" dirty="0"/>
              <a:t>Examples of AOSP-derived projects </a:t>
            </a:r>
          </a:p>
          <a:p>
            <a:pPr lvl="1"/>
            <a:r>
              <a:rPr lang="en-GB" dirty="0"/>
              <a:t>Amazon Fire OS, </a:t>
            </a:r>
          </a:p>
          <a:p>
            <a:pPr lvl="1"/>
            <a:r>
              <a:rPr lang="en-GB" dirty="0" err="1"/>
              <a:t>LineageOS</a:t>
            </a:r>
            <a:r>
              <a:rPr lang="en-GB" dirty="0"/>
              <a:t>: completely open-source and community-driven</a:t>
            </a:r>
          </a:p>
          <a:p>
            <a:pPr lvl="1"/>
            <a:r>
              <a:rPr lang="en-GB" dirty="0"/>
              <a:t>Huawei HarmonyOS</a:t>
            </a:r>
            <a:endParaRPr lang="en-US" dirty="0"/>
          </a:p>
        </p:txBody>
      </p:sp>
    </p:spTree>
    <p:extLst>
      <p:ext uri="{BB962C8B-B14F-4D97-AF65-F5344CB8AC3E}">
        <p14:creationId xmlns:p14="http://schemas.microsoft.com/office/powerpoint/2010/main" val="243242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0368-7668-4ACF-A3A5-C84A448058FA}"/>
              </a:ext>
            </a:extLst>
          </p:cNvPr>
          <p:cNvSpPr>
            <a:spLocks noGrp="1"/>
          </p:cNvSpPr>
          <p:nvPr>
            <p:ph type="title"/>
          </p:nvPr>
        </p:nvSpPr>
        <p:spPr/>
        <p:txBody>
          <a:bodyPr/>
          <a:lstStyle/>
          <a:p>
            <a:r>
              <a:rPr lang="en-US"/>
              <a:t>History of Android (1-10)</a:t>
            </a:r>
          </a:p>
        </p:txBody>
      </p:sp>
      <p:pic>
        <p:nvPicPr>
          <p:cNvPr id="8194" name="Picture 2" descr="Versions of Android - android tutorial">
            <a:extLst>
              <a:ext uri="{FF2B5EF4-FFF2-40B4-BE49-F238E27FC236}">
                <a16:creationId xmlns:a16="http://schemas.microsoft.com/office/drawing/2014/main" id="{23412323-7C6D-461B-A58B-FE367B6AF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690688"/>
            <a:ext cx="8484801" cy="44434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EB16587-E4C8-96E6-85CC-C1E77CF5CC8E}"/>
              </a:ext>
            </a:extLst>
          </p:cNvPr>
          <p:cNvSpPr/>
          <p:nvPr/>
        </p:nvSpPr>
        <p:spPr>
          <a:xfrm>
            <a:off x="7772400" y="2552700"/>
            <a:ext cx="876300" cy="2590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0B09B34-CD6C-0D90-B19E-9212DC39AE73}"/>
              </a:ext>
            </a:extLst>
          </p:cNvPr>
          <p:cNvSpPr txBox="1"/>
          <p:nvPr/>
        </p:nvSpPr>
        <p:spPr>
          <a:xfrm>
            <a:off x="9502140" y="2270760"/>
            <a:ext cx="1279517" cy="369332"/>
          </a:xfrm>
          <a:prstGeom prst="rect">
            <a:avLst/>
          </a:prstGeom>
          <a:noFill/>
        </p:spPr>
        <p:txBody>
          <a:bodyPr wrap="none" rtlCol="0">
            <a:spAutoFit/>
          </a:bodyPr>
          <a:lstStyle/>
          <a:p>
            <a:r>
              <a:rPr lang="en-US" dirty="0">
                <a:solidFill>
                  <a:srgbClr val="FF0000"/>
                </a:solidFill>
              </a:rPr>
              <a:t>Code Name</a:t>
            </a:r>
          </a:p>
        </p:txBody>
      </p:sp>
      <p:cxnSp>
        <p:nvCxnSpPr>
          <p:cNvPr id="6" name="Straight Arrow Connector 5">
            <a:extLst>
              <a:ext uri="{FF2B5EF4-FFF2-40B4-BE49-F238E27FC236}">
                <a16:creationId xmlns:a16="http://schemas.microsoft.com/office/drawing/2014/main" id="{10A027DA-8063-4E40-98ED-F588F713769E}"/>
              </a:ext>
            </a:extLst>
          </p:cNvPr>
          <p:cNvCxnSpPr>
            <a:cxnSpLocks/>
            <a:stCxn id="4" idx="1"/>
          </p:cNvCxnSpPr>
          <p:nvPr/>
        </p:nvCxnSpPr>
        <p:spPr>
          <a:xfrm flipH="1">
            <a:off x="8648700" y="2455426"/>
            <a:ext cx="853440" cy="184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6A75FC5-0C25-6667-9A17-BAFA4FD7261F}"/>
              </a:ext>
            </a:extLst>
          </p:cNvPr>
          <p:cNvSpPr txBox="1"/>
          <p:nvPr/>
        </p:nvSpPr>
        <p:spPr>
          <a:xfrm>
            <a:off x="9516737" y="2850832"/>
            <a:ext cx="1494896" cy="369332"/>
          </a:xfrm>
          <a:prstGeom prst="rect">
            <a:avLst/>
          </a:prstGeom>
          <a:noFill/>
        </p:spPr>
        <p:txBody>
          <a:bodyPr wrap="none" rtlCol="0">
            <a:spAutoFit/>
          </a:bodyPr>
          <a:lstStyle/>
          <a:p>
            <a:r>
              <a:rPr lang="en-US" dirty="0">
                <a:solidFill>
                  <a:schemeClr val="accent4">
                    <a:lumMod val="75000"/>
                  </a:schemeClr>
                </a:solidFill>
              </a:rPr>
              <a:t>Version Name</a:t>
            </a:r>
          </a:p>
        </p:txBody>
      </p:sp>
      <p:sp>
        <p:nvSpPr>
          <p:cNvPr id="9" name="Rectangle 8">
            <a:extLst>
              <a:ext uri="{FF2B5EF4-FFF2-40B4-BE49-F238E27FC236}">
                <a16:creationId xmlns:a16="http://schemas.microsoft.com/office/drawing/2014/main" id="{A6F2B0CC-65D3-32B7-DDD4-11EED82629AE}"/>
              </a:ext>
            </a:extLst>
          </p:cNvPr>
          <p:cNvSpPr/>
          <p:nvPr/>
        </p:nvSpPr>
        <p:spPr>
          <a:xfrm>
            <a:off x="7764780" y="2750820"/>
            <a:ext cx="876300" cy="259080"/>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437E0B2-56C0-5B18-1F02-079F7B6FD131}"/>
              </a:ext>
            </a:extLst>
          </p:cNvPr>
          <p:cNvCxnSpPr>
            <a:stCxn id="8" idx="1"/>
            <a:endCxn id="9" idx="3"/>
          </p:cNvCxnSpPr>
          <p:nvPr/>
        </p:nvCxnSpPr>
        <p:spPr>
          <a:xfrm flipH="1" flipV="1">
            <a:off x="8648700" y="2880360"/>
            <a:ext cx="868037" cy="15513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718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C906-1FCF-4742-B4C0-F6B1E954971C}"/>
              </a:ext>
            </a:extLst>
          </p:cNvPr>
          <p:cNvSpPr>
            <a:spLocks noGrp="1"/>
          </p:cNvSpPr>
          <p:nvPr>
            <p:ph type="title"/>
          </p:nvPr>
        </p:nvSpPr>
        <p:spPr/>
        <p:txBody>
          <a:bodyPr/>
          <a:lstStyle/>
          <a:p>
            <a:r>
              <a:rPr lang="en-US" dirty="0"/>
              <a:t>History of Android (11)</a:t>
            </a:r>
          </a:p>
        </p:txBody>
      </p:sp>
      <p:sp>
        <p:nvSpPr>
          <p:cNvPr id="3" name="Content Placeholder 2">
            <a:extLst>
              <a:ext uri="{FF2B5EF4-FFF2-40B4-BE49-F238E27FC236}">
                <a16:creationId xmlns:a16="http://schemas.microsoft.com/office/drawing/2014/main" id="{2C5EB112-30ED-466B-954B-AF01A9DCF453}"/>
              </a:ext>
            </a:extLst>
          </p:cNvPr>
          <p:cNvSpPr>
            <a:spLocks noGrp="1"/>
          </p:cNvSpPr>
          <p:nvPr>
            <p:ph idx="1"/>
          </p:nvPr>
        </p:nvSpPr>
        <p:spPr>
          <a:xfrm>
            <a:off x="838200" y="1825625"/>
            <a:ext cx="5516880" cy="4351338"/>
          </a:xfrm>
        </p:spPr>
        <p:txBody>
          <a:bodyPr>
            <a:normAutofit lnSpcReduction="10000"/>
          </a:bodyPr>
          <a:lstStyle/>
          <a:p>
            <a:r>
              <a:rPr lang="en-US" dirty="0"/>
              <a:t>Launched in September 2020</a:t>
            </a:r>
          </a:p>
          <a:p>
            <a:r>
              <a:rPr lang="en-GB" dirty="0"/>
              <a:t>The most significant changes revolve around privacy</a:t>
            </a:r>
          </a:p>
          <a:p>
            <a:r>
              <a:rPr lang="en-GB" dirty="0"/>
              <a:t>Pushes the background location permission even deeper into the system</a:t>
            </a:r>
          </a:p>
          <a:p>
            <a:pPr lvl="1"/>
            <a:r>
              <a:rPr lang="en-GB" dirty="0"/>
              <a:t>makes it more difficult for apps to request </a:t>
            </a:r>
          </a:p>
          <a:p>
            <a:r>
              <a:rPr lang="en-GB" dirty="0"/>
              <a:t>Removes an app's ability to see what other apps are installed on your phone</a:t>
            </a:r>
            <a:endParaRPr lang="en-US" dirty="0"/>
          </a:p>
        </p:txBody>
      </p:sp>
      <p:sp>
        <p:nvSpPr>
          <p:cNvPr id="8" name="TextBox 7">
            <a:extLst>
              <a:ext uri="{FF2B5EF4-FFF2-40B4-BE49-F238E27FC236}">
                <a16:creationId xmlns:a16="http://schemas.microsoft.com/office/drawing/2014/main" id="{3A8F118B-C42C-4E77-BA1C-F57199F20D52}"/>
              </a:ext>
            </a:extLst>
          </p:cNvPr>
          <p:cNvSpPr txBox="1"/>
          <p:nvPr/>
        </p:nvSpPr>
        <p:spPr>
          <a:xfrm>
            <a:off x="6183948" y="6069241"/>
            <a:ext cx="4716780" cy="215444"/>
          </a:xfrm>
          <a:prstGeom prst="rect">
            <a:avLst/>
          </a:prstGeom>
          <a:noFill/>
        </p:spPr>
        <p:txBody>
          <a:bodyPr wrap="square">
            <a:spAutoFit/>
          </a:bodyPr>
          <a:lstStyle/>
          <a:p>
            <a:r>
              <a:rPr lang="en-US" sz="800" dirty="0"/>
              <a:t>https://www.sketchappsources.com/resources/source-image/android-permission-groups-prompts.jpg</a:t>
            </a:r>
          </a:p>
        </p:txBody>
      </p:sp>
      <p:pic>
        <p:nvPicPr>
          <p:cNvPr id="1026" name="Picture 2">
            <a:extLst>
              <a:ext uri="{FF2B5EF4-FFF2-40B4-BE49-F238E27FC236}">
                <a16:creationId xmlns:a16="http://schemas.microsoft.com/office/drawing/2014/main" id="{82A0FCB5-21D9-CFAF-7B58-235A3A70E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8840" y="1825625"/>
            <a:ext cx="4770756" cy="35780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986E85-339D-79D6-BC54-F5F04ED64E20}"/>
              </a:ext>
            </a:extLst>
          </p:cNvPr>
          <p:cNvSpPr txBox="1"/>
          <p:nvPr/>
        </p:nvSpPr>
        <p:spPr>
          <a:xfrm>
            <a:off x="6201882" y="5447775"/>
            <a:ext cx="4040658" cy="338554"/>
          </a:xfrm>
          <a:prstGeom prst="rect">
            <a:avLst/>
          </a:prstGeom>
          <a:noFill/>
        </p:spPr>
        <p:txBody>
          <a:bodyPr wrap="none" rtlCol="0">
            <a:spAutoFit/>
          </a:bodyPr>
          <a:lstStyle/>
          <a:p>
            <a:r>
              <a:rPr lang="en-US" sz="1600" dirty="0"/>
              <a:t>Android permission prompts to ensure privacy</a:t>
            </a:r>
          </a:p>
        </p:txBody>
      </p:sp>
    </p:spTree>
    <p:extLst>
      <p:ext uri="{BB962C8B-B14F-4D97-AF65-F5344CB8AC3E}">
        <p14:creationId xmlns:p14="http://schemas.microsoft.com/office/powerpoint/2010/main" val="382100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6BD48-E4ED-3310-C966-5C6C2460E05A}"/>
              </a:ext>
            </a:extLst>
          </p:cNvPr>
          <p:cNvSpPr>
            <a:spLocks noGrp="1"/>
          </p:cNvSpPr>
          <p:nvPr>
            <p:ph type="title"/>
          </p:nvPr>
        </p:nvSpPr>
        <p:spPr/>
        <p:txBody>
          <a:bodyPr/>
          <a:lstStyle/>
          <a:p>
            <a:r>
              <a:rPr lang="en-US" dirty="0"/>
              <a:t>History of Android (11-16)</a:t>
            </a:r>
          </a:p>
        </p:txBody>
      </p:sp>
      <p:pic>
        <p:nvPicPr>
          <p:cNvPr id="7" name="Picture 6">
            <a:extLst>
              <a:ext uri="{FF2B5EF4-FFF2-40B4-BE49-F238E27FC236}">
                <a16:creationId xmlns:a16="http://schemas.microsoft.com/office/drawing/2014/main" id="{8AB12FCF-020A-2435-5B68-4D548D208868}"/>
              </a:ext>
            </a:extLst>
          </p:cNvPr>
          <p:cNvPicPr>
            <a:picLocks noChangeAspect="1"/>
          </p:cNvPicPr>
          <p:nvPr/>
        </p:nvPicPr>
        <p:blipFill>
          <a:blip r:embed="rId2"/>
          <a:stretch>
            <a:fillRect/>
          </a:stretch>
        </p:blipFill>
        <p:spPr>
          <a:xfrm>
            <a:off x="975361" y="1363065"/>
            <a:ext cx="8321040" cy="655246"/>
          </a:xfrm>
          <a:prstGeom prst="rect">
            <a:avLst/>
          </a:prstGeom>
        </p:spPr>
      </p:pic>
      <p:pic>
        <p:nvPicPr>
          <p:cNvPr id="9" name="Picture 8">
            <a:extLst>
              <a:ext uri="{FF2B5EF4-FFF2-40B4-BE49-F238E27FC236}">
                <a16:creationId xmlns:a16="http://schemas.microsoft.com/office/drawing/2014/main" id="{3B44CEA1-C328-13D9-212B-EFC57E48C8A6}"/>
              </a:ext>
            </a:extLst>
          </p:cNvPr>
          <p:cNvPicPr>
            <a:picLocks noChangeAspect="1"/>
          </p:cNvPicPr>
          <p:nvPr/>
        </p:nvPicPr>
        <p:blipFill>
          <a:blip r:embed="rId3"/>
          <a:stretch>
            <a:fillRect/>
          </a:stretch>
        </p:blipFill>
        <p:spPr>
          <a:xfrm>
            <a:off x="982981" y="2018311"/>
            <a:ext cx="8321040" cy="4154905"/>
          </a:xfrm>
          <a:prstGeom prst="rect">
            <a:avLst/>
          </a:prstGeom>
        </p:spPr>
      </p:pic>
      <p:sp>
        <p:nvSpPr>
          <p:cNvPr id="11" name="TextBox 10">
            <a:extLst>
              <a:ext uri="{FF2B5EF4-FFF2-40B4-BE49-F238E27FC236}">
                <a16:creationId xmlns:a16="http://schemas.microsoft.com/office/drawing/2014/main" id="{C46E0E5B-C950-13D7-301C-4068E055B64D}"/>
              </a:ext>
            </a:extLst>
          </p:cNvPr>
          <p:cNvSpPr txBox="1"/>
          <p:nvPr/>
        </p:nvSpPr>
        <p:spPr>
          <a:xfrm>
            <a:off x="2849880" y="6308209"/>
            <a:ext cx="6172200" cy="369332"/>
          </a:xfrm>
          <a:prstGeom prst="rect">
            <a:avLst/>
          </a:prstGeom>
          <a:noFill/>
        </p:spPr>
        <p:txBody>
          <a:bodyPr wrap="square">
            <a:spAutoFit/>
          </a:bodyPr>
          <a:lstStyle/>
          <a:p>
            <a:r>
              <a:rPr lang="en-US" dirty="0"/>
              <a:t>https://en.wikipedia.org/wiki/Android_version_history</a:t>
            </a:r>
          </a:p>
        </p:txBody>
      </p:sp>
    </p:spTree>
    <p:extLst>
      <p:ext uri="{BB962C8B-B14F-4D97-AF65-F5344CB8AC3E}">
        <p14:creationId xmlns:p14="http://schemas.microsoft.com/office/powerpoint/2010/main" val="3784212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0">
            <a:extLst>
              <a:ext uri="{FF2B5EF4-FFF2-40B4-BE49-F238E27FC236}">
                <a16:creationId xmlns:a16="http://schemas.microsoft.com/office/drawing/2014/main" id="{50E1B917-58E8-4106-AB21-2A88EC1766E9}"/>
              </a:ext>
            </a:extLst>
          </p:cNvPr>
          <p:cNvSpPr>
            <a:spLocks noGrp="1"/>
          </p:cNvSpPr>
          <p:nvPr>
            <p:ph type="title"/>
          </p:nvPr>
        </p:nvSpPr>
        <p:spPr>
          <a:xfrm>
            <a:off x="966952" y="1204108"/>
            <a:ext cx="2669406" cy="1781175"/>
          </a:xfrm>
        </p:spPr>
        <p:txBody>
          <a:bodyPr vert="horz" lIns="91440" tIns="45720" rIns="91440" bIns="45720" rtlCol="0" anchor="ctr">
            <a:normAutofit/>
          </a:bodyPr>
          <a:lstStyle/>
          <a:p>
            <a:r>
              <a:rPr lang="en-US" sz="3200" kern="1200">
                <a:solidFill>
                  <a:srgbClr val="FFFFFF"/>
                </a:solidFill>
                <a:latin typeface="+mj-lt"/>
                <a:ea typeface="+mj-ea"/>
                <a:cs typeface="+mj-cs"/>
              </a:rPr>
              <a:t>Codename, Version, API</a:t>
            </a:r>
          </a:p>
        </p:txBody>
      </p:sp>
      <p:sp>
        <p:nvSpPr>
          <p:cNvPr id="10" name="TextBox 9">
            <a:extLst>
              <a:ext uri="{FF2B5EF4-FFF2-40B4-BE49-F238E27FC236}">
                <a16:creationId xmlns:a16="http://schemas.microsoft.com/office/drawing/2014/main" id="{19586687-0A99-4400-B8B0-307B6E935246}"/>
              </a:ext>
            </a:extLst>
          </p:cNvPr>
          <p:cNvSpPr txBox="1"/>
          <p:nvPr/>
        </p:nvSpPr>
        <p:spPr>
          <a:xfrm>
            <a:off x="9455139" y="169971"/>
            <a:ext cx="2669407" cy="782529"/>
          </a:xfrm>
          <a:prstGeom prst="rect">
            <a:avLst/>
          </a:prstGeom>
          <a:solidFill>
            <a:schemeClr val="accent4">
              <a:lumMod val="20000"/>
              <a:lumOff val="80000"/>
            </a:schemeClr>
          </a:solidFill>
        </p:spPr>
        <p:txBody>
          <a:bodyPr vert="horz" lIns="91440" tIns="45720" rIns="91440" bIns="45720" rtlCol="0">
            <a:normAutofit lnSpcReduction="10000"/>
          </a:bodyPr>
          <a:lstStyle/>
          <a:p>
            <a:pPr>
              <a:lnSpc>
                <a:spcPct val="90000"/>
              </a:lnSpc>
              <a:spcAft>
                <a:spcPts val="600"/>
              </a:spcAft>
            </a:pPr>
            <a:r>
              <a:rPr lang="en-US" sz="1400"/>
              <a:t>The Android NDK is a toolset that lets you implement parts of your app in native code, using languages such as C and C++.</a:t>
            </a:r>
          </a:p>
        </p:txBody>
      </p:sp>
      <p:pic>
        <p:nvPicPr>
          <p:cNvPr id="8" name="Picture 7" descr="Table&#10;&#10;Description automatically generated">
            <a:extLst>
              <a:ext uri="{FF2B5EF4-FFF2-40B4-BE49-F238E27FC236}">
                <a16:creationId xmlns:a16="http://schemas.microsoft.com/office/drawing/2014/main" id="{6B38A76F-355B-4530-A83A-97F79C951520}"/>
              </a:ext>
            </a:extLst>
          </p:cNvPr>
          <p:cNvPicPr>
            <a:picLocks noChangeAspect="1"/>
          </p:cNvPicPr>
          <p:nvPr/>
        </p:nvPicPr>
        <p:blipFill>
          <a:blip r:embed="rId3"/>
          <a:stretch>
            <a:fillRect/>
          </a:stretch>
        </p:blipFill>
        <p:spPr>
          <a:xfrm>
            <a:off x="5438083" y="952500"/>
            <a:ext cx="5351760" cy="4829963"/>
          </a:xfrm>
          <a:prstGeom prst="rect">
            <a:avLst/>
          </a:prstGeom>
        </p:spPr>
      </p:pic>
      <p:sp>
        <p:nvSpPr>
          <p:cNvPr id="14" name="TextBox 13">
            <a:extLst>
              <a:ext uri="{FF2B5EF4-FFF2-40B4-BE49-F238E27FC236}">
                <a16:creationId xmlns:a16="http://schemas.microsoft.com/office/drawing/2014/main" id="{18D8B33A-6ED5-4ED0-B99D-3950D8426011}"/>
              </a:ext>
            </a:extLst>
          </p:cNvPr>
          <p:cNvSpPr txBox="1"/>
          <p:nvPr/>
        </p:nvSpPr>
        <p:spPr>
          <a:xfrm>
            <a:off x="4309460" y="1583174"/>
            <a:ext cx="803559" cy="307777"/>
          </a:xfrm>
          <a:prstGeom prst="rect">
            <a:avLst/>
          </a:prstGeom>
          <a:solidFill>
            <a:schemeClr val="accent4">
              <a:lumMod val="20000"/>
              <a:lumOff val="80000"/>
            </a:schemeClr>
          </a:solidFill>
        </p:spPr>
        <p:txBody>
          <a:bodyPr wrap="square">
            <a:spAutoFit/>
          </a:bodyPr>
          <a:lstStyle/>
          <a:p>
            <a:r>
              <a:rPr lang="en-US" sz="1400"/>
              <a:t>blueline</a:t>
            </a:r>
            <a:endParaRPr lang="en-US"/>
          </a:p>
        </p:txBody>
      </p:sp>
    </p:spTree>
    <p:extLst>
      <p:ext uri="{BB962C8B-B14F-4D97-AF65-F5344CB8AC3E}">
        <p14:creationId xmlns:p14="http://schemas.microsoft.com/office/powerpoint/2010/main" val="362200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3764B-591F-4B02-8CD7-31552954AAB7}"/>
              </a:ext>
            </a:extLst>
          </p:cNvPr>
          <p:cNvSpPr>
            <a:spLocks noGrp="1"/>
          </p:cNvSpPr>
          <p:nvPr>
            <p:ph type="title"/>
          </p:nvPr>
        </p:nvSpPr>
        <p:spPr>
          <a:xfrm>
            <a:off x="1028700" y="1967266"/>
            <a:ext cx="2628900" cy="2547257"/>
          </a:xfrm>
          <a:noFill/>
        </p:spPr>
        <p:txBody>
          <a:bodyPr anchor="ctr">
            <a:normAutofit/>
          </a:bodyPr>
          <a:lstStyle/>
          <a:p>
            <a:pPr algn="ctr"/>
            <a:r>
              <a:rPr lang="en-GB" sz="3600">
                <a:solidFill>
                  <a:srgbClr val="FFFFFF"/>
                </a:solidFill>
              </a:rPr>
              <a:t>Source code tags and builds</a:t>
            </a:r>
            <a:endParaRPr lang="en-US" sz="3600">
              <a:solidFill>
                <a:srgbClr val="FFFFFF"/>
              </a:solidFill>
            </a:endParaRPr>
          </a:p>
        </p:txBody>
      </p:sp>
      <p:pic>
        <p:nvPicPr>
          <p:cNvPr id="4" name="Picture 3">
            <a:extLst>
              <a:ext uri="{FF2B5EF4-FFF2-40B4-BE49-F238E27FC236}">
                <a16:creationId xmlns:a16="http://schemas.microsoft.com/office/drawing/2014/main" id="{16DA0CAC-D5DB-4508-A4AB-9879F618F42F}"/>
              </a:ext>
            </a:extLst>
          </p:cNvPr>
          <p:cNvPicPr>
            <a:picLocks noChangeAspect="1"/>
          </p:cNvPicPr>
          <p:nvPr/>
        </p:nvPicPr>
        <p:blipFill>
          <a:blip r:embed="rId3"/>
          <a:stretch>
            <a:fillRect/>
          </a:stretch>
        </p:blipFill>
        <p:spPr>
          <a:xfrm>
            <a:off x="5197672" y="643466"/>
            <a:ext cx="5939987" cy="5568739"/>
          </a:xfrm>
          <a:prstGeom prst="rect">
            <a:avLst/>
          </a:prstGeom>
        </p:spPr>
      </p:pic>
      <p:sp>
        <p:nvSpPr>
          <p:cNvPr id="8" name="TextBox 7">
            <a:extLst>
              <a:ext uri="{FF2B5EF4-FFF2-40B4-BE49-F238E27FC236}">
                <a16:creationId xmlns:a16="http://schemas.microsoft.com/office/drawing/2014/main" id="{FE82097A-4B87-4A4E-B6E5-7745FD50457B}"/>
              </a:ext>
            </a:extLst>
          </p:cNvPr>
          <p:cNvSpPr txBox="1"/>
          <p:nvPr/>
        </p:nvSpPr>
        <p:spPr>
          <a:xfrm>
            <a:off x="2651760" y="0"/>
            <a:ext cx="2453640" cy="1384995"/>
          </a:xfrm>
          <a:prstGeom prst="rect">
            <a:avLst/>
          </a:prstGeom>
          <a:solidFill>
            <a:schemeClr val="accent4">
              <a:lumMod val="20000"/>
              <a:lumOff val="80000"/>
            </a:schemeClr>
          </a:solidFill>
        </p:spPr>
        <p:txBody>
          <a:bodyPr wrap="square">
            <a:spAutoFit/>
          </a:bodyPr>
          <a:lstStyle/>
          <a:p>
            <a:r>
              <a:rPr lang="en-GB" sz="1400">
                <a:solidFill>
                  <a:srgbClr val="FF0000"/>
                </a:solidFill>
              </a:rPr>
              <a:t>build ID </a:t>
            </a:r>
            <a:r>
              <a:rPr lang="en-GB" sz="1400"/>
              <a:t>provides information such as the platform release, code branch, and date the release was branched from or synced with the development branch.</a:t>
            </a:r>
            <a:endParaRPr lang="en-US" sz="1400"/>
          </a:p>
        </p:txBody>
      </p:sp>
      <p:cxnSp>
        <p:nvCxnSpPr>
          <p:cNvPr id="7" name="Straight Arrow Connector 6">
            <a:extLst>
              <a:ext uri="{FF2B5EF4-FFF2-40B4-BE49-F238E27FC236}">
                <a16:creationId xmlns:a16="http://schemas.microsoft.com/office/drawing/2014/main" id="{57ACD962-88F0-4277-84F9-06B6C235233B}"/>
              </a:ext>
            </a:extLst>
          </p:cNvPr>
          <p:cNvCxnSpPr>
            <a:stCxn id="8" idx="2"/>
          </p:cNvCxnSpPr>
          <p:nvPr/>
        </p:nvCxnSpPr>
        <p:spPr>
          <a:xfrm>
            <a:off x="3878580" y="1384995"/>
            <a:ext cx="1402080" cy="885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022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2344</Words>
  <Application>Microsoft Office PowerPoint</Application>
  <PresentationFormat>Widescreen</PresentationFormat>
  <Paragraphs>265</Paragraphs>
  <Slides>37</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-apple-system</vt:lpstr>
      <vt:lpstr>Proximanova Regular</vt:lpstr>
      <vt:lpstr>sohne</vt:lpstr>
      <vt:lpstr>Arial</vt:lpstr>
      <vt:lpstr>Calibri</vt:lpstr>
      <vt:lpstr>Calibri Light</vt:lpstr>
      <vt:lpstr>Open Sans</vt:lpstr>
      <vt:lpstr>Roboto</vt:lpstr>
      <vt:lpstr>Office Theme</vt:lpstr>
      <vt:lpstr>Investigating Pixel 3 </vt:lpstr>
      <vt:lpstr>Introduction to Android</vt:lpstr>
      <vt:lpstr>What is Android?</vt:lpstr>
      <vt:lpstr>Google controls AOSP</vt:lpstr>
      <vt:lpstr>History of Android (1-10)</vt:lpstr>
      <vt:lpstr>History of Android (11)</vt:lpstr>
      <vt:lpstr>History of Android (11-16)</vt:lpstr>
      <vt:lpstr>Codename, Version, API</vt:lpstr>
      <vt:lpstr>Source code tags and builds</vt:lpstr>
      <vt:lpstr>What is Stock Android and Android Skins?</vt:lpstr>
      <vt:lpstr>Stock Android</vt:lpstr>
      <vt:lpstr>Android Architecture</vt:lpstr>
      <vt:lpstr>PowerPoint Presentation</vt:lpstr>
      <vt:lpstr>PowerPoint Presentation</vt:lpstr>
      <vt:lpstr>Android RunTime (ART)</vt:lpstr>
      <vt:lpstr>The process of converting Java sources into the OAT</vt:lpstr>
      <vt:lpstr>Android Booting Process </vt:lpstr>
      <vt:lpstr>Android booting process needs multiple stages</vt:lpstr>
      <vt:lpstr>Key Android boot process stages</vt:lpstr>
      <vt:lpstr>Android Booting Process </vt:lpstr>
      <vt:lpstr>1. Boot ROM </vt:lpstr>
      <vt:lpstr>2. Bootloader</vt:lpstr>
      <vt:lpstr>PowerPoint Presentation</vt:lpstr>
      <vt:lpstr>PowerPoint Presentation</vt:lpstr>
      <vt:lpstr>3. The Linux kernel</vt:lpstr>
      <vt:lpstr>4. The init process</vt:lpstr>
      <vt:lpstr>5. Zygote and Dalvik</vt:lpstr>
      <vt:lpstr>6. The system server</vt:lpstr>
      <vt:lpstr>7. Start your own service</vt:lpstr>
      <vt:lpstr>Booting process with focus on Zygote </vt:lpstr>
      <vt:lpstr>Android partition layout</vt:lpstr>
      <vt:lpstr>Android partition </vt:lpstr>
      <vt:lpstr>Common partitions (continues) </vt:lpstr>
      <vt:lpstr>Common partitions (continues) </vt:lpstr>
      <vt:lpstr>Acquisition</vt:lpstr>
      <vt:lpstr>Mobile Forensics Steps</vt:lpstr>
      <vt:lpstr>Acquisition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Visual Studio Code</dc:title>
  <dc:creator>Weifeng Xu</dc:creator>
  <cp:lastModifiedBy>Weifeng Xu</cp:lastModifiedBy>
  <cp:revision>1</cp:revision>
  <dcterms:created xsi:type="dcterms:W3CDTF">2021-01-18T02:02:41Z</dcterms:created>
  <dcterms:modified xsi:type="dcterms:W3CDTF">2024-12-29T01:09:37Z</dcterms:modified>
</cp:coreProperties>
</file>