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5" r:id="rId13"/>
    <p:sldId id="330" r:id="rId14"/>
    <p:sldId id="331" r:id="rId15"/>
    <p:sldId id="333" r:id="rId16"/>
    <p:sldId id="286" r:id="rId17"/>
    <p:sldId id="304" r:id="rId18"/>
    <p:sldId id="336" r:id="rId19"/>
    <p:sldId id="338" r:id="rId20"/>
    <p:sldId id="340" r:id="rId21"/>
    <p:sldId id="337" r:id="rId22"/>
    <p:sldId id="342" r:id="rId23"/>
    <p:sldId id="339" r:id="rId24"/>
    <p:sldId id="343" r:id="rId25"/>
    <p:sldId id="341" r:id="rId26"/>
    <p:sldId id="344" r:id="rId27"/>
    <p:sldId id="34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60C2-5E00-497A-8141-0937EA7FF5A5}" v="12" dt="2024-12-29T00:48:46.5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91" autoAdjust="0"/>
  </p:normalViewPr>
  <p:slideViewPr>
    <p:cSldViewPr snapToGrid="0">
      <p:cViewPr varScale="1">
        <p:scale>
          <a:sx n="98" d="100"/>
          <a:sy n="98" d="100"/>
        </p:scale>
        <p:origin x="14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</pc:sldChg>
    </pc:docChg>
  </pc:docChgLst>
  <pc:docChgLst>
    <pc:chgData name="Weifeng Xu" userId="e7aed605-a3dd-4d5a-a692-a87037af107b" providerId="ADAL" clId="{3EF660C2-5E00-497A-8141-0937EA7FF5A5}"/>
    <pc:docChg chg="undo redo custSel modSld">
      <pc:chgData name="Weifeng Xu" userId="e7aed605-a3dd-4d5a-a692-a87037af107b" providerId="ADAL" clId="{3EF660C2-5E00-497A-8141-0937EA7FF5A5}" dt="2024-12-29T00:50:32.311" v="943" actId="207"/>
      <pc:docMkLst>
        <pc:docMk/>
      </pc:docMkLst>
      <pc:sldChg chg="addSp modSp mod modNotesTx">
        <pc:chgData name="Weifeng Xu" userId="e7aed605-a3dd-4d5a-a692-a87037af107b" providerId="ADAL" clId="{3EF660C2-5E00-497A-8141-0937EA7FF5A5}" dt="2024-12-27T14:38:38.796" v="252" actId="6549"/>
        <pc:sldMkLst>
          <pc:docMk/>
          <pc:sldMk cId="838394385" sldId="260"/>
        </pc:sldMkLst>
        <pc:spChg chg="mod">
          <ac:chgData name="Weifeng Xu" userId="e7aed605-a3dd-4d5a-a692-a87037af107b" providerId="ADAL" clId="{3EF660C2-5E00-497A-8141-0937EA7FF5A5}" dt="2024-12-27T14:38:38.796" v="252" actId="6549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6" creationId="{26B77831-5A98-105E-092E-61E3D0021A42}"/>
          </ac:spMkLst>
        </pc:spChg>
        <pc:spChg chg="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8" creationId="{1641008C-FDD9-4D45-8696-9CCD8D826F1A}"/>
          </ac:spMkLst>
        </pc:spChg>
        <pc:graphicFrameChg chg="mod">
          <ac:chgData name="Weifeng Xu" userId="e7aed605-a3dd-4d5a-a692-a87037af107b" providerId="ADAL" clId="{3EF660C2-5E00-497A-8141-0937EA7FF5A5}" dt="2024-12-27T14:31:46.949" v="15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7" creationId="{8F006BEA-7ADE-463A-8C3D-D998E9751295}"/>
          </ac:picMkLst>
        </pc:pic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modSp mod">
        <pc:chgData name="Weifeng Xu" userId="e7aed605-a3dd-4d5a-a692-a87037af107b" providerId="ADAL" clId="{3EF660C2-5E00-497A-8141-0937EA7FF5A5}" dt="2024-12-27T14:44:09.711" v="278" actId="20577"/>
        <pc:sldMkLst>
          <pc:docMk/>
          <pc:sldMk cId="1345239187" sldId="283"/>
        </pc:sldMkLst>
        <pc:spChg chg="mod">
          <ac:chgData name="Weifeng Xu" userId="e7aed605-a3dd-4d5a-a692-a87037af107b" providerId="ADAL" clId="{3EF660C2-5E00-497A-8141-0937EA7FF5A5}" dt="2024-12-27T14:44:09.711" v="278" actId="20577"/>
          <ac:spMkLst>
            <pc:docMk/>
            <pc:sldMk cId="1345239187" sldId="283"/>
            <ac:spMk id="17" creationId="{D6C1026C-2937-4BAA-ADF2-9D75223C6C65}"/>
          </ac:spMkLst>
        </pc:spChg>
        <pc:picChg chg="mod">
          <ac:chgData name="Weifeng Xu" userId="e7aed605-a3dd-4d5a-a692-a87037af107b" providerId="ADAL" clId="{3EF660C2-5E00-497A-8141-0937EA7FF5A5}" dt="2024-12-27T14:42:19.433" v="270" actId="1037"/>
          <ac:picMkLst>
            <pc:docMk/>
            <pc:sldMk cId="1345239187" sldId="283"/>
            <ac:picMk id="4" creationId="{73C0264B-780F-4E3C-9B24-AD7DB76903C7}"/>
          </ac:picMkLst>
        </pc:picChg>
        <pc:cxnChg chg="mod">
          <ac:chgData name="Weifeng Xu" userId="e7aed605-a3dd-4d5a-a692-a87037af107b" providerId="ADAL" clId="{3EF660C2-5E00-497A-8141-0937EA7FF5A5}" dt="2024-12-27T14:44:09.459" v="277" actId="20577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modSp mod">
        <pc:chgData name="Weifeng Xu" userId="e7aed605-a3dd-4d5a-a692-a87037af107b" providerId="ADAL" clId="{3EF660C2-5E00-497A-8141-0937EA7FF5A5}" dt="2024-12-29T00:50:32.311" v="943" actId="207"/>
        <pc:sldMkLst>
          <pc:docMk/>
          <pc:sldMk cId="988206790" sldId="284"/>
        </pc:sldMkLst>
        <pc:spChg chg="add mod">
          <ac:chgData name="Weifeng Xu" userId="e7aed605-a3dd-4d5a-a692-a87037af107b" providerId="ADAL" clId="{3EF660C2-5E00-497A-8141-0937EA7FF5A5}" dt="2024-12-29T00:50:32.311" v="943" actId="207"/>
          <ac:spMkLst>
            <pc:docMk/>
            <pc:sldMk cId="988206790" sldId="284"/>
            <ac:spMk id="3" creationId="{6D1C9450-7DD0-6F05-E839-76420B6C2736}"/>
          </ac:spMkLst>
        </pc:spChg>
        <pc:spChg chg="mod">
          <ac:chgData name="Weifeng Xu" userId="e7aed605-a3dd-4d5a-a692-a87037af107b" providerId="ADAL" clId="{3EF660C2-5E00-497A-8141-0937EA7FF5A5}" dt="2024-12-27T01:08:24.989" v="22" actId="20577"/>
          <ac:spMkLst>
            <pc:docMk/>
            <pc:sldMk cId="988206790" sldId="284"/>
            <ac:spMk id="19" creationId="{3632710B-1FA7-404D-A106-B6791979CC92}"/>
          </ac:spMkLst>
        </pc:spChg>
      </pc:sldChg>
      <pc:sldChg chg="addSp modSp mod">
        <pc:chgData name="Weifeng Xu" userId="e7aed605-a3dd-4d5a-a692-a87037af107b" providerId="ADAL" clId="{3EF660C2-5E00-497A-8141-0937EA7FF5A5}" dt="2024-12-27T21:57:08.720" v="753" actId="6549"/>
        <pc:sldMkLst>
          <pc:docMk/>
          <pc:sldMk cId="848153081" sldId="285"/>
        </pc:sldMkLst>
        <pc:spChg chg="add mod">
          <ac:chgData name="Weifeng Xu" userId="e7aed605-a3dd-4d5a-a692-a87037af107b" providerId="ADAL" clId="{3EF660C2-5E00-497A-8141-0937EA7FF5A5}" dt="2024-12-27T21:47:32.192" v="682" actId="14100"/>
          <ac:spMkLst>
            <pc:docMk/>
            <pc:sldMk cId="848153081" sldId="285"/>
            <ac:spMk id="5" creationId="{7BEA7B72-9D9E-BC0C-DACC-0557ABA0BBC8}"/>
          </ac:spMkLst>
        </pc:spChg>
        <pc:spChg chg="mod">
          <ac:chgData name="Weifeng Xu" userId="e7aed605-a3dd-4d5a-a692-a87037af107b" providerId="ADAL" clId="{3EF660C2-5E00-497A-8141-0937EA7FF5A5}" dt="2024-12-27T14:51:46.205" v="461" actId="403"/>
          <ac:spMkLst>
            <pc:docMk/>
            <pc:sldMk cId="848153081" sldId="285"/>
            <ac:spMk id="6" creationId="{8994CAEB-0C67-4DC2-868A-0EC8EA0E009F}"/>
          </ac:spMkLst>
        </pc:spChg>
        <pc:spChg chg="add mod">
          <ac:chgData name="Weifeng Xu" userId="e7aed605-a3dd-4d5a-a692-a87037af107b" providerId="ADAL" clId="{3EF660C2-5E00-497A-8141-0937EA7FF5A5}" dt="2024-12-27T21:51:10.284" v="745" actId="20577"/>
          <ac:spMkLst>
            <pc:docMk/>
            <pc:sldMk cId="848153081" sldId="285"/>
            <ac:spMk id="9" creationId="{F5DB88A7-F73F-B085-1E2D-3CF636E313D8}"/>
          </ac:spMkLst>
        </pc:spChg>
        <pc:spChg chg="add mod">
          <ac:chgData name="Weifeng Xu" userId="e7aed605-a3dd-4d5a-a692-a87037af107b" providerId="ADAL" clId="{3EF660C2-5E00-497A-8141-0937EA7FF5A5}" dt="2024-12-27T21:57:08.720" v="753" actId="6549"/>
          <ac:spMkLst>
            <pc:docMk/>
            <pc:sldMk cId="848153081" sldId="285"/>
            <ac:spMk id="11" creationId="{F0674896-CA4E-E759-E7BD-88249895A879}"/>
          </ac:spMkLst>
        </pc:spChg>
        <pc:cxnChg chg="add mod">
          <ac:chgData name="Weifeng Xu" userId="e7aed605-a3dd-4d5a-a692-a87037af107b" providerId="ADAL" clId="{3EF660C2-5E00-497A-8141-0937EA7FF5A5}" dt="2024-12-27T21:47:40.636" v="684" actId="13822"/>
          <ac:cxnSpMkLst>
            <pc:docMk/>
            <pc:sldMk cId="848153081" sldId="285"/>
            <ac:cxnSpMk id="8" creationId="{B367E269-7F99-EAA3-70DD-D8DDBD0C412D}"/>
          </ac:cxnSpMkLst>
        </pc:cxnChg>
        <pc:cxnChg chg="add mod">
          <ac:chgData name="Weifeng Xu" userId="e7aed605-a3dd-4d5a-a692-a87037af107b" providerId="ADAL" clId="{3EF660C2-5E00-497A-8141-0937EA7FF5A5}" dt="2024-12-27T21:48:44.174" v="686" actId="1076"/>
          <ac:cxnSpMkLst>
            <pc:docMk/>
            <pc:sldMk cId="848153081" sldId="285"/>
            <ac:cxnSpMk id="10" creationId="{7703A4FE-BC65-7851-2F83-AD9B9EAC6514}"/>
          </ac:cxnSpMkLst>
        </pc:cxnChg>
        <pc:cxnChg chg="add mod">
          <ac:chgData name="Weifeng Xu" userId="e7aed605-a3dd-4d5a-a692-a87037af107b" providerId="ADAL" clId="{3EF660C2-5E00-497A-8141-0937EA7FF5A5}" dt="2024-12-27T21:49:29.552" v="706" actId="1076"/>
          <ac:cxnSpMkLst>
            <pc:docMk/>
            <pc:sldMk cId="848153081" sldId="285"/>
            <ac:cxnSpMk id="12" creationId="{70A38459-5653-1CE1-C601-5BE403685ECD}"/>
          </ac:cxnSpMkLst>
        </pc:cxnChg>
      </pc:sldChg>
      <pc:sldChg chg="modSp mod">
        <pc:chgData name="Weifeng Xu" userId="e7aed605-a3dd-4d5a-a692-a87037af107b" providerId="ADAL" clId="{3EF660C2-5E00-497A-8141-0937EA7FF5A5}" dt="2024-12-27T22:00:45.206" v="824" actId="20577"/>
        <pc:sldMkLst>
          <pc:docMk/>
          <pc:sldMk cId="319929686" sldId="286"/>
        </pc:sldMkLst>
        <pc:spChg chg="mod">
          <ac:chgData name="Weifeng Xu" userId="e7aed605-a3dd-4d5a-a692-a87037af107b" providerId="ADAL" clId="{3EF660C2-5E00-497A-8141-0937EA7FF5A5}" dt="2024-12-27T22:00:45.206" v="824" actId="20577"/>
          <ac:spMkLst>
            <pc:docMk/>
            <pc:sldMk cId="319929686" sldId="286"/>
            <ac:spMk id="2" creationId="{71FC046B-894E-4077-979E-159EE0A9FE7C}"/>
          </ac:spMkLst>
        </pc:spChg>
        <pc:spChg chg="mod">
          <ac:chgData name="Weifeng Xu" userId="e7aed605-a3dd-4d5a-a692-a87037af107b" providerId="ADAL" clId="{3EF660C2-5E00-497A-8141-0937EA7FF5A5}" dt="2024-12-27T21:58:03.260" v="760" actId="20577"/>
          <ac:spMkLst>
            <pc:docMk/>
            <pc:sldMk cId="319929686" sldId="286"/>
            <ac:spMk id="3" creationId="{745C6610-12AA-47FC-875A-E31345E9B563}"/>
          </ac:spMkLst>
        </pc:spChg>
      </pc:sldChg>
      <pc:sldChg chg="modSp mod">
        <pc:chgData name="Weifeng Xu" userId="e7aed605-a3dd-4d5a-a692-a87037af107b" providerId="ADAL" clId="{3EF660C2-5E00-497A-8141-0937EA7FF5A5}" dt="2024-12-27T14:46:05.947" v="353" actId="20577"/>
        <pc:sldMkLst>
          <pc:docMk/>
          <pc:sldMk cId="2323005149" sldId="296"/>
        </pc:sldMkLst>
        <pc:spChg chg="mod">
          <ac:chgData name="Weifeng Xu" userId="e7aed605-a3dd-4d5a-a692-a87037af107b" providerId="ADAL" clId="{3EF660C2-5E00-497A-8141-0937EA7FF5A5}" dt="2024-12-27T14:46:05.947" v="353" actId="20577"/>
          <ac:spMkLst>
            <pc:docMk/>
            <pc:sldMk cId="2323005149" sldId="296"/>
            <ac:spMk id="4" creationId="{D3445232-4E9E-4FA0-AA73-D932A67D061C}"/>
          </ac:spMkLst>
        </pc:spChg>
      </pc:sldChg>
      <pc:sldChg chg="modSp mod">
        <pc:chgData name="Weifeng Xu" userId="e7aed605-a3dd-4d5a-a692-a87037af107b" providerId="ADAL" clId="{3EF660C2-5E00-497A-8141-0937EA7FF5A5}" dt="2024-12-27T22:02:29.191" v="863" actId="20577"/>
        <pc:sldMkLst>
          <pc:docMk/>
          <pc:sldMk cId="53763807" sldId="304"/>
        </pc:sldMkLst>
        <pc:spChg chg="mod">
          <ac:chgData name="Weifeng Xu" userId="e7aed605-a3dd-4d5a-a692-a87037af107b" providerId="ADAL" clId="{3EF660C2-5E00-497A-8141-0937EA7FF5A5}" dt="2024-12-27T22:01:23.645" v="846" actId="20577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3EF660C2-5E00-497A-8141-0937EA7FF5A5}" dt="2024-12-27T22:02:29.191" v="863" actId="20577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3EF660C2-5E00-497A-8141-0937EA7FF5A5}" dt="2024-12-27T15:15:56.207" v="509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modSp mod">
        <pc:chgData name="Weifeng Xu" userId="e7aed605-a3dd-4d5a-a692-a87037af107b" providerId="ADAL" clId="{3EF660C2-5E00-497A-8141-0937EA7FF5A5}" dt="2024-12-27T01:20:20.937" v="23" actId="20577"/>
        <pc:sldMkLst>
          <pc:docMk/>
          <pc:sldMk cId="3192494774" sldId="330"/>
        </pc:sldMkLst>
        <pc:spChg chg="mod">
          <ac:chgData name="Weifeng Xu" userId="e7aed605-a3dd-4d5a-a692-a87037af107b" providerId="ADAL" clId="{3EF660C2-5E00-497A-8141-0937EA7FF5A5}" dt="2024-12-27T01:20:20.937" v="23" actId="20577"/>
          <ac:spMkLst>
            <pc:docMk/>
            <pc:sldMk cId="3192494774" sldId="330"/>
            <ac:spMk id="3" creationId="{4929837B-3CC1-4F40-BFDA-890D8F6D680B}"/>
          </ac:spMkLst>
        </pc:spChg>
      </pc:sldChg>
      <pc:sldChg chg="modSp mod">
        <pc:chgData name="Weifeng Xu" userId="e7aed605-a3dd-4d5a-a692-a87037af107b" providerId="ADAL" clId="{3EF660C2-5E00-497A-8141-0937EA7FF5A5}" dt="2024-12-27T14:47:35.244" v="410" actId="20577"/>
        <pc:sldMkLst>
          <pc:docMk/>
          <pc:sldMk cId="566423159" sldId="334"/>
        </pc:sldMkLst>
        <pc:spChg chg="mod">
          <ac:chgData name="Weifeng Xu" userId="e7aed605-a3dd-4d5a-a692-a87037af107b" providerId="ADAL" clId="{3EF660C2-5E00-497A-8141-0937EA7FF5A5}" dt="2024-12-27T14:47:35.244" v="410" actId="20577"/>
          <ac:spMkLst>
            <pc:docMk/>
            <pc:sldMk cId="566423159" sldId="334"/>
            <ac:spMk id="5" creationId="{4D6B719E-B028-46A2-AE73-42106240212C}"/>
          </ac:spMkLst>
        </pc:spChg>
      </pc:sldChg>
      <pc:sldChg chg="modSp mod">
        <pc:chgData name="Weifeng Xu" userId="e7aed605-a3dd-4d5a-a692-a87037af107b" providerId="ADAL" clId="{3EF660C2-5E00-497A-8141-0937EA7FF5A5}" dt="2024-12-27T15:29:59.480" v="610" actId="20577"/>
        <pc:sldMkLst>
          <pc:docMk/>
          <pc:sldMk cId="713012708" sldId="336"/>
        </pc:sldMkLst>
        <pc:spChg chg="mod">
          <ac:chgData name="Weifeng Xu" userId="e7aed605-a3dd-4d5a-a692-a87037af107b" providerId="ADAL" clId="{3EF660C2-5E00-497A-8141-0937EA7FF5A5}" dt="2024-12-27T15:29:59.480" v="610" actId="20577"/>
          <ac:spMkLst>
            <pc:docMk/>
            <pc:sldMk cId="713012708" sldId="336"/>
            <ac:spMk id="5" creationId="{185A59FC-855D-4D57-8A89-43DFE545F8B9}"/>
          </ac:spMkLst>
        </pc:spChg>
      </pc:sldChg>
      <pc:sldChg chg="modSp mod">
        <pc:chgData name="Weifeng Xu" userId="e7aed605-a3dd-4d5a-a692-a87037af107b" providerId="ADAL" clId="{3EF660C2-5E00-497A-8141-0937EA7FF5A5}" dt="2024-12-27T15:18:42.796" v="563" actId="108"/>
        <pc:sldMkLst>
          <pc:docMk/>
          <pc:sldMk cId="1045397166" sldId="338"/>
        </pc:sldMkLst>
        <pc:spChg chg="mod">
          <ac:chgData name="Weifeng Xu" userId="e7aed605-a3dd-4d5a-a692-a87037af107b" providerId="ADAL" clId="{3EF660C2-5E00-497A-8141-0937EA7FF5A5}" dt="2024-12-27T15:18:42.796" v="563" actId="108"/>
          <ac:spMkLst>
            <pc:docMk/>
            <pc:sldMk cId="1045397166" sldId="338"/>
            <ac:spMk id="5" creationId="{B35CAFF3-6580-438B-AE41-E47AC2EDA83A}"/>
          </ac:spMkLst>
        </pc:spChg>
        <pc:picChg chg="mod">
          <ac:chgData name="Weifeng Xu" userId="e7aed605-a3dd-4d5a-a692-a87037af107b" providerId="ADAL" clId="{3EF660C2-5E00-497A-8141-0937EA7FF5A5}" dt="2024-12-27T15:16:04.891" v="510" actId="14100"/>
          <ac:picMkLst>
            <pc:docMk/>
            <pc:sldMk cId="1045397166" sldId="338"/>
            <ac:picMk id="1026" creationId="{612A12D2-F008-4150-B72F-1E32B45E219E}"/>
          </ac:picMkLst>
        </pc:picChg>
      </pc:sldChg>
      <pc:sldChg chg="modSp mod">
        <pc:chgData name="Weifeng Xu" userId="e7aed605-a3dd-4d5a-a692-a87037af107b" providerId="ADAL" clId="{3EF660C2-5E00-497A-8141-0937EA7FF5A5}" dt="2024-12-27T15:44:03.920" v="611" actId="1076"/>
        <pc:sldMkLst>
          <pc:docMk/>
          <pc:sldMk cId="1184896937" sldId="339"/>
        </pc:sldMkLst>
        <pc:spChg chg="mod">
          <ac:chgData name="Weifeng Xu" userId="e7aed605-a3dd-4d5a-a692-a87037af107b" providerId="ADAL" clId="{3EF660C2-5E00-497A-8141-0937EA7FF5A5}" dt="2024-12-27T15:44:03.920" v="611" actId="1076"/>
          <ac:spMkLst>
            <pc:docMk/>
            <pc:sldMk cId="1184896937" sldId="339"/>
            <ac:spMk id="8" creationId="{E0B29EA5-C753-4974-988F-370D62F8B44D}"/>
          </ac:spMkLst>
        </pc:spChg>
      </pc:sldChg>
      <pc:sldChg chg="modSp mod">
        <pc:chgData name="Weifeng Xu" userId="e7aed605-a3dd-4d5a-a692-a87037af107b" providerId="ADAL" clId="{3EF660C2-5E00-497A-8141-0937EA7FF5A5}" dt="2024-12-27T16:00:44.399" v="674" actId="20577"/>
        <pc:sldMkLst>
          <pc:docMk/>
          <pc:sldMk cId="3664990277" sldId="341"/>
        </pc:sldMkLst>
        <pc:spChg chg="mod">
          <ac:chgData name="Weifeng Xu" userId="e7aed605-a3dd-4d5a-a692-a87037af107b" providerId="ADAL" clId="{3EF660C2-5E00-497A-8141-0937EA7FF5A5}" dt="2024-12-27T16:00:44.399" v="674" actId="20577"/>
          <ac:spMkLst>
            <pc:docMk/>
            <pc:sldMk cId="3664990277" sldId="341"/>
            <ac:spMk id="12" creationId="{61CC7CCE-A0A2-480C-B162-83D35D8D2EA1}"/>
          </ac:spMkLst>
        </pc:spChg>
      </pc:sldChg>
      <pc:sldChg chg="modSp mod">
        <pc:chgData name="Weifeng Xu" userId="e7aed605-a3dd-4d5a-a692-a87037af107b" providerId="ADAL" clId="{3EF660C2-5E00-497A-8141-0937EA7FF5A5}" dt="2024-12-27T15:44:59.973" v="613" actId="1076"/>
        <pc:sldMkLst>
          <pc:docMk/>
          <pc:sldMk cId="420362170" sldId="343"/>
        </pc:sldMkLst>
        <pc:picChg chg="mod">
          <ac:chgData name="Weifeng Xu" userId="e7aed605-a3dd-4d5a-a692-a87037af107b" providerId="ADAL" clId="{3EF660C2-5E00-497A-8141-0937EA7FF5A5}" dt="2024-12-27T15:44:56.271" v="612" actId="14100"/>
          <ac:picMkLst>
            <pc:docMk/>
            <pc:sldMk cId="420362170" sldId="343"/>
            <ac:picMk id="5" creationId="{93809B0D-7D81-418C-A9BA-64E8300C3DB3}"/>
          </ac:picMkLst>
        </pc:picChg>
        <pc:picChg chg="mod">
          <ac:chgData name="Weifeng Xu" userId="e7aed605-a3dd-4d5a-a692-a87037af107b" providerId="ADAL" clId="{3EF660C2-5E00-497A-8141-0937EA7FF5A5}" dt="2024-12-27T15:44:59.973" v="613" actId="1076"/>
          <ac:picMkLst>
            <pc:docMk/>
            <pc:sldMk cId="420362170" sldId="343"/>
            <ac:picMk id="7" creationId="{CCFC563A-64BB-49C7-B8DC-AD4C4738CE78}"/>
          </ac:picMkLst>
        </pc:picChg>
        <pc:cxnChg chg="mod">
          <ac:chgData name="Weifeng Xu" userId="e7aed605-a3dd-4d5a-a692-a87037af107b" providerId="ADAL" clId="{3EF660C2-5E00-497A-8141-0937EA7FF5A5}" dt="2024-12-27T15:44:56.271" v="612" actId="14100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modSp mod">
        <pc:chgData name="Weifeng Xu" userId="e7aed605-a3dd-4d5a-a692-a87037af107b" providerId="ADAL" clId="{3EF660C2-5E00-497A-8141-0937EA7FF5A5}" dt="2024-12-27T15:45:30.163" v="614" actId="1076"/>
        <pc:sldMkLst>
          <pc:docMk/>
          <pc:sldMk cId="188422031" sldId="344"/>
        </pc:sldMkLst>
        <pc:picChg chg="mod">
          <ac:chgData name="Weifeng Xu" userId="e7aed605-a3dd-4d5a-a692-a87037af107b" providerId="ADAL" clId="{3EF660C2-5E00-497A-8141-0937EA7FF5A5}" dt="2024-12-27T15:45:30.163" v="614" actId="1076"/>
          <ac:picMkLst>
            <pc:docMk/>
            <pc:sldMk cId="188422031" sldId="344"/>
            <ac:picMk id="6" creationId="{7180E8EE-2235-4B18-9523-F781756BAF82}"/>
          </ac:picMkLst>
        </pc:pic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dirty="0"/>
            <a:t>Cellebrite .z and .zip file</a:t>
          </a:r>
          <a:endParaRPr lang="en-US" dirty="0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 dirty="0"/>
            <a:t>Non-</a:t>
          </a:r>
          <a:r>
            <a:rPr lang="en-GB" dirty="0" err="1"/>
            <a:t>Cellebrrite</a:t>
          </a:r>
          <a:r>
            <a:rPr lang="en-GB" dirty="0"/>
            <a:t> .zip</a:t>
          </a:r>
          <a:endParaRPr lang="en-US" dirty="0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Cellebrite .z and .zip file</a:t>
          </a:r>
          <a:endParaRPr lang="en-US" sz="2500" kern="1200" dirty="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Non-</a:t>
          </a:r>
          <a:r>
            <a:rPr lang="en-GB" sz="2500" kern="1200" dirty="0" err="1"/>
            <a:t>Cellebrrite</a:t>
          </a:r>
          <a:r>
            <a:rPr lang="en-GB" sz="2500" kern="1200" dirty="0"/>
            <a:t> .zip</a:t>
          </a:r>
          <a:endParaRPr lang="en-US" sz="2500" kern="1200" dirty="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 dirty="0"/>
              <a:t>https://thebinaryhick.blog/2020/02/15/android-10-image-now-available/</a:t>
            </a:r>
          </a:p>
          <a:p>
            <a:r>
              <a:rPr lang="en-US" dirty="0"/>
              <a:t>https://digitalcorpora.org/corpora/cell-phones/android-10/</a:t>
            </a:r>
          </a:p>
          <a:p>
            <a:r>
              <a:rPr lang="en-US" dirty="0"/>
              <a:t>https://thebinaryhick.blog/public_images/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 dirty="0"/>
              <a:t>curl --no-progress-meter https://play.google.com/store/apps/details?id=com.twitter.android | grep -Pio 'itemprop="name"&gt;&lt;span&gt;\K.*?(?=&lt;/span&gt;)'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385647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Android Pony </a:t>
            </a:r>
            <a:r>
              <a:rPr lang="en-GB" sz="1600" err="1"/>
              <a:t>EXpress</a:t>
            </a:r>
            <a:r>
              <a:rPr lang="en-GB" sz="160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/>
              <a:t> 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Android OS (AOSP),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45723" y="5408246"/>
            <a:ext cx="2026627" cy="6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roboto"/>
              </a:rPr>
              <a:t>"rooting" is required to modify the contents of this partition.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 dirty="0">
                <a:latin typeface="roboto"/>
              </a:rPr>
              <a:t>bloatware  </a:t>
            </a:r>
            <a:r>
              <a:rPr lang="en-US" sz="1600" dirty="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native libraries (C/C++; DLL)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1C9450-7DD0-6F05-E839-76420B6C2736}"/>
              </a:ext>
            </a:extLst>
          </p:cNvPr>
          <p:cNvSpPr txBox="1"/>
          <p:nvPr/>
        </p:nvSpPr>
        <p:spPr>
          <a:xfrm>
            <a:off x="838200" y="5812037"/>
            <a:ext cx="4960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FF0000"/>
                </a:solidFill>
                <a:effectLst/>
                <a:latin typeface="roboto"/>
              </a:rPr>
              <a:t>It is less likely that you need to investigate the folder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0" y="3852595"/>
            <a:ext cx="33595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subfolders with </a:t>
            </a:r>
            <a:r>
              <a:rPr lang="en-US" sz="2400" dirty="0">
                <a:solidFill>
                  <a:srgbClr val="FF0000"/>
                </a:solidFill>
              </a:rPr>
              <a:t>forensic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all installed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baseline="30000" dirty="0">
                <a:solidFill>
                  <a:srgbClr val="7030A0"/>
                </a:solidFill>
              </a:rPr>
              <a:t>rd</a:t>
            </a:r>
            <a:r>
              <a:rPr lang="en-US" sz="2000" dirty="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app-generated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7B72-9D9E-BC0C-DACC-0557ABA0BBC8}"/>
              </a:ext>
            </a:extLst>
          </p:cNvPr>
          <p:cNvSpPr txBox="1"/>
          <p:nvPr/>
        </p:nvSpPr>
        <p:spPr>
          <a:xfrm>
            <a:off x="10040815" y="1722883"/>
            <a:ext cx="1752600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downloaded .</a:t>
            </a:r>
            <a:r>
              <a:rPr lang="en-GB" sz="1600" b="1" dirty="0" err="1"/>
              <a:t>apk</a:t>
            </a:r>
            <a:r>
              <a:rPr lang="en-GB" sz="1600" dirty="0"/>
              <a:t>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E269-7F99-EAA3-70DD-D8DDBD0C412D}"/>
              </a:ext>
            </a:extLst>
          </p:cNvPr>
          <p:cNvCxnSpPr/>
          <p:nvPr/>
        </p:nvCxnSpPr>
        <p:spPr>
          <a:xfrm flipH="1">
            <a:off x="9636369" y="1899138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B88A7-F73F-B085-1E2D-3CF636E313D8}"/>
              </a:ext>
            </a:extLst>
          </p:cNvPr>
          <p:cNvSpPr txBox="1"/>
          <p:nvPr/>
        </p:nvSpPr>
        <p:spPr>
          <a:xfrm>
            <a:off x="10040815" y="2542310"/>
            <a:ext cx="1690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installed apps/generated data 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03A4FE-BC65-7851-2F83-AD9B9EAC6514}"/>
              </a:ext>
            </a:extLst>
          </p:cNvPr>
          <p:cNvCxnSpPr/>
          <p:nvPr/>
        </p:nvCxnSpPr>
        <p:spPr>
          <a:xfrm flipH="1">
            <a:off x="9636369" y="2718565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74896-CA4E-E759-E7BD-88249895A879}"/>
              </a:ext>
            </a:extLst>
          </p:cNvPr>
          <p:cNvSpPr txBox="1"/>
          <p:nvPr/>
        </p:nvSpPr>
        <p:spPr>
          <a:xfrm>
            <a:off x="10271369" y="4352337"/>
            <a:ext cx="14595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system config/ logs 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38459-5653-1CE1-C601-5BE403685ECD}"/>
              </a:ext>
            </a:extLst>
          </p:cNvPr>
          <p:cNvCxnSpPr/>
          <p:nvPr/>
        </p:nvCxnSpPr>
        <p:spPr>
          <a:xfrm flipH="1">
            <a:off x="9866923" y="4528592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Contains system </a:t>
            </a:r>
            <a:r>
              <a:rPr lang="en-GB" dirty="0">
                <a:solidFill>
                  <a:srgbClr val="7030A0"/>
                </a:solidFill>
              </a:rPr>
              <a:t>configuration</a:t>
            </a:r>
            <a:r>
              <a:rPr lang="en-GB" dirty="0"/>
              <a:t> files critical to maintaining device's state.</a:t>
            </a:r>
          </a:p>
          <a:p>
            <a:r>
              <a:rPr lang="en-GB" dirty="0"/>
              <a:t>Contains system state </a:t>
            </a:r>
            <a:r>
              <a:rPr lang="en-GB" dirty="0">
                <a:solidFill>
                  <a:srgbClr val="7030A0"/>
                </a:solidFill>
              </a:rPr>
              <a:t>logs</a:t>
            </a:r>
            <a:r>
              <a:rPr lang="en-GB" dirty="0"/>
              <a:t> </a:t>
            </a:r>
          </a:p>
          <a:p>
            <a:r>
              <a:rPr lang="en-GB" dirty="0"/>
              <a:t>Access to the directory is restricted by the system apps only, so if the device is not rooted the folder content can't be seen.</a:t>
            </a:r>
          </a:p>
          <a:p>
            <a:r>
              <a:rPr lang="en-GB" dirty="0"/>
              <a:t>for newer devices: 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lockscreen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Pre-installed/downloaded apps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Pre-installed bloatware with ROM</a:t>
            </a:r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 dirty="0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 dirty="0"/>
              <a:t>camera, settings, messages, Google Play Store, etc.</a:t>
            </a:r>
            <a:endParaRPr lang="en-GB" sz="2900" dirty="0"/>
          </a:p>
          <a:p>
            <a:pPr lvl="1"/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 dirty="0"/>
              <a:t>: implicitly granted system privilege</a:t>
            </a:r>
            <a:endParaRPr lang="en-GB" sz="2600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GB" sz="2800" dirty="0"/>
              <a:t>downloaded </a:t>
            </a:r>
            <a:r>
              <a:rPr lang="en-US" b="1" i="0" dirty="0">
                <a:solidFill>
                  <a:srgbClr val="323648"/>
                </a:solidFill>
                <a:effectLst/>
                <a:latin typeface="Muli"/>
              </a:rPr>
              <a:t>.</a:t>
            </a:r>
            <a:r>
              <a:rPr lang="en-US" b="1" i="0" dirty="0" err="1">
                <a:solidFill>
                  <a:srgbClr val="323648"/>
                </a:solidFill>
                <a:effectLst/>
                <a:latin typeface="Muli"/>
              </a:rPr>
              <a:t>apk</a:t>
            </a:r>
            <a:r>
              <a:rPr lang="en-US" b="1" i="0" dirty="0">
                <a:solidFill>
                  <a:srgbClr val="323648"/>
                </a:solidFill>
                <a:effectLst/>
                <a:latin typeface="Muli"/>
              </a:rPr>
              <a:t> </a:t>
            </a:r>
            <a:r>
              <a:rPr lang="en-GB" dirty="0"/>
              <a:t>from Google Play Store</a:t>
            </a:r>
            <a:endParaRPr lang="en-US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/data/app</a:t>
            </a:r>
            <a:endParaRPr lang="en-GB" sz="2200" b="1" dirty="0"/>
          </a:p>
          <a:p>
            <a:r>
              <a:rPr lang="en-US" sz="2600" dirty="0"/>
              <a:t>If moving apps to an SD card</a:t>
            </a:r>
          </a:p>
          <a:p>
            <a:pPr lvl="1"/>
            <a:r>
              <a:rPr lang="en-GB" dirty="0"/>
              <a:t>Apps will be encrypted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Android decrypts them at runtime and stores a decrypted copy on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 dirty="0"/>
              <a:t> </a:t>
            </a:r>
            <a:endParaRPr lang="en-GB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Need to use a card reader and attach the SD card to a PC to see the files</a:t>
            </a:r>
          </a:p>
          <a:p>
            <a:pPr lvl="2"/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dirty="0"/>
              <a:t> (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 dirty="0"/>
              <a:t> instead of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-- from which you will get the connection to the name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installed apps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61185" cy="4215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tight to specific users: </a:t>
            </a: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/>
            <a:r>
              <a:rPr lang="en-GB" dirty="0"/>
              <a:t>associate with specific users:</a:t>
            </a:r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 dirty="0"/>
              <a:t>(is a </a:t>
            </a:r>
            <a:r>
              <a:rPr lang="en-GB" dirty="0" err="1"/>
              <a:t>symlink</a:t>
            </a:r>
            <a:r>
              <a:rPr lang="en-GB" dirty="0"/>
              <a:t> to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 dirty="0"/>
              <a:t>)</a:t>
            </a:r>
            <a:endParaRPr lang="en-US" dirty="0"/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for newer devices</a:t>
            </a:r>
          </a:p>
          <a:p>
            <a:r>
              <a:rPr lang="en-GB" dirty="0"/>
              <a:t>External storage for user app-generated data</a:t>
            </a:r>
          </a:p>
          <a:p>
            <a:pPr lvl="1"/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7135415" y="2680248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where to extract forensic data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Android Package (APK) is the package file format </a:t>
            </a:r>
          </a:p>
          <a:p>
            <a:pPr lvl="1"/>
            <a:r>
              <a:rPr lang="en-GB" sz="1800" dirty="0"/>
              <a:t>used by the Android OS</a:t>
            </a:r>
          </a:p>
          <a:p>
            <a:pPr lvl="1"/>
            <a:r>
              <a:rPr lang="en-GB" sz="1800" dirty="0"/>
              <a:t>zip + pre-defined specific structure</a:t>
            </a:r>
          </a:p>
          <a:p>
            <a:pPr lvl="1"/>
            <a:r>
              <a:rPr lang="en-GB" sz="1800" dirty="0"/>
              <a:t>compiled to </a:t>
            </a:r>
            <a:r>
              <a:rPr lang="en-GB" sz="1800" i="1" dirty="0">
                <a:solidFill>
                  <a:srgbClr val="C00000"/>
                </a:solidFill>
              </a:rPr>
              <a:t>.</a:t>
            </a:r>
            <a:r>
              <a:rPr lang="en-GB" sz="1800" i="1" dirty="0" err="1">
                <a:solidFill>
                  <a:srgbClr val="C00000"/>
                </a:solidFill>
              </a:rPr>
              <a:t>dex</a:t>
            </a:r>
            <a:r>
              <a:rPr lang="en-GB" sz="1800" i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format</a:t>
            </a:r>
          </a:p>
          <a:p>
            <a:r>
              <a:rPr lang="en-GB" sz="2000" dirty="0"/>
              <a:t>application ID is defined with the </a:t>
            </a:r>
            <a:r>
              <a:rPr lang="en-GB" sz="2000" i="1" dirty="0" err="1">
                <a:solidFill>
                  <a:srgbClr val="C00000"/>
                </a:solidFill>
              </a:rPr>
              <a:t>applicationId</a:t>
            </a:r>
            <a:r>
              <a:rPr lang="en-GB" sz="2000" dirty="0"/>
              <a:t> property in  </a:t>
            </a:r>
            <a:r>
              <a:rPr lang="en-GB" sz="2000" i="1" dirty="0" err="1">
                <a:solidFill>
                  <a:srgbClr val="C00000"/>
                </a:solidFill>
              </a:rPr>
              <a:t>build.gradle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1800" dirty="0"/>
              <a:t>Use the ID to identify apps and the generated data</a:t>
            </a:r>
          </a:p>
          <a:p>
            <a:endParaRPr lang="en-GB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644150"/>
            <a:ext cx="6137207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214616" y="542160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" y="2093869"/>
            <a:ext cx="5250280" cy="229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9" y="1768842"/>
            <a:ext cx="4981035" cy="351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>
            <a:cxnSpLocks/>
          </p:cNvCxnSpPr>
          <p:nvPr/>
        </p:nvCxnSpPr>
        <p:spPr>
          <a:xfrm>
            <a:off x="3703320" y="2441448"/>
            <a:ext cx="3716429" cy="214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?</a:t>
            </a:r>
            <a:r>
              <a:rPr lang="en-GB" sz="1600" dirty="0"/>
              <a:t> : lazy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\</a:t>
            </a:r>
            <a:r>
              <a:rPr lang="en-GB" sz="1600">
                <a:solidFill>
                  <a:srgbClr val="C00000"/>
                </a:solidFill>
              </a:rPr>
              <a:t>K </a:t>
            </a:r>
            <a:r>
              <a:rPr lang="en-GB" sz="1600"/>
              <a:t>:  </a:t>
            </a:r>
            <a:r>
              <a:rPr lang="en-GB" sz="1600" dirty="0"/>
              <a:t>Keep text matched so far out of the return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 (?=pattern) </a:t>
            </a:r>
            <a:r>
              <a:rPr lang="en-GB" sz="1600" dirty="0"/>
              <a:t>: used as a zero-width look-ahead assertion after the text you want to output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all app </a:t>
            </a:r>
            <a:r>
              <a:rPr lang="en-US">
                <a:solidFill>
                  <a:srgbClr val="C00000"/>
                </a:solidFill>
              </a:rPr>
              <a:t>names</a:t>
            </a:r>
            <a:r>
              <a:rPr lang="en-US"/>
              <a:t> and package </a:t>
            </a:r>
            <a:r>
              <a:rPr lang="en-US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26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was the device image acquired?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Pixel 3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Joshua Hickman</a:t>
            </a:r>
          </a:p>
          <a:p>
            <a:r>
              <a:rPr lang="en-US" dirty="0"/>
              <a:t>The Pixel device is first rooted </a:t>
            </a:r>
          </a:p>
          <a:p>
            <a:pPr lvl="1"/>
            <a:r>
              <a:rPr lang="en-US" dirty="0"/>
              <a:t>using the Team Win Recovery Project (TWRP)</a:t>
            </a:r>
          </a:p>
          <a:p>
            <a:pPr lvl="1"/>
            <a:r>
              <a:rPr lang="en-US" dirty="0"/>
              <a:t>TWRP e</a:t>
            </a:r>
            <a:r>
              <a:rPr lang="en-GB" dirty="0" err="1"/>
              <a:t>nables</a:t>
            </a:r>
            <a:r>
              <a:rPr lang="en-GB" dirty="0"/>
              <a:t> users to install custom ROMs, root devices, and restore backups easily </a:t>
            </a:r>
          </a:p>
          <a:p>
            <a:r>
              <a:rPr lang="en-US" dirty="0"/>
              <a:t>Not a real “dd image”</a:t>
            </a:r>
          </a:p>
          <a:p>
            <a:pPr lvl="1"/>
            <a:r>
              <a:rPr lang="en-US" dirty="0"/>
              <a:t>is a logic copy</a:t>
            </a:r>
          </a:p>
          <a:p>
            <a:r>
              <a:rPr lang="en-US" dirty="0"/>
              <a:t>The image acquisition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51639"/>
              </p:ext>
            </p:extLst>
          </p:nvPr>
        </p:nvGraphicFramePr>
        <p:xfrm>
          <a:off x="4283417" y="4724131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04" y="4367915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944036" y="5129263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2" y="4502852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7831-5A98-105E-092E-61E3D0021A42}"/>
              </a:ext>
            </a:extLst>
          </p:cNvPr>
          <p:cNvSpPr txBox="1"/>
          <p:nvPr/>
        </p:nvSpPr>
        <p:spPr>
          <a:xfrm>
            <a:off x="1418860" y="4865258"/>
            <a:ext cx="97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Rooted by TWRP</a:t>
            </a:r>
          </a:p>
        </p:txBody>
      </p:sp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5288280" y="3244334"/>
            <a:ext cx="303276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0" i="0" u="none" strike="noStrike" baseline="0">
                <a:latin typeface="TimesNewRomanPSMT"/>
              </a:rPr>
              <a:t>A </a:t>
            </a:r>
            <a:r>
              <a:rPr lang="en-US" sz="1800" b="0" i="0" u="none" strike="noStrike" baseline="0">
                <a:latin typeface="TimesNewRomanPSMT"/>
              </a:rPr>
              <a:t>stock </a:t>
            </a:r>
            <a:r>
              <a:rPr lang="en-GB" sz="1800" b="0" i="0" u="none" strike="noStrike" baseline="0">
                <a:latin typeface="TimesNewRomanPSMT"/>
              </a:rPr>
              <a:t>image of 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locations may contain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2676</Words>
  <Application>Microsoft Office PowerPoint</Application>
  <PresentationFormat>Widescreen</PresentationFormat>
  <Paragraphs>351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charter</vt:lpstr>
      <vt:lpstr>Muli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/data</vt:lpstr>
      <vt:lpstr>data/system settings (don’t confuse with /system)</vt:lpstr>
      <vt:lpstr>PowerPoint Presentation</vt:lpstr>
      <vt:lpstr>PowerPoint Presentation</vt:lpstr>
      <vt:lpstr>Pre-installed/downloaded apps  </vt:lpstr>
      <vt:lpstr>User installed apps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List all app names and package ID</vt:lpstr>
      <vt:lpstr>Are there any apps with money transfer function?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</cp:revision>
  <dcterms:created xsi:type="dcterms:W3CDTF">2021-01-18T02:02:41Z</dcterms:created>
  <dcterms:modified xsi:type="dcterms:W3CDTF">2024-12-29T00:50:32Z</dcterms:modified>
</cp:coreProperties>
</file>