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8" r:id="rId3"/>
    <p:sldId id="261" r:id="rId4"/>
    <p:sldId id="340" r:id="rId5"/>
    <p:sldId id="274" r:id="rId6"/>
    <p:sldId id="275" r:id="rId7"/>
    <p:sldId id="336" r:id="rId8"/>
    <p:sldId id="289" r:id="rId9"/>
    <p:sldId id="290" r:id="rId10"/>
    <p:sldId id="262" r:id="rId11"/>
    <p:sldId id="263" r:id="rId12"/>
    <p:sldId id="278" r:id="rId13"/>
    <p:sldId id="334" r:id="rId14"/>
    <p:sldId id="335" r:id="rId15"/>
    <p:sldId id="316" r:id="rId16"/>
    <p:sldId id="317" r:id="rId17"/>
    <p:sldId id="276" r:id="rId18"/>
    <p:sldId id="337" r:id="rId19"/>
    <p:sldId id="339" r:id="rId20"/>
    <p:sldId id="341" r:id="rId21"/>
    <p:sldId id="323" r:id="rId22"/>
    <p:sldId id="265" r:id="rId23"/>
    <p:sldId id="324" r:id="rId24"/>
    <p:sldId id="325" r:id="rId25"/>
    <p:sldId id="326" r:id="rId26"/>
    <p:sldId id="266" r:id="rId27"/>
    <p:sldId id="327" r:id="rId28"/>
    <p:sldId id="329" r:id="rId29"/>
    <p:sldId id="267" r:id="rId30"/>
    <p:sldId id="328" r:id="rId31"/>
    <p:sldId id="272" r:id="rId32"/>
    <p:sldId id="277" r:id="rId33"/>
    <p:sldId id="279" r:id="rId34"/>
    <p:sldId id="280" r:id="rId35"/>
    <p:sldId id="281" r:id="rId36"/>
    <p:sldId id="269" r:id="rId37"/>
    <p:sldId id="270" r:id="rId38"/>
    <p:sldId id="2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D9EEB-2280-48C5-986B-B1BED2CFB035}" v="21" dt="2025-02-01T02:33:10.2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50" autoAdjust="0"/>
  </p:normalViewPr>
  <p:slideViewPr>
    <p:cSldViewPr snapToGrid="0">
      <p:cViewPr>
        <p:scale>
          <a:sx n="100" d="100"/>
          <a:sy n="100" d="100"/>
        </p:scale>
        <p:origin x="37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23T16:38:52.946" v="845" actId="20577"/>
      <pc:docMkLst>
        <pc:docMk/>
      </pc:docMkLst>
      <pc:sldChg chg="del">
        <pc:chgData name="Weifeng Xu" userId="e7aed605-a3dd-4d5a-a692-a87037af107b" providerId="ADAL" clId="{4DC338DC-19C7-41EB-B9B2-C1FF8A2AEED8}" dt="2021-03-22T02:26:14.535" v="832" actId="47"/>
        <pc:sldMkLst>
          <pc:docMk/>
          <pc:sldMk cId="594714798" sldId="257"/>
        </pc:sldMkLst>
      </pc:sldChg>
      <pc:sldChg chg="del">
        <pc:chgData name="Weifeng Xu" userId="e7aed605-a3dd-4d5a-a692-a87037af107b" providerId="ADAL" clId="{4DC338DC-19C7-41EB-B9B2-C1FF8A2AEED8}" dt="2021-03-22T02:26:14.965" v="833" actId="47"/>
        <pc:sldMkLst>
          <pc:docMk/>
          <pc:sldMk cId="824954207" sldId="258"/>
        </pc:sldMkLst>
      </pc:sldChg>
      <pc:sldChg chg="del">
        <pc:chgData name="Weifeng Xu" userId="e7aed605-a3dd-4d5a-a692-a87037af107b" providerId="ADAL" clId="{4DC338DC-19C7-41EB-B9B2-C1FF8A2AEED8}" dt="2021-03-22T02:26:16.367" v="834" actId="47"/>
        <pc:sldMkLst>
          <pc:docMk/>
          <pc:sldMk cId="357665137" sldId="259"/>
        </pc:sldMkLst>
      </pc:sldChg>
      <pc:sldChg chg="del">
        <pc:chgData name="Weifeng Xu" userId="e7aed605-a3dd-4d5a-a692-a87037af107b" providerId="ADAL" clId="{4DC338DC-19C7-41EB-B9B2-C1FF8A2AEED8}" dt="2021-03-22T02:26:14.036" v="831" actId="47"/>
        <pc:sldMkLst>
          <pc:docMk/>
          <pc:sldMk cId="838394385" sldId="260"/>
        </pc:sldMkLst>
      </pc:sldChg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modSp mod">
        <pc:chgData name="Weifeng Xu" userId="e7aed605-a3dd-4d5a-a692-a87037af107b" providerId="ADAL" clId="{4DC338DC-19C7-41EB-B9B2-C1FF8A2AEED8}" dt="2021-03-23T16:38:52.946" v="845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del">
        <pc:chgData name="Weifeng Xu" userId="e7aed605-a3dd-4d5a-a692-a87037af107b" providerId="ADAL" clId="{4DC338DC-19C7-41EB-B9B2-C1FF8A2AEED8}" dt="2021-03-22T02:26:13.469" v="830" actId="47"/>
        <pc:sldMkLst>
          <pc:docMk/>
          <pc:sldMk cId="4291129217" sldId="282"/>
        </pc:sldMkLst>
      </pc:sldChg>
      <pc:sldChg chg="addSp modSp del mod">
        <pc:chgData name="Weifeng Xu" userId="e7aed605-a3dd-4d5a-a692-a87037af107b" providerId="ADAL" clId="{4DC338DC-19C7-41EB-B9B2-C1FF8A2AEED8}" dt="2021-03-22T02:26:17.284" v="836" actId="47"/>
        <pc:sldMkLst>
          <pc:docMk/>
          <pc:sldMk cId="1345239187" sldId="283"/>
        </pc:sldMkLst>
      </pc:sldChg>
      <pc:sldChg chg="addSp delSp modSp del mod">
        <pc:chgData name="Weifeng Xu" userId="e7aed605-a3dd-4d5a-a692-a87037af107b" providerId="ADAL" clId="{4DC338DC-19C7-41EB-B9B2-C1FF8A2AEED8}" dt="2021-03-22T02:26:17.872" v="837" actId="47"/>
        <pc:sldMkLst>
          <pc:docMk/>
          <pc:sldMk cId="988206790" sldId="284"/>
        </pc:sldMkLst>
      </pc:sldChg>
      <pc:sldChg chg="modSp del mod">
        <pc:chgData name="Weifeng Xu" userId="e7aed605-a3dd-4d5a-a692-a87037af107b" providerId="ADAL" clId="{4DC338DC-19C7-41EB-B9B2-C1FF8A2AEED8}" dt="2021-03-22T02:26:18.440" v="838" actId="47"/>
        <pc:sldMkLst>
          <pc:docMk/>
          <pc:sldMk cId="848153081" sldId="285"/>
        </pc:sldMkLst>
      </pc:sldChg>
      <pc:sldChg chg="modSp del mod">
        <pc:chgData name="Weifeng Xu" userId="e7aed605-a3dd-4d5a-a692-a87037af107b" providerId="ADAL" clId="{4DC338DC-19C7-41EB-B9B2-C1FF8A2AEED8}" dt="2021-03-22T02:26:20.669" v="842" actId="47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22T02:26:16.816" v="835" actId="47"/>
        <pc:sldMkLst>
          <pc:docMk/>
          <pc:sldMk cId="2323005149" sldId="296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del mod">
        <pc:chgData name="Weifeng Xu" userId="e7aed605-a3dd-4d5a-a692-a87037af107b" providerId="ADAL" clId="{4DC338DC-19C7-41EB-B9B2-C1FF8A2AEED8}" dt="2021-03-22T02:26:21.321" v="843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del mod modClrScheme chgLayout modNotesTx">
        <pc:chgData name="Weifeng Xu" userId="e7aed605-a3dd-4d5a-a692-a87037af107b" providerId="ADAL" clId="{4DC338DC-19C7-41EB-B9B2-C1FF8A2AEED8}" dt="2021-03-22T02:26:18.960" v="839" actId="4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del mod modClrScheme chgLayout modNotesTx">
        <pc:chgData name="Weifeng Xu" userId="e7aed605-a3dd-4d5a-a692-a87037af107b" providerId="ADAL" clId="{4DC338DC-19C7-41EB-B9B2-C1FF8A2AEED8}" dt="2021-03-22T02:26:19.544" v="840" actId="47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del mod">
        <pc:chgData name="Weifeng Xu" userId="e7aed605-a3dd-4d5a-a692-a87037af107b" providerId="ADAL" clId="{4DC338DC-19C7-41EB-B9B2-C1FF8A2AEED8}" dt="2021-03-22T02:26:20.075" v="841" actId="47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1E9D9EEB-2280-48C5-986B-B1BED2CFB035}"/>
    <pc:docChg chg="undo custSel addSld delSld modSld sldOrd">
      <pc:chgData name="Weifeng Xu" userId="e7aed605-a3dd-4d5a-a692-a87037af107b" providerId="ADAL" clId="{1E9D9EEB-2280-48C5-986B-B1BED2CFB035}" dt="2025-02-01T17:21:46.270" v="1370" actId="1036"/>
      <pc:docMkLst>
        <pc:docMk/>
      </pc:docMkLst>
      <pc:sldChg chg="modSp mod">
        <pc:chgData name="Weifeng Xu" userId="e7aed605-a3dd-4d5a-a692-a87037af107b" providerId="ADAL" clId="{1E9D9EEB-2280-48C5-986B-B1BED2CFB035}" dt="2024-12-29T00:36:45.697" v="969" actId="20577"/>
        <pc:sldMkLst>
          <pc:docMk/>
          <pc:sldMk cId="1539245675" sldId="261"/>
        </pc:sldMkLst>
        <pc:spChg chg="mod">
          <ac:chgData name="Weifeng Xu" userId="e7aed605-a3dd-4d5a-a692-a87037af107b" providerId="ADAL" clId="{1E9D9EEB-2280-48C5-986B-B1BED2CFB035}" dt="2024-12-29T00:36:45.697" v="969" actId="20577"/>
          <ac:spMkLst>
            <pc:docMk/>
            <pc:sldMk cId="1539245675" sldId="261"/>
            <ac:spMk id="3" creationId="{1758C131-B507-4FCE-8AD3-5975E4336EB0}"/>
          </ac:spMkLst>
        </pc:spChg>
      </pc:sldChg>
      <pc:sldChg chg="modSp">
        <pc:chgData name="Weifeng Xu" userId="e7aed605-a3dd-4d5a-a692-a87037af107b" providerId="ADAL" clId="{1E9D9EEB-2280-48C5-986B-B1BED2CFB035}" dt="2024-12-27T00:16:46.850" v="271" actId="1076"/>
        <pc:sldMkLst>
          <pc:docMk/>
          <pc:sldMk cId="3347624405" sldId="262"/>
        </pc:sldMkLst>
        <pc:picChg chg="mod">
          <ac:chgData name="Weifeng Xu" userId="e7aed605-a3dd-4d5a-a692-a87037af107b" providerId="ADAL" clId="{1E9D9EEB-2280-48C5-986B-B1BED2CFB035}" dt="2024-12-27T00:16:46.850" v="271" actId="1076"/>
          <ac:picMkLst>
            <pc:docMk/>
            <pc:sldMk cId="3347624405" sldId="262"/>
            <ac:picMk id="2050" creationId="{6C0A68A5-C81C-4386-A755-A1F055199169}"/>
          </ac:picMkLst>
        </pc:picChg>
      </pc:sldChg>
      <pc:sldChg chg="modSp mod">
        <pc:chgData name="Weifeng Xu" userId="e7aed605-a3dd-4d5a-a692-a87037af107b" providerId="ADAL" clId="{1E9D9EEB-2280-48C5-986B-B1BED2CFB035}" dt="2025-02-01T01:43:06.803" v="1074" actId="20577"/>
        <pc:sldMkLst>
          <pc:docMk/>
          <pc:sldMk cId="1005714408" sldId="265"/>
        </pc:sldMkLst>
        <pc:spChg chg="mod">
          <ac:chgData name="Weifeng Xu" userId="e7aed605-a3dd-4d5a-a692-a87037af107b" providerId="ADAL" clId="{1E9D9EEB-2280-48C5-986B-B1BED2CFB035}" dt="2025-02-01T01:43:06.803" v="1074" actId="20577"/>
          <ac:spMkLst>
            <pc:docMk/>
            <pc:sldMk cId="1005714408" sldId="265"/>
            <ac:spMk id="2" creationId="{CBEE1C5B-C062-438C-A521-260C194F415F}"/>
          </ac:spMkLst>
        </pc:spChg>
        <pc:spChg chg="mod">
          <ac:chgData name="Weifeng Xu" userId="e7aed605-a3dd-4d5a-a692-a87037af107b" providerId="ADAL" clId="{1E9D9EEB-2280-48C5-986B-B1BED2CFB035}" dt="2024-12-27T17:28:49.530" v="913" actId="27636"/>
          <ac:spMkLst>
            <pc:docMk/>
            <pc:sldMk cId="1005714408" sldId="265"/>
            <ac:spMk id="4" creationId="{801A7380-951B-4617-9F33-2B2F70105770}"/>
          </ac:spMkLst>
        </pc:spChg>
        <pc:picChg chg="mod ord modCrop">
          <ac:chgData name="Weifeng Xu" userId="e7aed605-a3dd-4d5a-a692-a87037af107b" providerId="ADAL" clId="{1E9D9EEB-2280-48C5-986B-B1BED2CFB035}" dt="2025-02-01T01:43:01.602" v="1072" actId="167"/>
          <ac:picMkLst>
            <pc:docMk/>
            <pc:sldMk cId="1005714408" sldId="265"/>
            <ac:picMk id="3" creationId="{1E22D123-496D-42EB-9A6B-91D499E601E7}"/>
          </ac:picMkLst>
        </pc:picChg>
      </pc:sldChg>
      <pc:sldChg chg="modSp mod">
        <pc:chgData name="Weifeng Xu" userId="e7aed605-a3dd-4d5a-a692-a87037af107b" providerId="ADAL" clId="{1E9D9EEB-2280-48C5-986B-B1BED2CFB035}" dt="2025-02-01T02:11:33.378" v="1157" actId="33524"/>
        <pc:sldMkLst>
          <pc:docMk/>
          <pc:sldMk cId="2103126633" sldId="266"/>
        </pc:sldMkLst>
        <pc:spChg chg="mod">
          <ac:chgData name="Weifeng Xu" userId="e7aed605-a3dd-4d5a-a692-a87037af107b" providerId="ADAL" clId="{1E9D9EEB-2280-48C5-986B-B1BED2CFB035}" dt="2025-02-01T02:11:33.378" v="1157" actId="33524"/>
          <ac:spMkLst>
            <pc:docMk/>
            <pc:sldMk cId="2103126633" sldId="266"/>
            <ac:spMk id="3" creationId="{B135DCB7-DD4E-4793-B040-EBB15CD7ED85}"/>
          </ac:spMkLst>
        </pc:spChg>
      </pc:sldChg>
      <pc:sldChg chg="addSp modSp mod">
        <pc:chgData name="Weifeng Xu" userId="e7aed605-a3dd-4d5a-a692-a87037af107b" providerId="ADAL" clId="{1E9D9EEB-2280-48C5-986B-B1BED2CFB035}" dt="2024-12-26T16:15:59.805" v="100" actId="208"/>
        <pc:sldMkLst>
          <pc:docMk/>
          <pc:sldMk cId="3090718351" sldId="274"/>
        </pc:sldMkLst>
        <pc:spChg chg="add mod">
          <ac:chgData name="Weifeng Xu" userId="e7aed605-a3dd-4d5a-a692-a87037af107b" providerId="ADAL" clId="{1E9D9EEB-2280-48C5-986B-B1BED2CFB035}" dt="2024-12-26T16:12:38.302" v="38" actId="14100"/>
          <ac:spMkLst>
            <pc:docMk/>
            <pc:sldMk cId="3090718351" sldId="274"/>
            <ac:spMk id="3" creationId="{6EB16587-E4C8-96E6-85CC-C1E77CF5CC8E}"/>
          </ac:spMkLst>
        </pc:spChg>
        <pc:spChg chg="add mod">
          <ac:chgData name="Weifeng Xu" userId="e7aed605-a3dd-4d5a-a692-a87037af107b" providerId="ADAL" clId="{1E9D9EEB-2280-48C5-986B-B1BED2CFB035}" dt="2024-12-26T16:13:03.947" v="61" actId="207"/>
          <ac:spMkLst>
            <pc:docMk/>
            <pc:sldMk cId="3090718351" sldId="274"/>
            <ac:spMk id="4" creationId="{F0B09B34-CD6C-0D90-B19E-9212DC39AE73}"/>
          </ac:spMkLst>
        </pc:spChg>
        <pc:spChg chg="add mod">
          <ac:chgData name="Weifeng Xu" userId="e7aed605-a3dd-4d5a-a692-a87037af107b" providerId="ADAL" clId="{1E9D9EEB-2280-48C5-986B-B1BED2CFB035}" dt="2024-12-26T16:14:12.750" v="74" actId="207"/>
          <ac:spMkLst>
            <pc:docMk/>
            <pc:sldMk cId="3090718351" sldId="274"/>
            <ac:spMk id="8" creationId="{96A75FC5-0C25-6667-9A17-BAFA4FD7261F}"/>
          </ac:spMkLst>
        </pc:spChg>
        <pc:spChg chg="add mod">
          <ac:chgData name="Weifeng Xu" userId="e7aed605-a3dd-4d5a-a692-a87037af107b" providerId="ADAL" clId="{1E9D9EEB-2280-48C5-986B-B1BED2CFB035}" dt="2024-12-26T16:15:47.669" v="98" actId="208"/>
          <ac:spMkLst>
            <pc:docMk/>
            <pc:sldMk cId="3090718351" sldId="274"/>
            <ac:spMk id="9" creationId="{A6F2B0CC-65D3-32B7-DDD4-11EED82629AE}"/>
          </ac:spMkLst>
        </pc:spChg>
        <pc:cxnChg chg="add mod">
          <ac:chgData name="Weifeng Xu" userId="e7aed605-a3dd-4d5a-a692-a87037af107b" providerId="ADAL" clId="{1E9D9EEB-2280-48C5-986B-B1BED2CFB035}" dt="2024-12-26T16:13:14.571" v="64" actId="14100"/>
          <ac:cxnSpMkLst>
            <pc:docMk/>
            <pc:sldMk cId="3090718351" sldId="274"/>
            <ac:cxnSpMk id="6" creationId="{10A027DA-8063-4E40-98ED-F588F713769E}"/>
          </ac:cxnSpMkLst>
        </pc:cxnChg>
        <pc:cxnChg chg="add mod">
          <ac:chgData name="Weifeng Xu" userId="e7aed605-a3dd-4d5a-a692-a87037af107b" providerId="ADAL" clId="{1E9D9EEB-2280-48C5-986B-B1BED2CFB035}" dt="2024-12-26T16:15:59.805" v="100" actId="208"/>
          <ac:cxnSpMkLst>
            <pc:docMk/>
            <pc:sldMk cId="3090718351" sldId="274"/>
            <ac:cxnSpMk id="11" creationId="{C437E0B2-56C0-5B18-1F02-079F7B6FD131}"/>
          </ac:cxnSpMkLst>
        </pc:cxnChg>
      </pc:sldChg>
      <pc:sldChg chg="addSp delSp modSp mod">
        <pc:chgData name="Weifeng Xu" userId="e7aed605-a3dd-4d5a-a692-a87037af107b" providerId="ADAL" clId="{1E9D9EEB-2280-48C5-986B-B1BED2CFB035}" dt="2025-02-01T00:38:13.361" v="1040" actId="14100"/>
        <pc:sldMkLst>
          <pc:docMk/>
          <pc:sldMk cId="3821000861" sldId="275"/>
        </pc:sldMkLst>
        <pc:spChg chg="mod">
          <ac:chgData name="Weifeng Xu" userId="e7aed605-a3dd-4d5a-a692-a87037af107b" providerId="ADAL" clId="{1E9D9EEB-2280-48C5-986B-B1BED2CFB035}" dt="2024-12-26T16:01:13.325" v="14" actId="27636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1E9D9EEB-2280-48C5-986B-B1BED2CFB035}" dt="2024-12-27T00:14:55.949" v="270" actId="404"/>
          <ac:spMkLst>
            <pc:docMk/>
            <pc:sldMk cId="3821000861" sldId="275"/>
            <ac:spMk id="4" creationId="{F3986E85-339D-79D6-BC54-F5F04ED64E20}"/>
          </ac:spMkLst>
        </pc:spChg>
        <pc:spChg chg="mod">
          <ac:chgData name="Weifeng Xu" userId="e7aed605-a3dd-4d5a-a692-a87037af107b" providerId="ADAL" clId="{1E9D9EEB-2280-48C5-986B-B1BED2CFB035}" dt="2024-12-27T00:13:50.061" v="255" actId="1076"/>
          <ac:spMkLst>
            <pc:docMk/>
            <pc:sldMk cId="3821000861" sldId="275"/>
            <ac:spMk id="8" creationId="{3A8F118B-C42C-4E77-BA1C-F57199F20D52}"/>
          </ac:spMkLst>
        </pc:spChg>
        <pc:picChg chg="add mod">
          <ac:chgData name="Weifeng Xu" userId="e7aed605-a3dd-4d5a-a692-a87037af107b" providerId="ADAL" clId="{1E9D9EEB-2280-48C5-986B-B1BED2CFB035}" dt="2025-02-01T00:38:13.361" v="1040" actId="14100"/>
          <ac:picMkLst>
            <pc:docMk/>
            <pc:sldMk cId="3821000861" sldId="275"/>
            <ac:picMk id="1026" creationId="{82A0FCB5-21D9-CFAF-7B58-235A3A70E17F}"/>
          </ac:picMkLst>
        </pc:picChg>
      </pc:sldChg>
      <pc:sldChg chg="modSp mod">
        <pc:chgData name="Weifeng Xu" userId="e7aed605-a3dd-4d5a-a692-a87037af107b" providerId="ADAL" clId="{1E9D9EEB-2280-48C5-986B-B1BED2CFB035}" dt="2024-12-29T00:46:16.393" v="976" actId="6549"/>
        <pc:sldMkLst>
          <pc:docMk/>
          <pc:sldMk cId="2351248153" sldId="279"/>
        </pc:sldMkLst>
        <pc:spChg chg="mod">
          <ac:chgData name="Weifeng Xu" userId="e7aed605-a3dd-4d5a-a692-a87037af107b" providerId="ADAL" clId="{1E9D9EEB-2280-48C5-986B-B1BED2CFB035}" dt="2024-12-29T00:46:16.393" v="976" actId="6549"/>
          <ac:spMkLst>
            <pc:docMk/>
            <pc:sldMk cId="2351248153" sldId="279"/>
            <ac:spMk id="5" creationId="{F87B1FB8-0908-4171-A519-16EF28AF26AA}"/>
          </ac:spMkLst>
        </pc:spChg>
      </pc:sldChg>
      <pc:sldChg chg="modSp mod">
        <pc:chgData name="Weifeng Xu" userId="e7aed605-a3dd-4d5a-a692-a87037af107b" providerId="ADAL" clId="{1E9D9EEB-2280-48C5-986B-B1BED2CFB035}" dt="2024-12-27T14:28:23.215" v="571" actId="20577"/>
        <pc:sldMkLst>
          <pc:docMk/>
          <pc:sldMk cId="3156258806" sldId="280"/>
        </pc:sldMkLst>
        <pc:spChg chg="mod">
          <ac:chgData name="Weifeng Xu" userId="e7aed605-a3dd-4d5a-a692-a87037af107b" providerId="ADAL" clId="{1E9D9EEB-2280-48C5-986B-B1BED2CFB035}" dt="2024-12-27T14:28:23.215" v="571" actId="20577"/>
          <ac:spMkLst>
            <pc:docMk/>
            <pc:sldMk cId="3156258806" sldId="280"/>
            <ac:spMk id="3" creationId="{A04D11FA-C1EE-4577-BC52-CD42CBD00CC6}"/>
          </ac:spMkLst>
        </pc:spChg>
      </pc:sldChg>
      <pc:sldChg chg="modSp mod modNotesTx">
        <pc:chgData name="Weifeng Xu" userId="e7aed605-a3dd-4d5a-a692-a87037af107b" providerId="ADAL" clId="{1E9D9EEB-2280-48C5-986B-B1BED2CFB035}" dt="2025-02-01T17:18:54.760" v="1278" actId="6549"/>
        <pc:sldMkLst>
          <pc:docMk/>
          <pc:sldMk cId="1554022807" sldId="290"/>
        </pc:sldMkLst>
        <pc:spChg chg="mod">
          <ac:chgData name="Weifeng Xu" userId="e7aed605-a3dd-4d5a-a692-a87037af107b" providerId="ADAL" clId="{1E9D9EEB-2280-48C5-986B-B1BED2CFB035}" dt="2025-02-01T00:39:56.917" v="1043" actId="1076"/>
          <ac:spMkLst>
            <pc:docMk/>
            <pc:sldMk cId="1554022807" sldId="290"/>
            <ac:spMk id="8" creationId="{FE82097A-4B87-4A4E-B6E5-7745FD50457B}"/>
          </ac:spMkLst>
        </pc:spChg>
        <pc:picChg chg="mod">
          <ac:chgData name="Weifeng Xu" userId="e7aed605-a3dd-4d5a-a692-a87037af107b" providerId="ADAL" clId="{1E9D9EEB-2280-48C5-986B-B1BED2CFB035}" dt="2025-02-01T00:40:10.141" v="1050" actId="14100"/>
          <ac:picMkLst>
            <pc:docMk/>
            <pc:sldMk cId="1554022807" sldId="290"/>
            <ac:picMk id="4" creationId="{16DA0CAC-D5DB-4508-A4AB-9879F618F42F}"/>
          </ac:picMkLst>
        </pc:picChg>
        <pc:cxnChg chg="mod">
          <ac:chgData name="Weifeng Xu" userId="e7aed605-a3dd-4d5a-a692-a87037af107b" providerId="ADAL" clId="{1E9D9EEB-2280-48C5-986B-B1BED2CFB035}" dt="2025-02-01T00:40:14.312" v="1051" actId="14100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modSp mod">
        <pc:chgData name="Weifeng Xu" userId="e7aed605-a3dd-4d5a-a692-a87037af107b" providerId="ADAL" clId="{1E9D9EEB-2280-48C5-986B-B1BED2CFB035}" dt="2025-02-01T16:15:40.211" v="1257" actId="27636"/>
        <pc:sldMkLst>
          <pc:docMk/>
          <pc:sldMk cId="4015681537" sldId="316"/>
        </pc:sldMkLst>
        <pc:spChg chg="mod">
          <ac:chgData name="Weifeng Xu" userId="e7aed605-a3dd-4d5a-a692-a87037af107b" providerId="ADAL" clId="{1E9D9EEB-2280-48C5-986B-B1BED2CFB035}" dt="2025-02-01T16:15:40.211" v="1257" actId="27636"/>
          <ac:spMkLst>
            <pc:docMk/>
            <pc:sldMk cId="4015681537" sldId="316"/>
            <ac:spMk id="3" creationId="{B51AA8A5-F9F9-4D9E-8702-6E0F84B1E989}"/>
          </ac:spMkLst>
        </pc:spChg>
      </pc:sldChg>
      <pc:sldChg chg="addSp modSp mod">
        <pc:chgData name="Weifeng Xu" userId="e7aed605-a3dd-4d5a-a692-a87037af107b" providerId="ADAL" clId="{1E9D9EEB-2280-48C5-986B-B1BED2CFB035}" dt="2025-02-01T16:15:06.323" v="1252" actId="14100"/>
        <pc:sldMkLst>
          <pc:docMk/>
          <pc:sldMk cId="3632309167" sldId="317"/>
        </pc:sldMkLst>
        <pc:spChg chg="add mod">
          <ac:chgData name="Weifeng Xu" userId="e7aed605-a3dd-4d5a-a692-a87037af107b" providerId="ADAL" clId="{1E9D9EEB-2280-48C5-986B-B1BED2CFB035}" dt="2025-02-01T16:13:30.143" v="1248" actId="1076"/>
          <ac:spMkLst>
            <pc:docMk/>
            <pc:sldMk cId="3632309167" sldId="317"/>
            <ac:spMk id="4" creationId="{9EA4C275-2056-53F1-0C1C-D087F9CB755A}"/>
          </ac:spMkLst>
        </pc:spChg>
        <pc:spChg chg="add mod">
          <ac:chgData name="Weifeng Xu" userId="e7aed605-a3dd-4d5a-a692-a87037af107b" providerId="ADAL" clId="{1E9D9EEB-2280-48C5-986B-B1BED2CFB035}" dt="2025-02-01T16:15:06.323" v="1252" actId="14100"/>
          <ac:spMkLst>
            <pc:docMk/>
            <pc:sldMk cId="3632309167" sldId="317"/>
            <ac:spMk id="7" creationId="{6966C267-B126-8099-2E06-F9ABA17C8FC9}"/>
          </ac:spMkLst>
        </pc:spChg>
      </pc:sldChg>
      <pc:sldChg chg="addSp modSp mod ord">
        <pc:chgData name="Weifeng Xu" userId="e7aed605-a3dd-4d5a-a692-a87037af107b" providerId="ADAL" clId="{1E9D9EEB-2280-48C5-986B-B1BED2CFB035}" dt="2024-12-27T17:29:41.205" v="923" actId="207"/>
        <pc:sldMkLst>
          <pc:docMk/>
          <pc:sldMk cId="1212472519" sldId="323"/>
        </pc:sldMkLst>
        <pc:spChg chg="add mod">
          <ac:chgData name="Weifeng Xu" userId="e7aed605-a3dd-4d5a-a692-a87037af107b" providerId="ADAL" clId="{1E9D9EEB-2280-48C5-986B-B1BED2CFB035}" dt="2024-12-27T17:29:41.205" v="923" actId="207"/>
          <ac:spMkLst>
            <pc:docMk/>
            <pc:sldMk cId="1212472519" sldId="323"/>
            <ac:spMk id="3" creationId="{AC9D5910-2449-E491-6704-DC566918CFFA}"/>
          </ac:spMkLst>
        </pc:spChg>
        <pc:spChg chg="mod">
          <ac:chgData name="Weifeng Xu" userId="e7aed605-a3dd-4d5a-a692-a87037af107b" providerId="ADAL" clId="{1E9D9EEB-2280-48C5-986B-B1BED2CFB035}" dt="2024-12-27T16:26:51.434" v="614" actId="313"/>
          <ac:spMkLst>
            <pc:docMk/>
            <pc:sldMk cId="1212472519" sldId="323"/>
            <ac:spMk id="4" creationId="{9B715B9B-7239-42B1-8017-A362CB67A0E5}"/>
          </ac:spMkLst>
        </pc:spChg>
      </pc:sldChg>
      <pc:sldChg chg="modSp mod modNotesTx">
        <pc:chgData name="Weifeng Xu" userId="e7aed605-a3dd-4d5a-a692-a87037af107b" providerId="ADAL" clId="{1E9D9EEB-2280-48C5-986B-B1BED2CFB035}" dt="2025-02-01T15:50:34.725" v="1244" actId="20577"/>
        <pc:sldMkLst>
          <pc:docMk/>
          <pc:sldMk cId="1474958626" sldId="324"/>
        </pc:sldMkLst>
        <pc:spChg chg="mod">
          <ac:chgData name="Weifeng Xu" userId="e7aed605-a3dd-4d5a-a692-a87037af107b" providerId="ADAL" clId="{1E9D9EEB-2280-48C5-986B-B1BED2CFB035}" dt="2025-02-01T15:50:34.725" v="1244" actId="20577"/>
          <ac:spMkLst>
            <pc:docMk/>
            <pc:sldMk cId="1474958626" sldId="324"/>
            <ac:spMk id="4" creationId="{801A7380-951B-4617-9F33-2B2F70105770}"/>
          </ac:spMkLst>
        </pc:spChg>
      </pc:sldChg>
      <pc:sldChg chg="modSp mod">
        <pc:chgData name="Weifeng Xu" userId="e7aed605-a3dd-4d5a-a692-a87037af107b" providerId="ADAL" clId="{1E9D9EEB-2280-48C5-986B-B1BED2CFB035}" dt="2025-02-01T02:02:37.037" v="1155" actId="20577"/>
        <pc:sldMkLst>
          <pc:docMk/>
          <pc:sldMk cId="953707264" sldId="325"/>
        </pc:sldMkLst>
        <pc:spChg chg="mod">
          <ac:chgData name="Weifeng Xu" userId="e7aed605-a3dd-4d5a-a692-a87037af107b" providerId="ADAL" clId="{1E9D9EEB-2280-48C5-986B-B1BED2CFB035}" dt="2025-02-01T02:02:37.037" v="1155" actId="20577"/>
          <ac:spMkLst>
            <pc:docMk/>
            <pc:sldMk cId="953707264" sldId="325"/>
            <ac:spMk id="5" creationId="{23BA6565-A1B4-49B3-BE2B-068F91720F96}"/>
          </ac:spMkLst>
        </pc:spChg>
      </pc:sldChg>
      <pc:sldChg chg="modSp mod">
        <pc:chgData name="Weifeng Xu" userId="e7aed605-a3dd-4d5a-a692-a87037af107b" providerId="ADAL" clId="{1E9D9EEB-2280-48C5-986B-B1BED2CFB035}" dt="2025-02-01T02:05:56.416" v="1156" actId="20577"/>
        <pc:sldMkLst>
          <pc:docMk/>
          <pc:sldMk cId="4066713324" sldId="326"/>
        </pc:sldMkLst>
        <pc:spChg chg="mod">
          <ac:chgData name="Weifeng Xu" userId="e7aed605-a3dd-4d5a-a692-a87037af107b" providerId="ADAL" clId="{1E9D9EEB-2280-48C5-986B-B1BED2CFB035}" dt="2025-02-01T02:05:56.416" v="1156" actId="20577"/>
          <ac:spMkLst>
            <pc:docMk/>
            <pc:sldMk cId="4066713324" sldId="326"/>
            <ac:spMk id="5" creationId="{23BA6565-A1B4-49B3-BE2B-068F91720F96}"/>
          </ac:spMkLst>
        </pc:spChg>
      </pc:sldChg>
      <pc:sldChg chg="modSp mod">
        <pc:chgData name="Weifeng Xu" userId="e7aed605-a3dd-4d5a-a692-a87037af107b" providerId="ADAL" clId="{1E9D9EEB-2280-48C5-986B-B1BED2CFB035}" dt="2025-02-01T15:40:23.669" v="1218" actId="20577"/>
        <pc:sldMkLst>
          <pc:docMk/>
          <pc:sldMk cId="1895418146" sldId="327"/>
        </pc:sldMkLst>
        <pc:spChg chg="mod">
          <ac:chgData name="Weifeng Xu" userId="e7aed605-a3dd-4d5a-a692-a87037af107b" providerId="ADAL" clId="{1E9D9EEB-2280-48C5-986B-B1BED2CFB035}" dt="2025-02-01T15:40:23.669" v="1218" actId="20577"/>
          <ac:spMkLst>
            <pc:docMk/>
            <pc:sldMk cId="1895418146" sldId="327"/>
            <ac:spMk id="3" creationId="{B135DCB7-DD4E-4793-B040-EBB15CD7ED85}"/>
          </ac:spMkLst>
        </pc:spChg>
      </pc:sldChg>
      <pc:sldChg chg="modSp mod">
        <pc:chgData name="Weifeng Xu" userId="e7aed605-a3dd-4d5a-a692-a87037af107b" providerId="ADAL" clId="{1E9D9EEB-2280-48C5-986B-B1BED2CFB035}" dt="2025-02-01T02:13:40.742" v="1169" actId="20577"/>
        <pc:sldMkLst>
          <pc:docMk/>
          <pc:sldMk cId="4060086368" sldId="329"/>
        </pc:sldMkLst>
        <pc:spChg chg="mod">
          <ac:chgData name="Weifeng Xu" userId="e7aed605-a3dd-4d5a-a692-a87037af107b" providerId="ADAL" clId="{1E9D9EEB-2280-48C5-986B-B1BED2CFB035}" dt="2025-02-01T02:13:40.742" v="1169" actId="20577"/>
          <ac:spMkLst>
            <pc:docMk/>
            <pc:sldMk cId="4060086368" sldId="329"/>
            <ac:spMk id="3" creationId="{680AF3C0-45D7-400B-B1B3-9C3534E78B11}"/>
          </ac:spMkLst>
        </pc:spChg>
      </pc:sldChg>
      <pc:sldChg chg="modSp mod">
        <pc:chgData name="Weifeng Xu" userId="e7aed605-a3dd-4d5a-a692-a87037af107b" providerId="ADAL" clId="{1E9D9EEB-2280-48C5-986B-B1BED2CFB035}" dt="2024-12-26T17:33:20.786" v="207" actId="20577"/>
        <pc:sldMkLst>
          <pc:docMk/>
          <pc:sldMk cId="3494595657" sldId="334"/>
        </pc:sldMkLst>
        <pc:spChg chg="mod">
          <ac:chgData name="Weifeng Xu" userId="e7aed605-a3dd-4d5a-a692-a87037af107b" providerId="ADAL" clId="{1E9D9EEB-2280-48C5-986B-B1BED2CFB035}" dt="2024-12-26T17:33:20.786" v="207" actId="20577"/>
          <ac:spMkLst>
            <pc:docMk/>
            <pc:sldMk cId="3494595657" sldId="334"/>
            <ac:spMk id="4" creationId="{5F1AE879-09D3-47B8-8DA7-90BB33DFF086}"/>
          </ac:spMkLst>
        </pc:spChg>
      </pc:sldChg>
      <pc:sldChg chg="addSp delSp modSp new mod modClrScheme chgLayout">
        <pc:chgData name="Weifeng Xu" userId="e7aed605-a3dd-4d5a-a692-a87037af107b" providerId="ADAL" clId="{1E9D9EEB-2280-48C5-986B-B1BED2CFB035}" dt="2024-12-26T16:04:42.486" v="33" actId="1076"/>
        <pc:sldMkLst>
          <pc:docMk/>
          <pc:sldMk cId="3784212747" sldId="336"/>
        </pc:sldMkLst>
        <pc:spChg chg="mod ord">
          <ac:chgData name="Weifeng Xu" userId="e7aed605-a3dd-4d5a-a692-a87037af107b" providerId="ADAL" clId="{1E9D9EEB-2280-48C5-986B-B1BED2CFB035}" dt="2024-12-26T15:59:34.599" v="5" actId="700"/>
          <ac:spMkLst>
            <pc:docMk/>
            <pc:sldMk cId="3784212747" sldId="336"/>
            <ac:spMk id="2" creationId="{0D46BD48-E4ED-3310-C966-5C6C2460E05A}"/>
          </ac:spMkLst>
        </pc:spChg>
        <pc:spChg chg="add mod">
          <ac:chgData name="Weifeng Xu" userId="e7aed605-a3dd-4d5a-a692-a87037af107b" providerId="ADAL" clId="{1E9D9EEB-2280-48C5-986B-B1BED2CFB035}" dt="2024-12-26T16:04:42.486" v="33" actId="1076"/>
          <ac:spMkLst>
            <pc:docMk/>
            <pc:sldMk cId="3784212747" sldId="336"/>
            <ac:spMk id="11" creationId="{C46E0E5B-C950-13D7-301C-4068E055B64D}"/>
          </ac:spMkLst>
        </pc:spChg>
        <pc:picChg chg="add mod">
          <ac:chgData name="Weifeng Xu" userId="e7aed605-a3dd-4d5a-a692-a87037af107b" providerId="ADAL" clId="{1E9D9EEB-2280-48C5-986B-B1BED2CFB035}" dt="2024-12-26T16:04:19.769" v="31" actId="1037"/>
          <ac:picMkLst>
            <pc:docMk/>
            <pc:sldMk cId="3784212747" sldId="336"/>
            <ac:picMk id="7" creationId="{8AB12FCF-020A-2435-5B68-4D548D208868}"/>
          </ac:picMkLst>
        </pc:picChg>
        <pc:picChg chg="add mod">
          <ac:chgData name="Weifeng Xu" userId="e7aed605-a3dd-4d5a-a692-a87037af107b" providerId="ADAL" clId="{1E9D9EEB-2280-48C5-986B-B1BED2CFB035}" dt="2024-12-26T16:04:02.226" v="28" actId="14100"/>
          <ac:picMkLst>
            <pc:docMk/>
            <pc:sldMk cId="3784212747" sldId="336"/>
            <ac:picMk id="9" creationId="{3B44CEA1-C328-13D9-212B-EFC57E48C8A6}"/>
          </ac:picMkLst>
        </pc:picChg>
      </pc:sldChg>
      <pc:sldChg chg="addSp delSp modSp new mod ord setBg">
        <pc:chgData name="Weifeng Xu" userId="e7aed605-a3dd-4d5a-a692-a87037af107b" providerId="ADAL" clId="{1E9D9EEB-2280-48C5-986B-B1BED2CFB035}" dt="2024-12-29T00:40:33.886" v="975"/>
        <pc:sldMkLst>
          <pc:docMk/>
          <pc:sldMk cId="1688128522" sldId="337"/>
        </pc:sldMkLst>
        <pc:spChg chg="mod">
          <ac:chgData name="Weifeng Xu" userId="e7aed605-a3dd-4d5a-a692-a87037af107b" providerId="ADAL" clId="{1E9D9EEB-2280-48C5-986B-B1BED2CFB035}" dt="2024-12-29T00:40:33.886" v="975"/>
          <ac:spMkLst>
            <pc:docMk/>
            <pc:sldMk cId="1688128522" sldId="337"/>
            <ac:spMk id="2" creationId="{5642AE05-2527-BEEF-628E-C2CC6433DCCE}"/>
          </ac:spMkLst>
        </pc:spChg>
        <pc:spChg chg="mod">
          <ac:chgData name="Weifeng Xu" userId="e7aed605-a3dd-4d5a-a692-a87037af107b" providerId="ADAL" clId="{1E9D9EEB-2280-48C5-986B-B1BED2CFB035}" dt="2024-12-29T00:39:30.355" v="972" actId="6549"/>
          <ac:spMkLst>
            <pc:docMk/>
            <pc:sldMk cId="1688128522" sldId="337"/>
            <ac:spMk id="3" creationId="{1AA8331D-0C26-D83C-3801-B2D6ECC93FEE}"/>
          </ac:spMkLst>
        </pc:spChg>
        <pc:picChg chg="add mod">
          <ac:chgData name="Weifeng Xu" userId="e7aed605-a3dd-4d5a-a692-a87037af107b" providerId="ADAL" clId="{1E9D9EEB-2280-48C5-986B-B1BED2CFB035}" dt="2024-12-27T16:48:10.943" v="821" actId="1076"/>
          <ac:picMkLst>
            <pc:docMk/>
            <pc:sldMk cId="1688128522" sldId="337"/>
            <ac:picMk id="4" creationId="{EB325796-39A2-1B03-7A85-8C454D804F06}"/>
          </ac:picMkLst>
        </pc:picChg>
      </pc:sldChg>
      <pc:sldChg chg="new del">
        <pc:chgData name="Weifeng Xu" userId="e7aed605-a3dd-4d5a-a692-a87037af107b" providerId="ADAL" clId="{1E9D9EEB-2280-48C5-986B-B1BED2CFB035}" dt="2024-12-27T17:27:42.327" v="911" actId="47"/>
        <pc:sldMkLst>
          <pc:docMk/>
          <pc:sldMk cId="2954665604" sldId="338"/>
        </pc:sldMkLst>
      </pc:sldChg>
      <pc:sldChg chg="addSp delSp modSp new mod ord">
        <pc:chgData name="Weifeng Xu" userId="e7aed605-a3dd-4d5a-a692-a87037af107b" providerId="ADAL" clId="{1E9D9EEB-2280-48C5-986B-B1BED2CFB035}" dt="2025-02-01T17:21:46.270" v="1370" actId="1036"/>
        <pc:sldMkLst>
          <pc:docMk/>
          <pc:sldMk cId="868638738" sldId="339"/>
        </pc:sldMkLst>
        <pc:spChg chg="mod">
          <ac:chgData name="Weifeng Xu" userId="e7aed605-a3dd-4d5a-a692-a87037af107b" providerId="ADAL" clId="{1E9D9EEB-2280-48C5-986B-B1BED2CFB035}" dt="2024-12-27T16:51:50.855" v="868" actId="6549"/>
          <ac:spMkLst>
            <pc:docMk/>
            <pc:sldMk cId="868638738" sldId="339"/>
            <ac:spMk id="2" creationId="{BE17E514-D6D2-4465-5A13-920535BA0F16}"/>
          </ac:spMkLst>
        </pc:spChg>
        <pc:spChg chg="mod">
          <ac:chgData name="Weifeng Xu" userId="e7aed605-a3dd-4d5a-a692-a87037af107b" providerId="ADAL" clId="{1E9D9EEB-2280-48C5-986B-B1BED2CFB035}" dt="2025-02-01T17:21:25.943" v="1346" actId="20577"/>
          <ac:spMkLst>
            <pc:docMk/>
            <pc:sldMk cId="868638738" sldId="339"/>
            <ac:spMk id="3" creationId="{22D7A47B-75F1-C169-F32E-7CD228381357}"/>
          </ac:spMkLst>
        </pc:spChg>
        <pc:spChg chg="add del">
          <ac:chgData name="Weifeng Xu" userId="e7aed605-a3dd-4d5a-a692-a87037af107b" providerId="ADAL" clId="{1E9D9EEB-2280-48C5-986B-B1BED2CFB035}" dt="2025-02-01T02:32:15.783" v="1171" actId="11529"/>
          <ac:spMkLst>
            <pc:docMk/>
            <pc:sldMk cId="868638738" sldId="339"/>
            <ac:spMk id="4" creationId="{F84C3819-7103-075F-A648-F567012D0168}"/>
          </ac:spMkLst>
        </pc:spChg>
        <pc:spChg chg="add">
          <ac:chgData name="Weifeng Xu" userId="e7aed605-a3dd-4d5a-a692-a87037af107b" providerId="ADAL" clId="{1E9D9EEB-2280-48C5-986B-B1BED2CFB035}" dt="2025-02-01T02:32:23.849" v="1172" actId="11529"/>
          <ac:spMkLst>
            <pc:docMk/>
            <pc:sldMk cId="868638738" sldId="339"/>
            <ac:spMk id="5" creationId="{477FFEDF-6C40-4FAF-EE5C-CEA0A6544E54}"/>
          </ac:spMkLst>
        </pc:spChg>
        <pc:spChg chg="add mod">
          <ac:chgData name="Weifeng Xu" userId="e7aed605-a3dd-4d5a-a692-a87037af107b" providerId="ADAL" clId="{1E9D9EEB-2280-48C5-986B-B1BED2CFB035}" dt="2025-02-01T02:33:04.469" v="1198" actId="1076"/>
          <ac:spMkLst>
            <pc:docMk/>
            <pc:sldMk cId="868638738" sldId="339"/>
            <ac:spMk id="6" creationId="{FA7948AA-9F57-E1D7-DB09-86CA00F30953}"/>
          </ac:spMkLst>
        </pc:spChg>
        <pc:spChg chg="add mod">
          <ac:chgData name="Weifeng Xu" userId="e7aed605-a3dd-4d5a-a692-a87037af107b" providerId="ADAL" clId="{1E9D9EEB-2280-48C5-986B-B1BED2CFB035}" dt="2025-02-01T17:21:46.270" v="1370" actId="1036"/>
          <ac:spMkLst>
            <pc:docMk/>
            <pc:sldMk cId="868638738" sldId="339"/>
            <ac:spMk id="7" creationId="{AD200BB3-B542-17A6-E230-84E595228C36}"/>
          </ac:spMkLst>
        </pc:spChg>
        <pc:spChg chg="add mod">
          <ac:chgData name="Weifeng Xu" userId="e7aed605-a3dd-4d5a-a692-a87037af107b" providerId="ADAL" clId="{1E9D9EEB-2280-48C5-986B-B1BED2CFB035}" dt="2025-02-01T02:33:25.167" v="1207" actId="20577"/>
          <ac:spMkLst>
            <pc:docMk/>
            <pc:sldMk cId="868638738" sldId="339"/>
            <ac:spMk id="8" creationId="{08C0CC59-0DF2-E639-CB09-EF17EDC4E71B}"/>
          </ac:spMkLst>
        </pc:spChg>
      </pc:sldChg>
      <pc:sldChg chg="modSp new mod">
        <pc:chgData name="Weifeng Xu" userId="e7aed605-a3dd-4d5a-a692-a87037af107b" providerId="ADAL" clId="{1E9D9EEB-2280-48C5-986B-B1BED2CFB035}" dt="2024-12-29T01:09:35.131" v="1039" actId="20577"/>
        <pc:sldMkLst>
          <pc:docMk/>
          <pc:sldMk cId="2432421377" sldId="340"/>
        </pc:sldMkLst>
        <pc:spChg chg="mod">
          <ac:chgData name="Weifeng Xu" userId="e7aed605-a3dd-4d5a-a692-a87037af107b" providerId="ADAL" clId="{1E9D9EEB-2280-48C5-986B-B1BED2CFB035}" dt="2024-12-29T00:35:46.116" v="966" actId="6549"/>
          <ac:spMkLst>
            <pc:docMk/>
            <pc:sldMk cId="2432421377" sldId="340"/>
            <ac:spMk id="2" creationId="{BDAD7343-7272-A23E-582B-F96E419165B4}"/>
          </ac:spMkLst>
        </pc:spChg>
        <pc:spChg chg="mod">
          <ac:chgData name="Weifeng Xu" userId="e7aed605-a3dd-4d5a-a692-a87037af107b" providerId="ADAL" clId="{1E9D9EEB-2280-48C5-986B-B1BED2CFB035}" dt="2024-12-29T01:09:35.131" v="1039" actId="20577"/>
          <ac:spMkLst>
            <pc:docMk/>
            <pc:sldMk cId="2432421377" sldId="340"/>
            <ac:spMk id="3" creationId="{8360C42A-BDA4-1300-081F-A638F3698042}"/>
          </ac:spMkLst>
        </pc:spChg>
      </pc:sldChg>
      <pc:sldChg chg="addSp delSp modSp new mod modClrScheme chgLayout">
        <pc:chgData name="Weifeng Xu" userId="e7aed605-a3dd-4d5a-a692-a87037af107b" providerId="ADAL" clId="{1E9D9EEB-2280-48C5-986B-B1BED2CFB035}" dt="2025-02-01T17:17:23.855" v="1274" actId="1076"/>
        <pc:sldMkLst>
          <pc:docMk/>
          <pc:sldMk cId="3304035788" sldId="341"/>
        </pc:sldMkLst>
        <pc:spChg chg="del mod ord">
          <ac:chgData name="Weifeng Xu" userId="e7aed605-a3dd-4d5a-a692-a87037af107b" providerId="ADAL" clId="{1E9D9EEB-2280-48C5-986B-B1BED2CFB035}" dt="2025-02-01T17:16:01.802" v="1259" actId="700"/>
          <ac:spMkLst>
            <pc:docMk/>
            <pc:sldMk cId="3304035788" sldId="341"/>
            <ac:spMk id="2" creationId="{CDCB97F1-B702-0D63-BB14-393F023BB8CB}"/>
          </ac:spMkLst>
        </pc:spChg>
        <pc:spChg chg="del">
          <ac:chgData name="Weifeng Xu" userId="e7aed605-a3dd-4d5a-a692-a87037af107b" providerId="ADAL" clId="{1E9D9EEB-2280-48C5-986B-B1BED2CFB035}" dt="2025-02-01T17:16:01.802" v="1259" actId="700"/>
          <ac:spMkLst>
            <pc:docMk/>
            <pc:sldMk cId="3304035788" sldId="341"/>
            <ac:spMk id="3" creationId="{BB03849E-5F6D-6414-8F19-0BB3D7A21CE9}"/>
          </ac:spMkLst>
        </pc:spChg>
        <pc:spChg chg="add del mod ord">
          <ac:chgData name="Weifeng Xu" userId="e7aed605-a3dd-4d5a-a692-a87037af107b" providerId="ADAL" clId="{1E9D9EEB-2280-48C5-986B-B1BED2CFB035}" dt="2025-02-01T17:16:12.997" v="1260" actId="700"/>
          <ac:spMkLst>
            <pc:docMk/>
            <pc:sldMk cId="3304035788" sldId="341"/>
            <ac:spMk id="4" creationId="{08B9FF37-13E4-FFC4-B710-062BF57DBD21}"/>
          </ac:spMkLst>
        </pc:spChg>
        <pc:spChg chg="add mod">
          <ac:chgData name="Weifeng Xu" userId="e7aed605-a3dd-4d5a-a692-a87037af107b" providerId="ADAL" clId="{1E9D9EEB-2280-48C5-986B-B1BED2CFB035}" dt="2025-02-01T17:17:23.855" v="1274" actId="1076"/>
          <ac:spMkLst>
            <pc:docMk/>
            <pc:sldMk cId="3304035788" sldId="341"/>
            <ac:spMk id="8" creationId="{E0F86726-BAF7-B776-D98B-1F17FC47799D}"/>
          </ac:spMkLst>
        </pc:spChg>
        <pc:picChg chg="add mod">
          <ac:chgData name="Weifeng Xu" userId="e7aed605-a3dd-4d5a-a692-a87037af107b" providerId="ADAL" clId="{1E9D9EEB-2280-48C5-986B-B1BED2CFB035}" dt="2025-02-01T17:17:22.322" v="1273" actId="1076"/>
          <ac:picMkLst>
            <pc:docMk/>
            <pc:sldMk cId="3304035788" sldId="341"/>
            <ac:picMk id="6" creationId="{77592727-3D55-BC8D-56DF-BD9CDBC352B4}"/>
          </ac:picMkLst>
        </pc:pic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1ABE4-96EE-4761-A9B5-0A961CD0237C}" type="doc">
      <dgm:prSet loTypeId="urn:diagrams.loki3.com/VaryingWidthList" loCatId="officeonlin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1B5E6B-6D28-444A-B419-22F092A738A1}">
      <dgm:prSet phldrT="[Text]"/>
      <dgm:spPr/>
      <dgm:t>
        <a:bodyPr/>
        <a:lstStyle/>
        <a:p>
          <a:r>
            <a:rPr lang="en-US"/>
            <a:t>Boot</a:t>
          </a:r>
        </a:p>
      </dgm:t>
    </dgm:pt>
    <dgm:pt modelId="{37927332-CADE-42D0-8135-2028E011EE16}" type="parTrans" cxnId="{A68A1734-84A4-472A-B25F-1C575A0CD816}">
      <dgm:prSet/>
      <dgm:spPr/>
      <dgm:t>
        <a:bodyPr/>
        <a:lstStyle/>
        <a:p>
          <a:endParaRPr lang="en-US"/>
        </a:p>
      </dgm:t>
    </dgm:pt>
    <dgm:pt modelId="{255B14E0-2A1A-4B3B-803D-F3DA272839D5}" type="sibTrans" cxnId="{A68A1734-84A4-472A-B25F-1C575A0CD816}">
      <dgm:prSet/>
      <dgm:spPr/>
      <dgm:t>
        <a:bodyPr/>
        <a:lstStyle/>
        <a:p>
          <a:endParaRPr lang="en-US"/>
        </a:p>
      </dgm:t>
    </dgm:pt>
    <dgm:pt modelId="{4F3ED29B-70F6-4FA6-B7C7-BBEF4A45453D}">
      <dgm:prSet phldrT="[Text]"/>
      <dgm:spPr/>
      <dgm:t>
        <a:bodyPr/>
        <a:lstStyle/>
        <a:p>
          <a:r>
            <a:rPr lang="en-US"/>
            <a:t>System</a:t>
          </a:r>
        </a:p>
      </dgm:t>
    </dgm:pt>
    <dgm:pt modelId="{CB84044B-AFDF-4588-97C3-2DECE3705BA1}" type="parTrans" cxnId="{7893EDB0-7C47-4AC9-8D36-448365AE70C9}">
      <dgm:prSet/>
      <dgm:spPr/>
      <dgm:t>
        <a:bodyPr/>
        <a:lstStyle/>
        <a:p>
          <a:endParaRPr lang="en-US"/>
        </a:p>
      </dgm:t>
    </dgm:pt>
    <dgm:pt modelId="{36CCBC80-161C-456D-AFC7-70748087183B}" type="sibTrans" cxnId="{7893EDB0-7C47-4AC9-8D36-448365AE70C9}">
      <dgm:prSet/>
      <dgm:spPr/>
      <dgm:t>
        <a:bodyPr/>
        <a:lstStyle/>
        <a:p>
          <a:endParaRPr lang="en-US"/>
        </a:p>
      </dgm:t>
    </dgm:pt>
    <dgm:pt modelId="{048535CC-AB80-42C6-9B88-A06A5A620CF1}">
      <dgm:prSet phldrT="[Text]"/>
      <dgm:spPr/>
      <dgm:t>
        <a:bodyPr/>
        <a:lstStyle/>
        <a:p>
          <a:r>
            <a:rPr lang="en-US"/>
            <a:t>Recovery</a:t>
          </a:r>
        </a:p>
      </dgm:t>
    </dgm:pt>
    <dgm:pt modelId="{E948A32F-D25F-43CB-996C-D6A741FD5974}" type="parTrans" cxnId="{360E4569-C8E7-43DC-987F-685DC030B674}">
      <dgm:prSet/>
      <dgm:spPr/>
      <dgm:t>
        <a:bodyPr/>
        <a:lstStyle/>
        <a:p>
          <a:endParaRPr lang="en-US"/>
        </a:p>
      </dgm:t>
    </dgm:pt>
    <dgm:pt modelId="{F9D3B157-2674-42A1-A9CC-F690DD8FAA38}" type="sibTrans" cxnId="{360E4569-C8E7-43DC-987F-685DC030B674}">
      <dgm:prSet/>
      <dgm:spPr/>
      <dgm:t>
        <a:bodyPr/>
        <a:lstStyle/>
        <a:p>
          <a:endParaRPr lang="en-US"/>
        </a:p>
      </dgm:t>
    </dgm:pt>
    <dgm:pt modelId="{60C68188-93FC-47FC-BAFC-5D2AFE703141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A06DF3F6-769C-4E54-8A9A-334E1EA7B8E6}" type="parTrans" cxnId="{CCA80CA4-0775-4A68-8A84-292787ED1EA9}">
      <dgm:prSet/>
      <dgm:spPr/>
      <dgm:t>
        <a:bodyPr/>
        <a:lstStyle/>
        <a:p>
          <a:endParaRPr lang="en-US"/>
        </a:p>
      </dgm:t>
    </dgm:pt>
    <dgm:pt modelId="{2D4097B3-3B0B-474C-A409-DB4FDA94989D}" type="sibTrans" cxnId="{CCA80CA4-0775-4A68-8A84-292787ED1EA9}">
      <dgm:prSet/>
      <dgm:spPr/>
      <dgm:t>
        <a:bodyPr/>
        <a:lstStyle/>
        <a:p>
          <a:endParaRPr lang="en-US"/>
        </a:p>
      </dgm:t>
    </dgm:pt>
    <dgm:pt modelId="{E44A4F59-43ED-4CF7-A33A-45F194F833F9}">
      <dgm:prSet phldrT="[Text]"/>
      <dgm:spPr/>
      <dgm:t>
        <a:bodyPr/>
        <a:lstStyle/>
        <a:p>
          <a:r>
            <a:rPr lang="en-US"/>
            <a:t>Cache</a:t>
          </a:r>
        </a:p>
      </dgm:t>
    </dgm:pt>
    <dgm:pt modelId="{39666BE1-90FB-4F1C-949E-49A741976CCE}" type="parTrans" cxnId="{292165CF-5123-4EF1-A5AA-F7FE9B587AD4}">
      <dgm:prSet/>
      <dgm:spPr/>
      <dgm:t>
        <a:bodyPr/>
        <a:lstStyle/>
        <a:p>
          <a:endParaRPr lang="en-US"/>
        </a:p>
      </dgm:t>
    </dgm:pt>
    <dgm:pt modelId="{357972D3-8D42-4B30-B296-59201EFBBEFD}" type="sibTrans" cxnId="{292165CF-5123-4EF1-A5AA-F7FE9B587AD4}">
      <dgm:prSet/>
      <dgm:spPr/>
      <dgm:t>
        <a:bodyPr/>
        <a:lstStyle/>
        <a:p>
          <a:endParaRPr lang="en-US"/>
        </a:p>
      </dgm:t>
    </dgm:pt>
    <dgm:pt modelId="{039E24E2-4C1F-46CA-A7E9-3B88774F1E00}">
      <dgm:prSet phldrT="[Text]"/>
      <dgm:spPr/>
      <dgm:t>
        <a:bodyPr/>
        <a:lstStyle/>
        <a:p>
          <a:r>
            <a:rPr lang="en-US" err="1"/>
            <a:t>Misc</a:t>
          </a:r>
          <a:endParaRPr lang="en-US"/>
        </a:p>
      </dgm:t>
    </dgm:pt>
    <dgm:pt modelId="{C4FA3B07-B87D-46E2-86A6-51930A30D03F}" type="parTrans" cxnId="{EDF4E4A0-0570-4DF1-8B8A-FD1552A60FDC}">
      <dgm:prSet/>
      <dgm:spPr/>
      <dgm:t>
        <a:bodyPr/>
        <a:lstStyle/>
        <a:p>
          <a:endParaRPr lang="en-US"/>
        </a:p>
      </dgm:t>
    </dgm:pt>
    <dgm:pt modelId="{AEB1F94D-35B7-477A-A12C-62686B91CC0A}" type="sibTrans" cxnId="{EDF4E4A0-0570-4DF1-8B8A-FD1552A60FDC}">
      <dgm:prSet/>
      <dgm:spPr/>
      <dgm:t>
        <a:bodyPr/>
        <a:lstStyle/>
        <a:p>
          <a:endParaRPr lang="en-US"/>
        </a:p>
      </dgm:t>
    </dgm:pt>
    <dgm:pt modelId="{4BD28332-BF2A-4591-9371-56C15EA2F9B5}" type="pres">
      <dgm:prSet presAssocID="{FE41ABE4-96EE-4761-A9B5-0A961CD0237C}" presName="Name0" presStyleCnt="0">
        <dgm:presLayoutVars>
          <dgm:resizeHandles/>
        </dgm:presLayoutVars>
      </dgm:prSet>
      <dgm:spPr/>
    </dgm:pt>
    <dgm:pt modelId="{9306A921-E129-48EA-8A34-24470C03C946}" type="pres">
      <dgm:prSet presAssocID="{781B5E6B-6D28-444A-B419-22F092A738A1}" presName="text" presStyleLbl="node1" presStyleIdx="0" presStyleCnt="6">
        <dgm:presLayoutVars>
          <dgm:bulletEnabled val="1"/>
        </dgm:presLayoutVars>
      </dgm:prSet>
      <dgm:spPr/>
    </dgm:pt>
    <dgm:pt modelId="{09999A78-7350-48B5-9EF7-9F34320E91C0}" type="pres">
      <dgm:prSet presAssocID="{255B14E0-2A1A-4B3B-803D-F3DA272839D5}" presName="space" presStyleCnt="0"/>
      <dgm:spPr/>
    </dgm:pt>
    <dgm:pt modelId="{18CFF9B3-07C5-445E-9CD8-C8024E7C9EF9}" type="pres">
      <dgm:prSet presAssocID="{4F3ED29B-70F6-4FA6-B7C7-BBEF4A45453D}" presName="text" presStyleLbl="node1" presStyleIdx="1" presStyleCnt="6">
        <dgm:presLayoutVars>
          <dgm:bulletEnabled val="1"/>
        </dgm:presLayoutVars>
      </dgm:prSet>
      <dgm:spPr/>
    </dgm:pt>
    <dgm:pt modelId="{003CC69F-6478-4E8C-B8E6-5208F117BFC5}" type="pres">
      <dgm:prSet presAssocID="{36CCBC80-161C-456D-AFC7-70748087183B}" presName="space" presStyleCnt="0"/>
      <dgm:spPr/>
    </dgm:pt>
    <dgm:pt modelId="{DBF2362E-58AC-4380-83D4-77367DA4A78C}" type="pres">
      <dgm:prSet presAssocID="{048535CC-AB80-42C6-9B88-A06A5A620CF1}" presName="text" presStyleLbl="node1" presStyleIdx="2" presStyleCnt="6" custScaleX="74789">
        <dgm:presLayoutVars>
          <dgm:bulletEnabled val="1"/>
        </dgm:presLayoutVars>
      </dgm:prSet>
      <dgm:spPr/>
    </dgm:pt>
    <dgm:pt modelId="{0AFED4E3-F3C9-4774-BAB6-116420A62921}" type="pres">
      <dgm:prSet presAssocID="{F9D3B157-2674-42A1-A9CC-F690DD8FAA38}" presName="space" presStyleCnt="0"/>
      <dgm:spPr/>
    </dgm:pt>
    <dgm:pt modelId="{53E3776E-5F8F-49E0-BC41-01F284838BFB}" type="pres">
      <dgm:prSet presAssocID="{60C68188-93FC-47FC-BAFC-5D2AFE703141}" presName="text" presStyleLbl="node1" presStyleIdx="3" presStyleCnt="6">
        <dgm:presLayoutVars>
          <dgm:bulletEnabled val="1"/>
        </dgm:presLayoutVars>
      </dgm:prSet>
      <dgm:spPr/>
    </dgm:pt>
    <dgm:pt modelId="{749BA194-84CD-4221-AFEC-BDA84F1EAFF3}" type="pres">
      <dgm:prSet presAssocID="{2D4097B3-3B0B-474C-A409-DB4FDA94989D}" presName="space" presStyleCnt="0"/>
      <dgm:spPr/>
    </dgm:pt>
    <dgm:pt modelId="{6824225F-7AA5-4678-AAF3-80EA0B1B628E}" type="pres">
      <dgm:prSet presAssocID="{E44A4F59-43ED-4CF7-A33A-45F194F833F9}" presName="text" presStyleLbl="node1" presStyleIdx="4" presStyleCnt="6">
        <dgm:presLayoutVars>
          <dgm:bulletEnabled val="1"/>
        </dgm:presLayoutVars>
      </dgm:prSet>
      <dgm:spPr/>
    </dgm:pt>
    <dgm:pt modelId="{8CBD6BA6-6A11-4B64-A665-A3D3FB5642C4}" type="pres">
      <dgm:prSet presAssocID="{357972D3-8D42-4B30-B296-59201EFBBEFD}" presName="space" presStyleCnt="0"/>
      <dgm:spPr/>
    </dgm:pt>
    <dgm:pt modelId="{B921EE04-4320-43AB-AAF6-CD0C7AD30F96}" type="pres">
      <dgm:prSet presAssocID="{039E24E2-4C1F-46CA-A7E9-3B88774F1E00}" presName="text" presStyleLbl="node1" presStyleIdx="5" presStyleCnt="6">
        <dgm:presLayoutVars>
          <dgm:bulletEnabled val="1"/>
        </dgm:presLayoutVars>
      </dgm:prSet>
      <dgm:spPr/>
    </dgm:pt>
  </dgm:ptLst>
  <dgm:cxnLst>
    <dgm:cxn modelId="{A68A1734-84A4-472A-B25F-1C575A0CD816}" srcId="{FE41ABE4-96EE-4761-A9B5-0A961CD0237C}" destId="{781B5E6B-6D28-444A-B419-22F092A738A1}" srcOrd="0" destOrd="0" parTransId="{37927332-CADE-42D0-8135-2028E011EE16}" sibTransId="{255B14E0-2A1A-4B3B-803D-F3DA272839D5}"/>
    <dgm:cxn modelId="{3729A539-3428-4EA9-9C86-E25089A74CD8}" type="presOf" srcId="{048535CC-AB80-42C6-9B88-A06A5A620CF1}" destId="{DBF2362E-58AC-4380-83D4-77367DA4A78C}" srcOrd="0" destOrd="0" presId="urn:diagrams.loki3.com/VaryingWidthList"/>
    <dgm:cxn modelId="{360E4569-C8E7-43DC-987F-685DC030B674}" srcId="{FE41ABE4-96EE-4761-A9B5-0A961CD0237C}" destId="{048535CC-AB80-42C6-9B88-A06A5A620CF1}" srcOrd="2" destOrd="0" parTransId="{E948A32F-D25F-43CB-996C-D6A741FD5974}" sibTransId="{F9D3B157-2674-42A1-A9CC-F690DD8FAA38}"/>
    <dgm:cxn modelId="{B9B2CD70-1787-4F75-B3B3-5BF544D4CFFA}" type="presOf" srcId="{E44A4F59-43ED-4CF7-A33A-45F194F833F9}" destId="{6824225F-7AA5-4678-AAF3-80EA0B1B628E}" srcOrd="0" destOrd="0" presId="urn:diagrams.loki3.com/VaryingWidthList"/>
    <dgm:cxn modelId="{C1275588-A93A-4EE9-AF59-144DAB881A2A}" type="presOf" srcId="{039E24E2-4C1F-46CA-A7E9-3B88774F1E00}" destId="{B921EE04-4320-43AB-AAF6-CD0C7AD30F96}" srcOrd="0" destOrd="0" presId="urn:diagrams.loki3.com/VaryingWidthList"/>
    <dgm:cxn modelId="{25ADA991-1FE8-4AF6-92AF-93496AA5AF50}" type="presOf" srcId="{4F3ED29B-70F6-4FA6-B7C7-BBEF4A45453D}" destId="{18CFF9B3-07C5-445E-9CD8-C8024E7C9EF9}" srcOrd="0" destOrd="0" presId="urn:diagrams.loki3.com/VaryingWidthList"/>
    <dgm:cxn modelId="{EDF4E4A0-0570-4DF1-8B8A-FD1552A60FDC}" srcId="{FE41ABE4-96EE-4761-A9B5-0A961CD0237C}" destId="{039E24E2-4C1F-46CA-A7E9-3B88774F1E00}" srcOrd="5" destOrd="0" parTransId="{C4FA3B07-B87D-46E2-86A6-51930A30D03F}" sibTransId="{AEB1F94D-35B7-477A-A12C-62686B91CC0A}"/>
    <dgm:cxn modelId="{CCA80CA4-0775-4A68-8A84-292787ED1EA9}" srcId="{FE41ABE4-96EE-4761-A9B5-0A961CD0237C}" destId="{60C68188-93FC-47FC-BAFC-5D2AFE703141}" srcOrd="3" destOrd="0" parTransId="{A06DF3F6-769C-4E54-8A9A-334E1EA7B8E6}" sibTransId="{2D4097B3-3B0B-474C-A409-DB4FDA94989D}"/>
    <dgm:cxn modelId="{7893EDB0-7C47-4AC9-8D36-448365AE70C9}" srcId="{FE41ABE4-96EE-4761-A9B5-0A961CD0237C}" destId="{4F3ED29B-70F6-4FA6-B7C7-BBEF4A45453D}" srcOrd="1" destOrd="0" parTransId="{CB84044B-AFDF-4588-97C3-2DECE3705BA1}" sibTransId="{36CCBC80-161C-456D-AFC7-70748087183B}"/>
    <dgm:cxn modelId="{03B0D1BE-D40D-49C7-8173-FF83885E698D}" type="presOf" srcId="{781B5E6B-6D28-444A-B419-22F092A738A1}" destId="{9306A921-E129-48EA-8A34-24470C03C946}" srcOrd="0" destOrd="0" presId="urn:diagrams.loki3.com/VaryingWidthList"/>
    <dgm:cxn modelId="{FCE2B3C3-F37B-4C85-8672-67014FF5DB20}" type="presOf" srcId="{60C68188-93FC-47FC-BAFC-5D2AFE703141}" destId="{53E3776E-5F8F-49E0-BC41-01F284838BFB}" srcOrd="0" destOrd="0" presId="urn:diagrams.loki3.com/VaryingWidthList"/>
    <dgm:cxn modelId="{596FF1C6-23A3-4504-BF0A-317D9FD4111B}" type="presOf" srcId="{FE41ABE4-96EE-4761-A9B5-0A961CD0237C}" destId="{4BD28332-BF2A-4591-9371-56C15EA2F9B5}" srcOrd="0" destOrd="0" presId="urn:diagrams.loki3.com/VaryingWidthList"/>
    <dgm:cxn modelId="{292165CF-5123-4EF1-A5AA-F7FE9B587AD4}" srcId="{FE41ABE4-96EE-4761-A9B5-0A961CD0237C}" destId="{E44A4F59-43ED-4CF7-A33A-45F194F833F9}" srcOrd="4" destOrd="0" parTransId="{39666BE1-90FB-4F1C-949E-49A741976CCE}" sibTransId="{357972D3-8D42-4B30-B296-59201EFBBEFD}"/>
    <dgm:cxn modelId="{47499D89-29ED-4EFF-B0A7-0784FF1DFCED}" type="presParOf" srcId="{4BD28332-BF2A-4591-9371-56C15EA2F9B5}" destId="{9306A921-E129-48EA-8A34-24470C03C946}" srcOrd="0" destOrd="0" presId="urn:diagrams.loki3.com/VaryingWidthList"/>
    <dgm:cxn modelId="{88F9785C-90EC-4253-B98C-0C7AEE99ECEF}" type="presParOf" srcId="{4BD28332-BF2A-4591-9371-56C15EA2F9B5}" destId="{09999A78-7350-48B5-9EF7-9F34320E91C0}" srcOrd="1" destOrd="0" presId="urn:diagrams.loki3.com/VaryingWidthList"/>
    <dgm:cxn modelId="{9B4B08ED-40D9-4CFD-BED1-EE9781A3FE5E}" type="presParOf" srcId="{4BD28332-BF2A-4591-9371-56C15EA2F9B5}" destId="{18CFF9B3-07C5-445E-9CD8-C8024E7C9EF9}" srcOrd="2" destOrd="0" presId="urn:diagrams.loki3.com/VaryingWidthList"/>
    <dgm:cxn modelId="{47EDD4B9-3315-423F-8365-83BA65B206C0}" type="presParOf" srcId="{4BD28332-BF2A-4591-9371-56C15EA2F9B5}" destId="{003CC69F-6478-4E8C-B8E6-5208F117BFC5}" srcOrd="3" destOrd="0" presId="urn:diagrams.loki3.com/VaryingWidthList"/>
    <dgm:cxn modelId="{9D4DF96B-9F2C-467C-983B-0177ACFC2290}" type="presParOf" srcId="{4BD28332-BF2A-4591-9371-56C15EA2F9B5}" destId="{DBF2362E-58AC-4380-83D4-77367DA4A78C}" srcOrd="4" destOrd="0" presId="urn:diagrams.loki3.com/VaryingWidthList"/>
    <dgm:cxn modelId="{37BF5866-7694-404E-AEE9-B04D81F3DB2C}" type="presParOf" srcId="{4BD28332-BF2A-4591-9371-56C15EA2F9B5}" destId="{0AFED4E3-F3C9-4774-BAB6-116420A62921}" srcOrd="5" destOrd="0" presId="urn:diagrams.loki3.com/VaryingWidthList"/>
    <dgm:cxn modelId="{EC6F7D3B-E705-4675-8820-078B64628758}" type="presParOf" srcId="{4BD28332-BF2A-4591-9371-56C15EA2F9B5}" destId="{53E3776E-5F8F-49E0-BC41-01F284838BFB}" srcOrd="6" destOrd="0" presId="urn:diagrams.loki3.com/VaryingWidthList"/>
    <dgm:cxn modelId="{27A28067-5398-4F63-85DE-DAD9B6733245}" type="presParOf" srcId="{4BD28332-BF2A-4591-9371-56C15EA2F9B5}" destId="{749BA194-84CD-4221-AFEC-BDA84F1EAFF3}" srcOrd="7" destOrd="0" presId="urn:diagrams.loki3.com/VaryingWidthList"/>
    <dgm:cxn modelId="{212F5907-D8D3-4134-8FB3-F03427CC21B3}" type="presParOf" srcId="{4BD28332-BF2A-4591-9371-56C15EA2F9B5}" destId="{6824225F-7AA5-4678-AAF3-80EA0B1B628E}" srcOrd="8" destOrd="0" presId="urn:diagrams.loki3.com/VaryingWidthList"/>
    <dgm:cxn modelId="{48801316-841C-4A4E-904B-0B440B3EBDEB}" type="presParOf" srcId="{4BD28332-BF2A-4591-9371-56C15EA2F9B5}" destId="{8CBD6BA6-6A11-4B64-A665-A3D3FB5642C4}" srcOrd="9" destOrd="0" presId="urn:diagrams.loki3.com/VaryingWidthList"/>
    <dgm:cxn modelId="{91706E7B-A15D-4187-9DB2-837546BC9D0D}" type="presParOf" srcId="{4BD28332-BF2A-4591-9371-56C15EA2F9B5}" destId="{B921EE04-4320-43AB-AAF6-CD0C7AD30F96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6A921-E129-48EA-8A34-24470C03C946}">
      <dsp:nvSpPr>
        <dsp:cNvPr id="0" name=""/>
        <dsp:cNvSpPr/>
      </dsp:nvSpPr>
      <dsp:spPr>
        <a:xfrm>
          <a:off x="98470" y="562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Boot</a:t>
          </a:r>
        </a:p>
      </dsp:txBody>
      <dsp:txXfrm>
        <a:off x="98470" y="562"/>
        <a:ext cx="720000" cy="327327"/>
      </dsp:txXfrm>
    </dsp:sp>
    <dsp:sp modelId="{18CFF9B3-07C5-445E-9CD8-C8024E7C9EF9}">
      <dsp:nvSpPr>
        <dsp:cNvPr id="0" name=""/>
        <dsp:cNvSpPr/>
      </dsp:nvSpPr>
      <dsp:spPr>
        <a:xfrm>
          <a:off x="98470" y="344256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System</a:t>
          </a:r>
        </a:p>
      </dsp:txBody>
      <dsp:txXfrm>
        <a:off x="98470" y="344256"/>
        <a:ext cx="720000" cy="327327"/>
      </dsp:txXfrm>
    </dsp:sp>
    <dsp:sp modelId="{DBF2362E-58AC-4380-83D4-77367DA4A78C}">
      <dsp:nvSpPr>
        <dsp:cNvPr id="0" name=""/>
        <dsp:cNvSpPr/>
      </dsp:nvSpPr>
      <dsp:spPr>
        <a:xfrm>
          <a:off x="121919" y="687950"/>
          <a:ext cx="673101" cy="327327"/>
        </a:xfrm>
        <a:prstGeom prst="rect">
          <a:avLst/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Recovery</a:t>
          </a:r>
        </a:p>
      </dsp:txBody>
      <dsp:txXfrm>
        <a:off x="121919" y="687950"/>
        <a:ext cx="673101" cy="327327"/>
      </dsp:txXfrm>
    </dsp:sp>
    <dsp:sp modelId="{53E3776E-5F8F-49E0-BC41-01F284838BFB}">
      <dsp:nvSpPr>
        <dsp:cNvPr id="0" name=""/>
        <dsp:cNvSpPr/>
      </dsp:nvSpPr>
      <dsp:spPr>
        <a:xfrm>
          <a:off x="98470" y="1031644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</a:t>
          </a:r>
        </a:p>
      </dsp:txBody>
      <dsp:txXfrm>
        <a:off x="98470" y="1031644"/>
        <a:ext cx="720000" cy="327327"/>
      </dsp:txXfrm>
    </dsp:sp>
    <dsp:sp modelId="{6824225F-7AA5-4678-AAF3-80EA0B1B628E}">
      <dsp:nvSpPr>
        <dsp:cNvPr id="0" name=""/>
        <dsp:cNvSpPr/>
      </dsp:nvSpPr>
      <dsp:spPr>
        <a:xfrm>
          <a:off x="98470" y="1375338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Cache</a:t>
          </a:r>
        </a:p>
      </dsp:txBody>
      <dsp:txXfrm>
        <a:off x="98470" y="1375338"/>
        <a:ext cx="720000" cy="327327"/>
      </dsp:txXfrm>
    </dsp:sp>
    <dsp:sp modelId="{B921EE04-4320-43AB-AAF6-CD0C7AD30F96}">
      <dsp:nvSpPr>
        <dsp:cNvPr id="0" name=""/>
        <dsp:cNvSpPr/>
      </dsp:nvSpPr>
      <dsp:spPr>
        <a:xfrm>
          <a:off x="98470" y="1719033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Misc</a:t>
          </a:r>
          <a:endParaRPr lang="en-US" sz="1200" kern="1200"/>
        </a:p>
      </dsp:txBody>
      <dsp:txXfrm>
        <a:off x="98470" y="1719033"/>
        <a:ext cx="720000" cy="32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https://community.nxp.com/t5/i-MX-Processors-Knowledge-Base/The-Android-Booting-process/ta-p/1129182</a:t>
            </a:r>
          </a:p>
          <a:p>
            <a:r>
              <a:rPr lang="en-US" dirty="0"/>
              <a:t>https://www.quora.com/How-does-Android-boot-process-work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GNU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GRand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Unified Bootloader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https://medium.com/@voodoomio/what-the-zygote-76f852d887d9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https://forum.xda-developers.com/t/android-partitions-explained.3657183/</a:t>
            </a:r>
          </a:p>
          <a:p>
            <a:r>
              <a:rPr lang="en-US"/>
              <a:t>https://forum.xda-developers.com/t/info-android-device-partitions-and-filesystems.3586565/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https://en.wikipedia.org/wiki/Android_(operating_system)</a:t>
            </a:r>
          </a:p>
          <a:p>
            <a:r>
              <a:rPr lang="en-US"/>
              <a:t>https://en.wikipedia.org/wiki/Google_mobile_services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https://source.android.com/setup/start/build-numbers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https://source.android.com/setup/start/build-numbers</a:t>
            </a:r>
          </a:p>
          <a:p>
            <a:endParaRPr lang="en-US" dirty="0"/>
          </a:p>
          <a:p>
            <a:r>
              <a:rPr lang="en-GB" dirty="0"/>
              <a:t>Each stage of the Android boot process involves completing specific tasks, preparing for the next stage, and then handing over control to the subsequent stage. Here's a breakdown of how this works across the key stages: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**1. Boot ROM (Read-Only Memory)**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Executes when the device is powered on.  </a:t>
            </a:r>
          </a:p>
          <a:p>
            <a:r>
              <a:rPr lang="en-GB" dirty="0"/>
              <a:t>  - Detects the boot media (e.g., internal storage or external memory) to locate the bootloader.  </a:t>
            </a:r>
          </a:p>
          <a:p>
            <a:r>
              <a:rPr lang="en-GB" dirty="0"/>
              <a:t>  - Loads the first-stage bootloader into RAM.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Initializes minimal hardware components (e.g., CPU, clocks).  </a:t>
            </a:r>
          </a:p>
          <a:p>
            <a:r>
              <a:rPr lang="en-GB" dirty="0"/>
              <a:t>  - Ensures external RAM is ready for use.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Hands control to the **bootloader**.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**2. Bootloader**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Sets up initial memory configurations.  </a:t>
            </a:r>
          </a:p>
          <a:p>
            <a:r>
              <a:rPr lang="en-GB" dirty="0"/>
              <a:t>  - Loads the Linux kernel and its associated RAM disk (temporary file system) into memory.  </a:t>
            </a:r>
          </a:p>
          <a:p>
            <a:r>
              <a:rPr lang="en-GB" dirty="0"/>
              <a:t>  - Handles security checks (e.g., locked/unlocked bootloader).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Configures file systems, additional memory, and low-level security options.  </a:t>
            </a:r>
          </a:p>
          <a:p>
            <a:r>
              <a:rPr lang="en-GB" dirty="0"/>
              <a:t>  - Prepares the environment for the kernel to execute.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Jumps to the **Linux kernel** after decompressing it in memory.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**3. Linux Kernel**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Initializes hardware drivers (e.g., interrupt controllers, memory management units, caches).  </a:t>
            </a:r>
          </a:p>
          <a:p>
            <a:r>
              <a:rPr lang="en-GB" dirty="0"/>
              <a:t>  - Sets up virtual memory and scheduling mechanisms.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Mounts the root file system.  </a:t>
            </a:r>
          </a:p>
          <a:p>
            <a:r>
              <a:rPr lang="en-GB" dirty="0"/>
              <a:t>  - Locates the `</a:t>
            </a:r>
            <a:r>
              <a:rPr lang="en-GB" dirty="0" err="1"/>
              <a:t>init</a:t>
            </a:r>
            <a:r>
              <a:rPr lang="en-GB" dirty="0"/>
              <a:t>` process (found in `/system/core/</a:t>
            </a:r>
            <a:r>
              <a:rPr lang="en-GB" dirty="0" err="1"/>
              <a:t>init</a:t>
            </a:r>
            <a:r>
              <a:rPr lang="en-GB" dirty="0"/>
              <a:t>`) to serve as the first user-space process.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Passes control to the **</a:t>
            </a:r>
            <a:r>
              <a:rPr lang="en-GB" dirty="0" err="1"/>
              <a:t>init</a:t>
            </a:r>
            <a:r>
              <a:rPr lang="en-GB" dirty="0"/>
              <a:t> process**.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**4. Init Process**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Parses initialization scripts (`</a:t>
            </a:r>
            <a:r>
              <a:rPr lang="en-GB" dirty="0" err="1"/>
              <a:t>init.rc</a:t>
            </a:r>
            <a:r>
              <a:rPr lang="en-GB" dirty="0"/>
              <a:t>` or `</a:t>
            </a:r>
            <a:r>
              <a:rPr lang="en-GB" dirty="0" err="1"/>
              <a:t>init</a:t>
            </a:r>
            <a:r>
              <a:rPr lang="en-GB" dirty="0"/>
              <a:t>&lt;machine name&gt;.</a:t>
            </a:r>
            <a:r>
              <a:rPr lang="en-GB" dirty="0" err="1"/>
              <a:t>rc</a:t>
            </a:r>
            <a:r>
              <a:rPr lang="en-GB" dirty="0"/>
              <a:t>`).  </a:t>
            </a:r>
          </a:p>
          <a:p>
            <a:r>
              <a:rPr lang="en-GB" dirty="0"/>
              <a:t>  - Sets up system services, file systems, and other parameters defined in the script.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Launches core system services and processes.  </a:t>
            </a:r>
          </a:p>
          <a:p>
            <a:r>
              <a:rPr lang="en-GB" dirty="0"/>
              <a:t>  - Starts the **Zygote process**, which preloads common application classes and initializes the Dalvik/ART runtime.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Hands control to the **Zygote process**.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**5. Zygote and Dalvik/ART**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Preloads common application classes and resources into memory.  </a:t>
            </a:r>
          </a:p>
          <a:p>
            <a:r>
              <a:rPr lang="en-GB" dirty="0"/>
              <a:t>  - Initializes the Android Runtime (ART) or Dalvik Virtual Machine (DVM).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Speeds up app launches by sharing preloaded code across all apps.  </a:t>
            </a:r>
          </a:p>
          <a:p>
            <a:r>
              <a:rPr lang="en-GB" dirty="0"/>
              <a:t>  - Prepares the environment for launching the **System Server**.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Passes control to the **System Server**.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**6. System Server**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Starts core Android services:  </a:t>
            </a:r>
          </a:p>
          <a:p>
            <a:r>
              <a:rPr lang="en-GB" dirty="0"/>
              <a:t>    - Activity Manager, Package Manager, Window Manager, etc.  </a:t>
            </a:r>
          </a:p>
          <a:p>
            <a:r>
              <a:rPr lang="en-GB" dirty="0"/>
              <a:t>    - Telephony registry, alarm manager, sensor service, Bluetooth service, etc.  </a:t>
            </a:r>
          </a:p>
          <a:p>
            <a:r>
              <a:rPr lang="en-GB" dirty="0"/>
              <a:t>  - Manages system-wide functionalities like notifications, location services, and audio settings.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Completes the initialization of the Android framework.  </a:t>
            </a:r>
          </a:p>
          <a:p>
            <a:r>
              <a:rPr lang="en-GB" dirty="0"/>
              <a:t>  - Broadcasts the `ACTION_BOOT_COMPLETED` intent to signal that the boot process is complete.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Allows third-party apps and services to start running by responding to the `ACTION_BOOT_COMPLETED` broadcast.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**7. User-Space Services and Apps**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Third-party apps and services register to receive the `ACTION_BOOT_COMPLETED` broadcast.  </a:t>
            </a:r>
          </a:p>
          <a:p>
            <a:r>
              <a:rPr lang="en-GB" dirty="0"/>
              <a:t>  - Custom services or apps can perform actions (e.g., setting alarms, initializing background tasks).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The system is now fully operational, and the user interface is ready for interaction.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Control is handed over to the user, who can interact with the device.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Summary Table of Boot Process Stages</a:t>
            </a:r>
          </a:p>
          <a:p>
            <a:endParaRPr lang="en-GB" dirty="0"/>
          </a:p>
          <a:p>
            <a:r>
              <a:rPr lang="en-GB" dirty="0"/>
              <a:t>| **Stage**            | **Tasks Completed**                                                                 | **Preparation for Next Stage**                                   | **Control Transfer**           |</a:t>
            </a:r>
          </a:p>
          <a:p>
            <a:r>
              <a:rPr lang="en-GB" dirty="0"/>
              <a:t>|-----------------------|-------------------------------------------------------------------------------------|------------------------------------------------------------------|---------------------------------|</a:t>
            </a:r>
          </a:p>
          <a:p>
            <a:r>
              <a:rPr lang="en-GB" dirty="0"/>
              <a:t>| **Boot ROM**          | Detects boot media, loads bootloader                                               | Initializes minimal hardware                                     | Bootloader                     |</a:t>
            </a:r>
          </a:p>
          <a:p>
            <a:r>
              <a:rPr lang="en-GB" dirty="0"/>
              <a:t>| **Bootloader**        | Loads kernel and RAM disk, handles security                                        | Configures memory, file systems, and low-level settings          | Linux Kernel                   |</a:t>
            </a:r>
          </a:p>
          <a:p>
            <a:r>
              <a:rPr lang="en-GB" dirty="0"/>
              <a:t>| **Linux Kernel**      | Initializes hardware drivers, sets up memory management                            | Mounts root file system, locates `</a:t>
            </a:r>
            <a:r>
              <a:rPr lang="en-GB" dirty="0" err="1"/>
              <a:t>init</a:t>
            </a:r>
            <a:r>
              <a:rPr lang="en-GB" dirty="0"/>
              <a:t>` process                  | Init Process                   |</a:t>
            </a:r>
          </a:p>
          <a:p>
            <a:r>
              <a:rPr lang="en-GB" dirty="0"/>
              <a:t>| **Init Process**      | Parses `</a:t>
            </a:r>
            <a:r>
              <a:rPr lang="en-GB" dirty="0" err="1"/>
              <a:t>init.rc</a:t>
            </a:r>
            <a:r>
              <a:rPr lang="en-GB" dirty="0"/>
              <a:t>`, starts core services                                              | Launches Zygote process                                          | Zygote                         |</a:t>
            </a:r>
          </a:p>
          <a:p>
            <a:r>
              <a:rPr lang="en-GB" dirty="0"/>
              <a:t>| **Zygote**            | Preloads app classes, initializes ART/Dalvik                                       | Prepares environment for System Server                          | System Server                  |</a:t>
            </a:r>
          </a:p>
          <a:p>
            <a:r>
              <a:rPr lang="en-GB" dirty="0"/>
              <a:t>| **System Server**     | Starts core Android services (Activity Manager, etc.)                              | Broadcasts `ACTION_BOOT_COMPLETED`                               | User-space apps/services       |</a:t>
            </a:r>
          </a:p>
          <a:p>
            <a:r>
              <a:rPr lang="en-GB" dirty="0"/>
              <a:t>| **User-Space Apps**   | Responds to `ACTION_BOOT_COMPLETED`, performs custom actions                       | Fully operational system                                         | User Interaction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This sequential flow ensures that each stage builds upon the previous one, creating a stable and functional Android environment by the time the user gains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https://medium.com/@deepamgoel/understanding-android-architecture-1f0fb4b52f90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https://source.android.com/devices/architecture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https://developers.google.com/android/guides/overview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https://medium.com/android-news/closer-look-at-android-runtime-dvm-vs-art-1dc5240c3924</a:t>
            </a:r>
          </a:p>
          <a:p>
            <a:r>
              <a:rPr lang="en-US"/>
              <a:t>https://stackoverflow.com/questions/28435860/what-does-oat-mean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https://lief.quarkslab.com/doc/latest/tutorials/10_android_formats.html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https://community.nxp.com/t5/i-MX-Processors-Knowledge-Base/The-Android-Booting-process/ta-p/1129182</a:t>
            </a:r>
          </a:p>
          <a:p>
            <a:r>
              <a:rPr lang="en-US" dirty="0"/>
              <a:t>https://www.quora.com/How-does-Android-boot-process-work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s.statcounter.com/os-market-share/mobile/worldwi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Investigating Pixel 3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Android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24F6-C04C-41C5-BE99-C0A2C575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Stock Android and Android Skins?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C1D9-5BA5-40D9-8966-7C19003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Unmodified version of Android</a:t>
            </a:r>
          </a:p>
          <a:p>
            <a:pPr lvl="1"/>
            <a:r>
              <a:rPr lang="en-GB"/>
              <a:t>known as vanilla or pure Android</a:t>
            </a:r>
          </a:p>
          <a:p>
            <a:r>
              <a:rPr lang="en-US"/>
              <a:t>Companies can modify Android</a:t>
            </a:r>
          </a:p>
          <a:p>
            <a:pPr lvl="1"/>
            <a:r>
              <a:rPr lang="en-GB"/>
              <a:t>adding a custom skin</a:t>
            </a:r>
          </a:p>
          <a:p>
            <a:pPr lvl="1"/>
            <a:r>
              <a:rPr lang="en-GB"/>
              <a:t>new features. </a:t>
            </a:r>
          </a:p>
          <a:p>
            <a:r>
              <a:rPr lang="en-GB"/>
              <a:t>Popular skins</a:t>
            </a:r>
          </a:p>
          <a:p>
            <a:pPr lvl="1"/>
            <a:r>
              <a:rPr lang="en-GB"/>
              <a:t>Samsung Experience, </a:t>
            </a:r>
          </a:p>
          <a:p>
            <a:pPr lvl="1"/>
            <a:r>
              <a:rPr lang="en-GB"/>
              <a:t>HTC Sense, </a:t>
            </a:r>
          </a:p>
          <a:p>
            <a:pPr lvl="1"/>
            <a:r>
              <a:rPr lang="en-GB"/>
              <a:t>EMUI (Huawei), and </a:t>
            </a:r>
          </a:p>
          <a:p>
            <a:pPr lvl="1"/>
            <a:r>
              <a:rPr lang="en-GB" err="1"/>
              <a:t>OxygenOS</a:t>
            </a:r>
            <a:r>
              <a:rPr lang="en-GB"/>
              <a:t> (OnePlus)</a:t>
            </a:r>
            <a:endParaRPr lang="en-US"/>
          </a:p>
        </p:txBody>
      </p:sp>
      <p:pic>
        <p:nvPicPr>
          <p:cNvPr id="2050" name="Picture 2" descr="EMUI 11 based on Android 11 is coming to Huawei devices in Q3 2020 |  NoypiGeeks">
            <a:extLst>
              <a:ext uri="{FF2B5EF4-FFF2-40B4-BE49-F238E27FC236}">
                <a16:creationId xmlns:a16="http://schemas.microsoft.com/office/drawing/2014/main" id="{6C0A68A5-C81C-4386-A755-A1F05519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94" y="1971078"/>
            <a:ext cx="5600585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2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590-849D-4DB0-B6D3-AD8FAF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85D3-B684-4FB6-9797-A6BE1011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Fast updates</a:t>
            </a:r>
          </a:p>
          <a:p>
            <a:pPr lvl="1"/>
            <a:r>
              <a:rPr lang="en-US">
                <a:solidFill>
                  <a:srgbClr val="424242"/>
                </a:solidFill>
                <a:latin typeface="Proximanova Regular"/>
              </a:rPr>
              <a:t>B</a:t>
            </a:r>
            <a:r>
              <a:rPr lang="en-US" b="0" i="0">
                <a:solidFill>
                  <a:srgbClr val="424242"/>
                </a:solidFill>
                <a:effectLst/>
                <a:latin typeface="Proximanova Regular"/>
              </a:rPr>
              <a:t>loatware-free: pre-installed  software </a:t>
            </a:r>
            <a:r>
              <a:rPr lang="en-GB" b="0" i="0">
                <a:solidFill>
                  <a:srgbClr val="424242"/>
                </a:solidFill>
                <a:effectLst/>
                <a:latin typeface="Proximanova Regular"/>
              </a:rPr>
              <a:t>can’t be deleted from a device, unless you root it.</a:t>
            </a:r>
          </a:p>
          <a:p>
            <a:r>
              <a:rPr lang="en-GB" b="0" i="0">
                <a:solidFill>
                  <a:srgbClr val="424242"/>
                </a:solidFill>
                <a:effectLst/>
                <a:latin typeface="Proximanova Regular"/>
              </a:rPr>
              <a:t>Popular stock Android smartphones are those made by Google</a:t>
            </a:r>
          </a:p>
          <a:p>
            <a:pPr lvl="1"/>
            <a:r>
              <a:rPr lang="en-GB">
                <a:solidFill>
                  <a:srgbClr val="424242"/>
                </a:solidFill>
                <a:latin typeface="Proximanova Regular"/>
              </a:rPr>
              <a:t>older Nexus devices</a:t>
            </a:r>
          </a:p>
          <a:p>
            <a:pPr lvl="1"/>
            <a:r>
              <a:rPr lang="en-GB">
                <a:solidFill>
                  <a:srgbClr val="424242"/>
                </a:solidFill>
                <a:latin typeface="Proximanova Regular"/>
              </a:rPr>
              <a:t>Pixel</a:t>
            </a:r>
            <a:r>
              <a:rPr lang="en-GB" b="0" i="0">
                <a:solidFill>
                  <a:srgbClr val="424242"/>
                </a:solidFill>
                <a:effectLst/>
                <a:latin typeface="Proximanova Regular"/>
              </a:rPr>
              <a:t>, Pixel 2, and Pixel 3 handsets</a:t>
            </a:r>
          </a:p>
          <a:p>
            <a:r>
              <a:rPr lang="en-GB" b="0" i="0">
                <a:solidFill>
                  <a:srgbClr val="424242"/>
                </a:solidFill>
                <a:effectLst/>
                <a:latin typeface="Proximanova Regular"/>
              </a:rPr>
              <a:t>Android holds over 71% of the global mobile OS market share</a:t>
            </a:r>
          </a:p>
          <a:p>
            <a:pPr lvl="1"/>
            <a:r>
              <a:rPr lang="en-GB" b="0" i="0">
                <a:solidFill>
                  <a:srgbClr val="424242"/>
                </a:solidFill>
                <a:effectLst/>
                <a:latin typeface="Proximanova Regular"/>
              </a:rPr>
              <a:t>as of November 2020 (</a:t>
            </a:r>
            <a:r>
              <a:rPr lang="en-US" b="0" i="1" u="none" strike="noStrike" err="1">
                <a:solidFill>
                  <a:srgbClr val="00D49F"/>
                </a:solidFill>
                <a:effectLst/>
                <a:latin typeface="Proximanova Regular"/>
                <a:hlinkClick r:id="rId2"/>
              </a:rPr>
              <a:t>StatCounter</a:t>
            </a:r>
            <a:r>
              <a:rPr lang="en-GB" b="0" i="0">
                <a:solidFill>
                  <a:srgbClr val="424242"/>
                </a:solidFill>
                <a:effectLst/>
                <a:latin typeface="Proximanova Regular"/>
              </a:rPr>
              <a:t>)</a:t>
            </a:r>
            <a:endParaRPr lang="en-US" b="0" i="0">
              <a:solidFill>
                <a:srgbClr val="424242"/>
              </a:solidFill>
              <a:effectLst/>
              <a:latin typeface="Proxima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325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04221-05EE-48DE-B5FA-D8FCB1CE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CF9A-FC5D-443F-8474-95C80CCE6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3FDD1-81D4-4A64-BA5A-855D9731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1" y="602746"/>
            <a:ext cx="7539287" cy="5652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AE879-09D3-47B8-8DA7-90BB33DFF086}"/>
              </a:ext>
            </a:extLst>
          </p:cNvPr>
          <p:cNvSpPr txBox="1"/>
          <p:nvPr/>
        </p:nvSpPr>
        <p:spPr>
          <a:xfrm>
            <a:off x="8293608" y="602746"/>
            <a:ext cx="3291840" cy="30777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Roboto"/>
              </a:rPr>
              <a:t>Apps we use every day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EEE1A-B51D-4C0B-ABD6-976B9970F598}"/>
              </a:ext>
            </a:extLst>
          </p:cNvPr>
          <p:cNvSpPr txBox="1"/>
          <p:nvPr/>
        </p:nvSpPr>
        <p:spPr>
          <a:xfrm>
            <a:off x="8293608" y="4196834"/>
            <a:ext cx="3291840" cy="523220"/>
          </a:xfrm>
          <a:prstGeom prst="rect">
            <a:avLst/>
          </a:prstGeom>
          <a:solidFill>
            <a:srgbClr val="5170FF"/>
          </a:solidFill>
        </p:spPr>
        <p:txBody>
          <a:bodyPr wrap="square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Roboto"/>
              </a:rPr>
              <a:t>defines a standard interface for hardware vendors to implement</a:t>
            </a:r>
            <a:endParaRPr lang="en-US" sz="140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15C64-EF55-4387-9BCC-B96A51C6B094}"/>
              </a:ext>
            </a:extLst>
          </p:cNvPr>
          <p:cNvSpPr txBox="1"/>
          <p:nvPr/>
        </p:nvSpPr>
        <p:spPr>
          <a:xfrm>
            <a:off x="8293608" y="4980603"/>
            <a:ext cx="3291840" cy="738664"/>
          </a:xfrm>
          <a:prstGeom prst="rect">
            <a:avLst/>
          </a:prstGeom>
          <a:solidFill>
            <a:srgbClr val="FF5D5B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Security, Process management, Memory management, Device management</a:t>
            </a:r>
          </a:p>
          <a:p>
            <a:r>
              <a:rPr lang="en-GB" sz="1400" dirty="0">
                <a:solidFill>
                  <a:schemeClr val="bg1"/>
                </a:solidFill>
              </a:rPr>
              <a:t>Multitasking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5C773-9BA4-4DDD-9B27-709966D494BA}"/>
              </a:ext>
            </a:extLst>
          </p:cNvPr>
          <p:cNvSpPr txBox="1"/>
          <p:nvPr/>
        </p:nvSpPr>
        <p:spPr>
          <a:xfrm>
            <a:off x="8293608" y="2851486"/>
            <a:ext cx="3291840" cy="523220"/>
          </a:xfrm>
          <a:prstGeom prst="rect">
            <a:avLst/>
          </a:prstGeom>
          <a:solidFill>
            <a:srgbClr val="FFBC49"/>
          </a:solidFill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B75FE7"/>
                </a:solidFill>
                <a:latin typeface="Roboto"/>
              </a:rPr>
              <a:t>A set of Libraries and Android Runtime. </a:t>
            </a:r>
            <a:endParaRPr lang="en-US" sz="1400">
              <a:solidFill>
                <a:srgbClr val="B75FE7"/>
              </a:solidFill>
              <a:latin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11534-2176-4290-A23E-DC766528302F}"/>
              </a:ext>
            </a:extLst>
          </p:cNvPr>
          <p:cNvSpPr txBox="1"/>
          <p:nvPr/>
        </p:nvSpPr>
        <p:spPr>
          <a:xfrm>
            <a:off x="8293608" y="1508065"/>
            <a:ext cx="3291840" cy="307777"/>
          </a:xfrm>
          <a:prstGeom prst="rect">
            <a:avLst/>
          </a:prstGeom>
          <a:solidFill>
            <a:srgbClr val="318EFD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Roboto"/>
              </a:rPr>
              <a:t>Java APIs for developer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9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2A479-2FFE-453C-9D6D-50350EF9F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22"/>
          <a:stretch/>
        </p:blipFill>
        <p:spPr>
          <a:xfrm>
            <a:off x="948872" y="925909"/>
            <a:ext cx="7539287" cy="2293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6B322C-00C9-4C28-9CC0-3AD0DDF7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487" y="2263153"/>
            <a:ext cx="800958" cy="956437"/>
          </a:xfrm>
          <a:prstGeom prst="rect">
            <a:avLst/>
          </a:prstGeom>
        </p:spPr>
      </p:pic>
      <p:pic>
        <p:nvPicPr>
          <p:cNvPr id="1026" name="Picture 2" descr="Become an Android Partner">
            <a:extLst>
              <a:ext uri="{FF2B5EF4-FFF2-40B4-BE49-F238E27FC236}">
                <a16:creationId xmlns:a16="http://schemas.microsoft.com/office/drawing/2014/main" id="{97DC65AB-87AE-4918-A7F6-DAD069E2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18" y="1107996"/>
            <a:ext cx="1725097" cy="75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C86F0-B8BE-4A64-9788-6D083FBB8DA1}"/>
              </a:ext>
            </a:extLst>
          </p:cNvPr>
          <p:cNvSpPr txBox="1"/>
          <p:nvPr/>
        </p:nvSpPr>
        <p:spPr>
          <a:xfrm>
            <a:off x="8833026" y="838691"/>
            <a:ext cx="2489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+mj-lt"/>
              </a:rPr>
              <a:t>google mobile services (G</a:t>
            </a:r>
            <a:r>
              <a:rPr lang="en-US" altLang="zh-CN" sz="1400">
                <a:latin typeface="+mj-lt"/>
              </a:rPr>
              <a:t>MS)</a:t>
            </a:r>
            <a:endParaRPr lang="en-US" sz="14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142C-4FB7-43EB-831C-6217A76869CD}"/>
              </a:ext>
            </a:extLst>
          </p:cNvPr>
          <p:cNvSpPr txBox="1"/>
          <p:nvPr/>
        </p:nvSpPr>
        <p:spPr>
          <a:xfrm>
            <a:off x="8656745" y="1858525"/>
            <a:ext cx="2665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>
                <a:latin typeface="+mj-lt"/>
              </a:rPr>
              <a:t>Google Play Services </a:t>
            </a:r>
          </a:p>
          <a:p>
            <a:r>
              <a:rPr lang="en-GB" sz="1400">
                <a:latin typeface="+mj-lt"/>
              </a:rPr>
              <a:t>(Google Service Framework, GFS) </a:t>
            </a:r>
            <a:endParaRPr lang="en-US" sz="140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18B3EE-7E33-4072-9BBE-8E73B365D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984" y="3638411"/>
            <a:ext cx="4236810" cy="2533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31E30E-D912-4172-9BE7-7024C8FA4080}"/>
              </a:ext>
            </a:extLst>
          </p:cNvPr>
          <p:cNvSpPr txBox="1"/>
          <p:nvPr/>
        </p:nvSpPr>
        <p:spPr>
          <a:xfrm>
            <a:off x="7259388" y="4116000"/>
            <a:ext cx="3761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Google Play services receives regular updates that contain improvements and bug fixes.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56691-355C-4D5C-9F0C-B8E98561ED41}"/>
              </a:ext>
            </a:extLst>
          </p:cNvPr>
          <p:cNvSpPr txBox="1"/>
          <p:nvPr/>
        </p:nvSpPr>
        <p:spPr>
          <a:xfrm>
            <a:off x="10381836" y="2415947"/>
            <a:ext cx="13958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1.Google Backup</a:t>
            </a:r>
          </a:p>
          <a:p>
            <a:r>
              <a:rPr lang="en-GB" sz="1100"/>
              <a:t>2.Play Store Services</a:t>
            </a:r>
          </a:p>
          <a:p>
            <a:r>
              <a:rPr lang="en-GB" sz="1100"/>
              <a:t>3.Contacts Sync</a:t>
            </a:r>
          </a:p>
          <a:p>
            <a:r>
              <a:rPr lang="en-GB" sz="1100"/>
              <a:t>4.Account Manager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646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D1DD-41C5-49D1-9394-E933EE3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ndroid </a:t>
            </a:r>
            <a:r>
              <a:rPr lang="en-US" err="1">
                <a:solidFill>
                  <a:srgbClr val="FF0000"/>
                </a:solidFill>
              </a:rPr>
              <a:t>R</a:t>
            </a:r>
            <a:r>
              <a:rPr lang="en-US" err="1"/>
              <a:t>un</a:t>
            </a:r>
            <a:r>
              <a:rPr lang="en-US" err="1">
                <a:solidFill>
                  <a:srgbClr val="FF0000"/>
                </a:solidFill>
              </a:rPr>
              <a:t>T</a:t>
            </a:r>
            <a:r>
              <a:rPr lang="en-US" err="1"/>
              <a:t>ime</a:t>
            </a:r>
            <a:r>
              <a:rPr lang="en-US"/>
              <a:t> (ART)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A8A5-F9F9-4D9E-8702-6E0F84B1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607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ART is the system within the Android operating system that executes applications </a:t>
            </a:r>
          </a:p>
          <a:p>
            <a:pPr lvl="1"/>
            <a:r>
              <a:rPr lang="en-GB" dirty="0"/>
              <a:t>by translating their bytecode (</a:t>
            </a:r>
            <a:r>
              <a:rPr lang="en-GB" dirty="0">
                <a:solidFill>
                  <a:srgbClr val="C00000"/>
                </a:solidFill>
              </a:rPr>
              <a:t>DEX/</a:t>
            </a:r>
            <a:r>
              <a:rPr lang="en-US" dirty="0"/>
              <a:t>Dalvik Executable</a:t>
            </a:r>
            <a:r>
              <a:rPr lang="en-GB" dirty="0"/>
              <a:t>) into machine code that the device's processor can understand</a:t>
            </a:r>
          </a:p>
          <a:p>
            <a:pPr lvl="1"/>
            <a:r>
              <a:rPr lang="en-GB" dirty="0"/>
              <a:t>old: Dalvik Virtual Machine(DVM) 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till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Kitkat</a:t>
            </a:r>
            <a:r>
              <a:rPr lang="en-GB" dirty="0"/>
              <a:t> </a:t>
            </a:r>
          </a:p>
          <a:p>
            <a:r>
              <a:rPr lang="en-GB" dirty="0"/>
              <a:t>ART is faster than DVM</a:t>
            </a:r>
          </a:p>
          <a:p>
            <a:pPr lvl="1"/>
            <a:r>
              <a:rPr lang="en-GB" dirty="0"/>
              <a:t>ART does ahead-of-time (</a:t>
            </a:r>
            <a:r>
              <a:rPr lang="en-GB" dirty="0">
                <a:solidFill>
                  <a:srgbClr val="C00000"/>
                </a:solidFill>
              </a:rPr>
              <a:t>AOT</a:t>
            </a:r>
            <a:r>
              <a:rPr lang="en-GB" dirty="0"/>
              <a:t>) compiles higher-level program languages to machine code</a:t>
            </a:r>
          </a:p>
          <a:p>
            <a:pPr lvl="1"/>
            <a:r>
              <a:rPr lang="en-GB" dirty="0"/>
              <a:t>.</a:t>
            </a:r>
            <a:r>
              <a:rPr lang="en-GB" dirty="0">
                <a:solidFill>
                  <a:srgbClr val="C00000"/>
                </a:solidFill>
              </a:rPr>
              <a:t>oat:</a:t>
            </a:r>
            <a:r>
              <a:rPr lang="en-GB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GB" dirty="0"/>
              <a:t>f </a:t>
            </a:r>
            <a:r>
              <a:rPr lang="en-GB" dirty="0">
                <a:solidFill>
                  <a:srgbClr val="C00000"/>
                </a:solidFill>
              </a:rPr>
              <a:t>A</a:t>
            </a:r>
            <a:r>
              <a:rPr lang="en-GB" dirty="0"/>
              <a:t>head </a:t>
            </a:r>
            <a:r>
              <a:rPr lang="en-GB" dirty="0">
                <a:solidFill>
                  <a:srgbClr val="C00000"/>
                </a:solidFill>
              </a:rPr>
              <a:t>T</a:t>
            </a:r>
            <a:r>
              <a:rPr lang="en-GB" dirty="0"/>
              <a:t>ime, a reordering of </a:t>
            </a:r>
            <a:r>
              <a:rPr lang="en-GB" dirty="0">
                <a:solidFill>
                  <a:srgbClr val="C00000"/>
                </a:solidFill>
              </a:rPr>
              <a:t>AOT;</a:t>
            </a:r>
            <a:r>
              <a:rPr lang="en-GB" dirty="0"/>
              <a:t> After Android 5.0</a:t>
            </a:r>
          </a:p>
          <a:p>
            <a:pPr lvl="1"/>
            <a:r>
              <a:rPr lang="en-GB" dirty="0"/>
              <a:t>.</a:t>
            </a:r>
            <a:r>
              <a:rPr lang="en-GB" dirty="0" err="1">
                <a:solidFill>
                  <a:srgbClr val="C00000"/>
                </a:solidFill>
              </a:rPr>
              <a:t>vdex</a:t>
            </a:r>
            <a:r>
              <a:rPr lang="en-GB" dirty="0"/>
              <a:t>: After Android 8.0: optimize Android apps' compilation and loading process. </a:t>
            </a:r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829A28D2-8942-48DA-8C3B-EF32A3CC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50" y="1607814"/>
            <a:ext cx="5435193" cy="478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BF047C-B7C7-4EF7-B92E-6590BBA5F433}"/>
              </a:ext>
            </a:extLst>
          </p:cNvPr>
          <p:cNvSpPr/>
          <p:nvPr/>
        </p:nvSpPr>
        <p:spPr>
          <a:xfrm>
            <a:off x="8969829" y="1401993"/>
            <a:ext cx="994228" cy="217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.APK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18E43F-C7B6-451F-AA00-236143E13747}"/>
              </a:ext>
            </a:extLst>
          </p:cNvPr>
          <p:cNvSpPr/>
          <p:nvPr/>
        </p:nvSpPr>
        <p:spPr>
          <a:xfrm>
            <a:off x="8969829" y="1984441"/>
            <a:ext cx="994228" cy="51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Resource and Native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6ACFD-B387-44AC-A7B8-B72E5015F54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098971" y="1510899"/>
            <a:ext cx="870858" cy="47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0DE85-78CD-4B04-82CA-F530F13D1CE0}"/>
              </a:ext>
            </a:extLst>
          </p:cNvPr>
          <p:cNvCxnSpPr>
            <a:stCxn id="4" idx="3"/>
          </p:cNvCxnSpPr>
          <p:nvPr/>
        </p:nvCxnSpPr>
        <p:spPr>
          <a:xfrm>
            <a:off x="9964057" y="1510899"/>
            <a:ext cx="878114" cy="36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9EAC4C-6A1D-4C12-8BE7-4B46EE430E0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466943" y="1619804"/>
            <a:ext cx="0" cy="36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BC6142-51AA-42C1-B901-D90A9A132502}"/>
              </a:ext>
            </a:extLst>
          </p:cNvPr>
          <p:cNvSpPr/>
          <p:nvPr/>
        </p:nvSpPr>
        <p:spPr>
          <a:xfrm>
            <a:off x="7561946" y="522513"/>
            <a:ext cx="1030514" cy="389325"/>
          </a:xfrm>
          <a:prstGeom prst="roundRect">
            <a:avLst/>
          </a:prstGeom>
          <a:solidFill>
            <a:srgbClr val="AB51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7774-F6FD-49B0-8E0A-3204BC1AC29F}"/>
              </a:ext>
            </a:extLst>
          </p:cNvPr>
          <p:cNvSpPr/>
          <p:nvPr/>
        </p:nvSpPr>
        <p:spPr>
          <a:xfrm>
            <a:off x="8944634" y="529188"/>
            <a:ext cx="1030514" cy="389325"/>
          </a:xfrm>
          <a:prstGeom prst="roundRect">
            <a:avLst/>
          </a:prstGeom>
          <a:solidFill>
            <a:srgbClr val="AEAE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9B4EB8-EE9C-4601-96B8-D64CA8F8287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92460" y="717176"/>
            <a:ext cx="352174" cy="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F4EA9-E13C-43CB-A3C7-A60B57C4FD01}"/>
              </a:ext>
            </a:extLst>
          </p:cNvPr>
          <p:cNvSpPr/>
          <p:nvPr/>
        </p:nvSpPr>
        <p:spPr>
          <a:xfrm>
            <a:off x="10811332" y="475471"/>
            <a:ext cx="994228" cy="51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Resource and Native code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C36275-E60F-447E-8CED-1BA7A9BD515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9975148" y="723851"/>
            <a:ext cx="836184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3C6BD-C034-4E07-8C7F-F5C8C968CFA3}"/>
              </a:ext>
            </a:extLst>
          </p:cNvPr>
          <p:cNvCxnSpPr>
            <a:endCxn id="4" idx="0"/>
          </p:cNvCxnSpPr>
          <p:nvPr/>
        </p:nvCxnSpPr>
        <p:spPr>
          <a:xfrm>
            <a:off x="9459891" y="877888"/>
            <a:ext cx="7052" cy="52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881352-8445-4ED8-A0B1-6BA8C2162127}"/>
              </a:ext>
            </a:extLst>
          </p:cNvPr>
          <p:cNvSpPr txBox="1"/>
          <p:nvPr/>
        </p:nvSpPr>
        <p:spPr>
          <a:xfrm>
            <a:off x="9463489" y="1044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zip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0B627A-6784-4127-8206-2747DAA82FFD}"/>
              </a:ext>
            </a:extLst>
          </p:cNvPr>
          <p:cNvSpPr txBox="1"/>
          <p:nvPr/>
        </p:nvSpPr>
        <p:spPr>
          <a:xfrm>
            <a:off x="8481709" y="1607814"/>
            <a:ext cx="6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8E559-362E-4CB3-A686-D9027D55AEFA}"/>
              </a:ext>
            </a:extLst>
          </p:cNvPr>
          <p:cNvSpPr txBox="1"/>
          <p:nvPr/>
        </p:nvSpPr>
        <p:spPr>
          <a:xfrm>
            <a:off x="9654998" y="1614489"/>
            <a:ext cx="6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install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702971-FBAE-4976-8484-7E32DB8B9C1F}"/>
              </a:ext>
            </a:extLst>
          </p:cNvPr>
          <p:cNvSpPr txBox="1"/>
          <p:nvPr/>
        </p:nvSpPr>
        <p:spPr>
          <a:xfrm>
            <a:off x="9067661" y="142564"/>
            <a:ext cx="531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.</a:t>
            </a:r>
            <a:r>
              <a:rPr lang="en-US" sz="1600" err="1">
                <a:solidFill>
                  <a:srgbClr val="C00000"/>
                </a:solidFill>
              </a:rPr>
              <a:t>dex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D8D561-EA55-4CD3-B43D-544EEF47968C}"/>
              </a:ext>
            </a:extLst>
          </p:cNvPr>
          <p:cNvSpPr txBox="1"/>
          <p:nvPr/>
        </p:nvSpPr>
        <p:spPr>
          <a:xfrm>
            <a:off x="7692704" y="168338"/>
            <a:ext cx="585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DF8715-2A39-4FDD-8DF3-9C4E21D51C1D}"/>
              </a:ext>
            </a:extLst>
          </p:cNvPr>
          <p:cNvSpPr txBox="1"/>
          <p:nvPr/>
        </p:nvSpPr>
        <p:spPr>
          <a:xfrm>
            <a:off x="6999520" y="6238567"/>
            <a:ext cx="4795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Do not trust extensions: .</a:t>
            </a:r>
            <a:r>
              <a:rPr lang="en-GB" sz="1100" err="1"/>
              <a:t>dex</a:t>
            </a:r>
            <a:r>
              <a:rPr lang="en-GB" sz="1100"/>
              <a:t> can be DEX or OAT, .</a:t>
            </a:r>
            <a:r>
              <a:rPr lang="en-GB" sz="1100" err="1"/>
              <a:t>odex</a:t>
            </a:r>
            <a:r>
              <a:rPr lang="en-GB" sz="1100"/>
              <a:t> are OAT, .oat are OAT,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0E301-5646-49A1-B169-88D0E406C090}"/>
              </a:ext>
            </a:extLst>
          </p:cNvPr>
          <p:cNvSpPr txBox="1"/>
          <p:nvPr/>
        </p:nvSpPr>
        <p:spPr>
          <a:xfrm>
            <a:off x="6558370" y="4120919"/>
            <a:ext cx="1853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C00000"/>
                </a:solidFill>
                <a:effectLst/>
                <a:latin typeface="Open Sans"/>
              </a:rPr>
              <a:t>Optimized Dalvik </a:t>
            </a:r>
            <a:r>
              <a:rPr lang="en-US" sz="1000" b="0" i="0" err="1">
                <a:solidFill>
                  <a:srgbClr val="C00000"/>
                </a:solidFill>
                <a:effectLst/>
                <a:latin typeface="Open Sans"/>
              </a:rPr>
              <a:t>EXcutable</a:t>
            </a:r>
            <a:r>
              <a:rPr lang="en-US" sz="1000" b="0" i="0">
                <a:solidFill>
                  <a:srgbClr val="C00000"/>
                </a:solidFill>
                <a:effectLst/>
                <a:latin typeface="Open Sans"/>
              </a:rPr>
              <a:t> 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C6A3F-F150-4357-80FA-91AA00079150}"/>
              </a:ext>
            </a:extLst>
          </p:cNvPr>
          <p:cNvSpPr txBox="1"/>
          <p:nvPr/>
        </p:nvSpPr>
        <p:spPr>
          <a:xfrm>
            <a:off x="8858539" y="4033290"/>
            <a:ext cx="28291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C00000"/>
                </a:solidFill>
              </a:rPr>
              <a:t>.oat: </a:t>
            </a:r>
            <a:r>
              <a:rPr lang="en-GB" sz="1050">
                <a:solidFill>
                  <a:srgbClr val="C00000"/>
                </a:solidFill>
              </a:rPr>
              <a:t>Of Ahead Time, a reordering of Ahead Of Time</a:t>
            </a:r>
            <a:endParaRPr 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8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AD6-1C8F-42DB-8CBB-FAECB5EC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process of converting Java sources into the OAT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85B0E6-A1CB-405D-81A4-013028A6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9549"/>
            <a:ext cx="9972583" cy="414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A5DFC-315F-420A-AA28-A53752DBE547}"/>
              </a:ext>
            </a:extLst>
          </p:cNvPr>
          <p:cNvSpPr txBox="1"/>
          <p:nvPr/>
        </p:nvSpPr>
        <p:spPr>
          <a:xfrm>
            <a:off x="838200" y="6168421"/>
            <a:ext cx="44105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https://lief.quarkslab.com/doc/latest/tutorials/10_android_formats.html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4C275-2056-53F1-0C1C-D087F9CB755A}"/>
              </a:ext>
            </a:extLst>
          </p:cNvPr>
          <p:cNvSpPr txBox="1"/>
          <p:nvPr/>
        </p:nvSpPr>
        <p:spPr>
          <a:xfrm>
            <a:off x="7932357" y="5799089"/>
            <a:ext cx="1415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Verified 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6C267-B126-8099-2E06-F9ABA17C8FC9}"/>
              </a:ext>
            </a:extLst>
          </p:cNvPr>
          <p:cNvSpPr txBox="1"/>
          <p:nvPr/>
        </p:nvSpPr>
        <p:spPr>
          <a:xfrm>
            <a:off x="5059428" y="5429757"/>
            <a:ext cx="202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Dalvik Executable</a:t>
            </a:r>
          </a:p>
        </p:txBody>
      </p:sp>
    </p:spTree>
    <p:extLst>
      <p:ext uri="{BB962C8B-B14F-4D97-AF65-F5344CB8AC3E}">
        <p14:creationId xmlns:p14="http://schemas.microsoft.com/office/powerpoint/2010/main" val="363230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506E91-B668-4CA6-8751-93E5B28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Booting Process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5094-00D3-4E3F-8F8F-4A5158DC4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E05-2527-BEEF-628E-C2CC643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booting process needs multiple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331D-0C26-D83C-3801-B2D6ECC9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0169" cy="4351338"/>
          </a:xfrm>
        </p:spPr>
        <p:txBody>
          <a:bodyPr>
            <a:normAutofit/>
          </a:bodyPr>
          <a:lstStyle/>
          <a:p>
            <a:r>
              <a:rPr lang="en-GB" dirty="0"/>
              <a:t>Start from users press the power button</a:t>
            </a:r>
          </a:p>
          <a:p>
            <a:pPr lvl="1"/>
            <a:r>
              <a:rPr lang="en-GB" dirty="0"/>
              <a:t> to a fully functional user interface</a:t>
            </a:r>
          </a:p>
          <a:p>
            <a:r>
              <a:rPr lang="en-GB" dirty="0"/>
              <a:t>Perform a series of checks and configurations to properly launch the OS on the diverse hardware of different Android devices</a:t>
            </a:r>
          </a:p>
          <a:p>
            <a:pPr lvl="1"/>
            <a:r>
              <a:rPr lang="en-GB" dirty="0"/>
              <a:t>initialize various hardware components </a:t>
            </a:r>
          </a:p>
          <a:p>
            <a:pPr lvl="1"/>
            <a:r>
              <a:rPr lang="en-GB" dirty="0"/>
              <a:t>load the necessary software components like the kernel </a:t>
            </a:r>
          </a:p>
          <a:p>
            <a:pPr lvl="1"/>
            <a:r>
              <a:rPr lang="en-GB" dirty="0"/>
              <a:t>prepare the system environment by setting up services and processes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325796-39A2-1B03-7A85-8C454D804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72" y="1825625"/>
            <a:ext cx="209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2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514-D6D2-4465-5A13-920535BA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Android boot process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A47B-75F1-C169-F32E-7CD22838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Boot ROM: </a:t>
            </a:r>
            <a:r>
              <a:rPr lang="en-GB" dirty="0"/>
              <a:t>The initial stage, where the basic hardware is initialized, and the bootloader is loaded</a:t>
            </a:r>
          </a:p>
          <a:p>
            <a:r>
              <a:rPr lang="en-GB" b="1" dirty="0"/>
              <a:t>Bootloader: </a:t>
            </a:r>
            <a:r>
              <a:rPr lang="en-GB" dirty="0"/>
              <a:t>Loads the Linux kernel into memory and sets up necessary configurations for the system to run</a:t>
            </a:r>
          </a:p>
          <a:p>
            <a:r>
              <a:rPr lang="en-GB" b="1" dirty="0"/>
              <a:t>Kernel: </a:t>
            </a:r>
            <a:r>
              <a:rPr lang="en-GB" dirty="0"/>
              <a:t>Initializes the hardware drivers and starts the "</a:t>
            </a:r>
            <a:r>
              <a:rPr lang="en-GB" dirty="0" err="1"/>
              <a:t>init</a:t>
            </a:r>
            <a:r>
              <a:rPr lang="en-GB" dirty="0"/>
              <a:t>" process</a:t>
            </a:r>
          </a:p>
          <a:p>
            <a:r>
              <a:rPr lang="en-GB" b="1" dirty="0"/>
              <a:t>Init process: </a:t>
            </a:r>
            <a:r>
              <a:rPr lang="en-GB" dirty="0"/>
              <a:t>Responsible for mounting file systems, starting core services, and launching the "Zygote" process</a:t>
            </a:r>
          </a:p>
          <a:p>
            <a:r>
              <a:rPr lang="en-GB" b="1" dirty="0"/>
              <a:t>Zygote process: </a:t>
            </a:r>
            <a:r>
              <a:rPr lang="en-GB" dirty="0"/>
              <a:t>Preloads common application classes into memory, significantly speeding up app launch times, and </a:t>
            </a:r>
            <a:r>
              <a:rPr lang="en-GB" dirty="0" err="1"/>
              <a:t>inits</a:t>
            </a:r>
            <a:r>
              <a:rPr lang="en-GB" dirty="0"/>
              <a:t> </a:t>
            </a:r>
            <a:r>
              <a:rPr lang="en-GB" sz="2800" dirty="0"/>
              <a:t>Dalvik VM</a:t>
            </a:r>
            <a:endParaRPr lang="en-GB" dirty="0"/>
          </a:p>
          <a:p>
            <a:r>
              <a:rPr lang="en-GB" b="1" dirty="0"/>
              <a:t>System Server: </a:t>
            </a:r>
            <a:r>
              <a:rPr lang="en-GB" dirty="0"/>
              <a:t>Starts various Android system services, e.g., the Activity Manager, Package Manager, and Window Manager.</a:t>
            </a:r>
          </a:p>
          <a:p>
            <a:r>
              <a:rPr lang="en-GB" b="1" dirty="0"/>
              <a:t>User-space Apps</a:t>
            </a:r>
            <a:r>
              <a:rPr lang="en-GB" dirty="0"/>
              <a:t>: Provide service to customers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77FFEDF-6C40-4FAF-EE5C-CEA0A6544E54}"/>
              </a:ext>
            </a:extLst>
          </p:cNvPr>
          <p:cNvSpPr/>
          <p:nvPr/>
        </p:nvSpPr>
        <p:spPr>
          <a:xfrm>
            <a:off x="10867002" y="1825625"/>
            <a:ext cx="340066" cy="1816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948AA-9F57-E1D7-DB09-86CA00F30953}"/>
              </a:ext>
            </a:extLst>
          </p:cNvPr>
          <p:cNvSpPr txBox="1"/>
          <p:nvPr/>
        </p:nvSpPr>
        <p:spPr>
          <a:xfrm>
            <a:off x="10612074" y="2311595"/>
            <a:ext cx="11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 hardware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0BB3-B542-17A6-E230-84E595228C36}"/>
              </a:ext>
            </a:extLst>
          </p:cNvPr>
          <p:cNvSpPr/>
          <p:nvPr/>
        </p:nvSpPr>
        <p:spPr>
          <a:xfrm>
            <a:off x="10867002" y="3766521"/>
            <a:ext cx="340066" cy="1816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0CC59-0DF2-E639-CB09-EF17EDC4E71B}"/>
              </a:ext>
            </a:extLst>
          </p:cNvPr>
          <p:cNvSpPr txBox="1"/>
          <p:nvPr/>
        </p:nvSpPr>
        <p:spPr>
          <a:xfrm>
            <a:off x="10612074" y="4557291"/>
            <a:ext cx="11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 service</a:t>
            </a:r>
          </a:p>
        </p:txBody>
      </p:sp>
    </p:spTree>
    <p:extLst>
      <p:ext uri="{BB962C8B-B14F-4D97-AF65-F5344CB8AC3E}">
        <p14:creationId xmlns:p14="http://schemas.microsoft.com/office/powerpoint/2010/main" val="8686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66079-4CF5-44A6-8E9C-22AE6B0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Android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D202D-12B7-42B3-893E-2E6AB442C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592727-3D55-BC8D-56DF-BD9CDB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0" y="1686237"/>
            <a:ext cx="11771339" cy="382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86726-BAF7-B776-D98B-1F17FC47799D}"/>
              </a:ext>
            </a:extLst>
          </p:cNvPr>
          <p:cNvSpPr txBox="1"/>
          <p:nvPr/>
        </p:nvSpPr>
        <p:spPr>
          <a:xfrm>
            <a:off x="1055281" y="1002379"/>
            <a:ext cx="951348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Each stage of the Android boot process involves completing specific tasks, preparing for the next stage, and then handing over control to the subsequent stage.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3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15B9B-7239-42B1-8017-A362CB6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Android Booting Process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9788C-24F7-4964-86DD-634A2D22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Boot ROM (Read-only Memory)</a:t>
            </a:r>
          </a:p>
          <a:p>
            <a:r>
              <a:rPr lang="en-US" sz="1800" dirty="0"/>
              <a:t>The bootloader</a:t>
            </a:r>
          </a:p>
          <a:p>
            <a:r>
              <a:rPr lang="en-US" sz="1800" dirty="0"/>
              <a:t>The Linux kernel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init</a:t>
            </a:r>
            <a:r>
              <a:rPr lang="en-US" sz="1800" dirty="0"/>
              <a:t> process</a:t>
            </a:r>
          </a:p>
          <a:p>
            <a:r>
              <a:rPr lang="en-GB" sz="1800" dirty="0"/>
              <a:t>Zygote and Dalvik</a:t>
            </a:r>
          </a:p>
          <a:p>
            <a:r>
              <a:rPr lang="en-GB" sz="1800" dirty="0"/>
              <a:t>The </a:t>
            </a:r>
            <a:r>
              <a:rPr lang="en-US" sz="1800" dirty="0"/>
              <a:t>System server</a:t>
            </a:r>
          </a:p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8FD205-89C1-4EB1-B374-0619857D2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-3" b="-3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D5910-2449-E491-6704-DC566918CFFA}"/>
              </a:ext>
            </a:extLst>
          </p:cNvPr>
          <p:cNvSpPr txBox="1"/>
          <p:nvPr/>
        </p:nvSpPr>
        <p:spPr>
          <a:xfrm>
            <a:off x="414215" y="5028641"/>
            <a:ext cx="3524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Android ROM is a specific version of the Android operating system that runs on a phone</a:t>
            </a:r>
          </a:p>
        </p:txBody>
      </p:sp>
    </p:spTree>
    <p:extLst>
      <p:ext uri="{BB962C8B-B14F-4D97-AF65-F5344CB8AC3E}">
        <p14:creationId xmlns:p14="http://schemas.microsoft.com/office/powerpoint/2010/main" val="121247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2D123-496D-42EB-9A6B-91D499E60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8" r="7379"/>
          <a:stretch/>
        </p:blipFill>
        <p:spPr>
          <a:xfrm>
            <a:off x="6311744" y="962526"/>
            <a:ext cx="5451703" cy="4766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E1C5B-C062-438C-A521-260C194F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Boot</a:t>
            </a:r>
            <a:r>
              <a:rPr lang="en-GB" dirty="0"/>
              <a:t> </a:t>
            </a:r>
            <a:r>
              <a:rPr lang="en-US" dirty="0"/>
              <a:t>ROM (Read-only Memory)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7380-951B-4617-9F33-2B2F701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468495"/>
          </a:xfrm>
        </p:spPr>
        <p:txBody>
          <a:bodyPr>
            <a:normAutofit/>
          </a:bodyPr>
          <a:lstStyle/>
          <a:p>
            <a:r>
              <a:rPr lang="en-GB" dirty="0"/>
              <a:t>Power On and Boot ROM code starts executing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: ROM Code </a:t>
            </a:r>
            <a:r>
              <a:rPr lang="en-US" dirty="0">
                <a:solidFill>
                  <a:srgbClr val="C00000"/>
                </a:solidFill>
              </a:rPr>
              <a:t>detects</a:t>
            </a:r>
            <a:r>
              <a:rPr lang="en-US" dirty="0"/>
              <a:t> the boot media </a:t>
            </a:r>
            <a:r>
              <a:rPr lang="en-GB" dirty="0"/>
              <a:t>to determine where to find the boot loader.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ROM Code </a:t>
            </a:r>
            <a:r>
              <a:rPr lang="en-GB" dirty="0">
                <a:solidFill>
                  <a:srgbClr val="C00000"/>
                </a:solidFill>
              </a:rPr>
              <a:t>loads</a:t>
            </a:r>
            <a:r>
              <a:rPr lang="en-GB" sz="2500" dirty="0"/>
              <a:t> the </a:t>
            </a:r>
            <a:r>
              <a:rPr lang="en-US" sz="2500" dirty="0"/>
              <a:t>first stage </a:t>
            </a:r>
            <a:r>
              <a:rPr lang="en-GB" sz="2500" dirty="0"/>
              <a:t>Bootloader into RAM,  and the Bootloader starts executing in RAM.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9F73A2-93C3-403C-8E8C-CEF211EFF63B}"/>
              </a:ext>
            </a:extLst>
          </p:cNvPr>
          <p:cNvCxnSpPr/>
          <p:nvPr/>
        </p:nvCxnSpPr>
        <p:spPr>
          <a:xfrm>
            <a:off x="5500914" y="2873829"/>
            <a:ext cx="907143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1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1C5B-C062-438C-A521-260C194F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Bootloader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7380-951B-4617-9F33-2B2F701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54486" cy="446849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special program to set up initial memories and load the kernel to RAM. </a:t>
            </a:r>
            <a:endParaRPr lang="en-US" dirty="0"/>
          </a:p>
          <a:p>
            <a:pPr lvl="1"/>
            <a:r>
              <a:rPr lang="en-GB" dirty="0"/>
              <a:t>Kernel and </a:t>
            </a:r>
            <a:r>
              <a:rPr lang="en-GB" dirty="0" err="1"/>
              <a:t>Ramdisk</a:t>
            </a:r>
            <a:r>
              <a:rPr lang="en-GB" dirty="0"/>
              <a:t> (a temporary filesystem to assist in loading the real root filesystem) are flashed to </a:t>
            </a:r>
            <a:r>
              <a:rPr lang="en-GB" i="1" dirty="0">
                <a:solidFill>
                  <a:srgbClr val="FF0000"/>
                </a:solidFill>
              </a:rPr>
              <a:t>/root </a:t>
            </a:r>
            <a:r>
              <a:rPr lang="en-GB" dirty="0"/>
              <a:t>partition</a:t>
            </a:r>
            <a:endParaRPr lang="en-US" dirty="0"/>
          </a:p>
          <a:p>
            <a:pPr lvl="1"/>
            <a:r>
              <a:rPr lang="en-GB" dirty="0">
                <a:highlight>
                  <a:srgbClr val="FFFF00"/>
                </a:highlight>
              </a:rPr>
              <a:t>locked</a:t>
            </a:r>
            <a:r>
              <a:rPr lang="en-GB" dirty="0"/>
              <a:t> by manufacturers</a:t>
            </a:r>
          </a:p>
          <a:p>
            <a:r>
              <a:rPr lang="en-GB" dirty="0"/>
              <a:t>Must unlock bootloader to root Android devices</a:t>
            </a:r>
          </a:p>
          <a:p>
            <a:pPr lvl="1"/>
            <a:r>
              <a:rPr lang="en-GB" dirty="0"/>
              <a:t>get system permission to acquire data for forensic investigations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38FFF3B-9F32-4459-BBBB-016ACA3C1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05038-CDE9-469E-A558-0F12E19A9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2" r="7791"/>
          <a:stretch/>
        </p:blipFill>
        <p:spPr>
          <a:xfrm>
            <a:off x="7086142" y="1825624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A6565-A1B4-49B3-BE2B-068F91720F96}"/>
              </a:ext>
            </a:extLst>
          </p:cNvPr>
          <p:cNvSpPr txBox="1"/>
          <p:nvPr/>
        </p:nvSpPr>
        <p:spPr>
          <a:xfrm>
            <a:off x="673363" y="797510"/>
            <a:ext cx="59611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A. </a:t>
            </a:r>
            <a:r>
              <a:rPr lang="en-GB" sz="2000" dirty="0"/>
              <a:t>The first boot loader stage will detect and set up external RAM (Initialize minimal hardware, e.g., CPU, clocks).</a:t>
            </a:r>
          </a:p>
          <a:p>
            <a:r>
              <a:rPr lang="en-GB" sz="2000" dirty="0">
                <a:solidFill>
                  <a:srgbClr val="C00000"/>
                </a:solidFill>
              </a:rPr>
              <a:t>B</a:t>
            </a:r>
            <a:r>
              <a:rPr lang="en-GB" sz="2000" dirty="0"/>
              <a:t>. Once external RAM is available and the system is ready to run something more significant, the first stage will load the main bootloader and place it in external RAM.</a:t>
            </a:r>
          </a:p>
          <a:p>
            <a:r>
              <a:rPr lang="en-GB" sz="2000" dirty="0">
                <a:solidFill>
                  <a:srgbClr val="C00000"/>
                </a:solidFill>
              </a:rPr>
              <a:t>C</a:t>
            </a:r>
            <a:r>
              <a:rPr lang="en-GB" sz="2000" dirty="0"/>
              <a:t>. The second stage of the bootloader is the first major program that will run.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may contain code to set up file systems, additional memory, network support, and other things.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On a mobile phone, it may also be responsible for loading code for the modem CPU and setting up low-level memory protections and security options.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4BDF7-B0FB-4D70-93B4-F0035CD58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2" r="7791"/>
          <a:stretch/>
        </p:blipFill>
        <p:spPr>
          <a:xfrm>
            <a:off x="6634509" y="1480721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A6565-A1B4-49B3-BE2B-068F91720F96}"/>
              </a:ext>
            </a:extLst>
          </p:cNvPr>
          <p:cNvSpPr txBox="1"/>
          <p:nvPr/>
        </p:nvSpPr>
        <p:spPr>
          <a:xfrm>
            <a:off x="602341" y="1166842"/>
            <a:ext cx="605245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D</a:t>
            </a:r>
            <a:r>
              <a:rPr lang="en-GB" sz="2400" dirty="0"/>
              <a:t>. Once the bootloader is done with any special tasks it will look for a Linux kernel to boot.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will load this from the boot media (or some other source depending on system configuration) and place it in the 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will also place some boot parameters in memory for the kernel to read when it starts up.</a:t>
            </a:r>
          </a:p>
          <a:p>
            <a:r>
              <a:rPr lang="en-GB" sz="2400" dirty="0">
                <a:solidFill>
                  <a:srgbClr val="C00000"/>
                </a:solidFill>
              </a:rPr>
              <a:t>E</a:t>
            </a:r>
            <a:r>
              <a:rPr lang="en-GB" sz="2400" dirty="0"/>
              <a:t>. Once the boot loader is done it will perform a jump to the Linux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usually some decompression routine, and the kernel assumes system responsibility.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B87E2-0501-4C57-A1C7-366AF9D8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2" r="7791"/>
          <a:stretch/>
        </p:blipFill>
        <p:spPr>
          <a:xfrm>
            <a:off x="6634509" y="1480721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1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The 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36226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Set up everything that is needed for the system to run. </a:t>
            </a:r>
          </a:p>
          <a:p>
            <a:pPr lvl="1"/>
            <a:r>
              <a:rPr lang="en-GB" dirty="0"/>
              <a:t>Initialize interrupt controllers</a:t>
            </a:r>
          </a:p>
          <a:p>
            <a:pPr lvl="1"/>
            <a:r>
              <a:rPr lang="en-GB" dirty="0"/>
              <a:t>Set up memory protections, caches and scheduling.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A</a:t>
            </a:r>
            <a:r>
              <a:rPr lang="en-GB" dirty="0"/>
              <a:t>. Once the memory management units and caches have been initialized, the system will be able to use virtual memory and launch user space processes.</a:t>
            </a:r>
          </a:p>
          <a:p>
            <a:r>
              <a:rPr lang="en-GB" dirty="0">
                <a:solidFill>
                  <a:srgbClr val="C00000"/>
                </a:solidFill>
              </a:rPr>
              <a:t>B</a:t>
            </a:r>
            <a:r>
              <a:rPr lang="en-GB" dirty="0"/>
              <a:t>. The kernel will look in the root file system for the </a:t>
            </a:r>
            <a:r>
              <a:rPr lang="en-GB" i="1" dirty="0" err="1">
                <a:solidFill>
                  <a:srgbClr val="C00000"/>
                </a:solidFill>
              </a:rPr>
              <a:t>init</a:t>
            </a:r>
            <a:r>
              <a:rPr lang="en-GB" dirty="0"/>
              <a:t> process (found under </a:t>
            </a:r>
            <a:r>
              <a:rPr lang="en-GB" i="1" dirty="0">
                <a:solidFill>
                  <a:srgbClr val="C00000"/>
                </a:solidFill>
              </a:rPr>
              <a:t>system/core/initial</a:t>
            </a:r>
            <a:r>
              <a:rPr lang="en-GB" dirty="0"/>
              <a:t> the Android open-source tree) and launch it as the initial user space process.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68BCC-53BF-4F4F-8887-85C9D55AA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5" r="7092"/>
          <a:stretch/>
        </p:blipFill>
        <p:spPr>
          <a:xfrm>
            <a:off x="7177314" y="1409699"/>
            <a:ext cx="4703132" cy="42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2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The </a:t>
            </a:r>
            <a:r>
              <a:rPr lang="en-US" err="1"/>
              <a:t>init</a:t>
            </a:r>
            <a:r>
              <a:rPr lang="en-US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1114" cy="444454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"grandmother" of all system processes. </a:t>
            </a:r>
          </a:p>
          <a:p>
            <a:r>
              <a:rPr lang="en-GB" sz="2400" dirty="0"/>
              <a:t>Every other process in the system will be launched from this process or one of its descendants.</a:t>
            </a:r>
          </a:p>
          <a:p>
            <a:r>
              <a:rPr lang="en-GB" sz="2400" dirty="0"/>
              <a:t>A. The </a:t>
            </a:r>
            <a:r>
              <a:rPr lang="en-GB" sz="2400" dirty="0" err="1"/>
              <a:t>init</a:t>
            </a:r>
            <a:r>
              <a:rPr lang="en-GB" sz="2400" dirty="0"/>
              <a:t> process in Android will look for a file called </a:t>
            </a:r>
            <a:r>
              <a:rPr lang="en-GB" sz="2000" i="1" dirty="0" err="1">
                <a:solidFill>
                  <a:srgbClr val="C00000"/>
                </a:solidFill>
              </a:rPr>
              <a:t>init.rc</a:t>
            </a:r>
            <a:r>
              <a:rPr lang="en-GB" sz="2400" dirty="0"/>
              <a:t>. or </a:t>
            </a:r>
            <a:r>
              <a:rPr lang="en-GB" sz="2000" i="1" dirty="0" err="1">
                <a:solidFill>
                  <a:srgbClr val="C00000"/>
                </a:solidFill>
              </a:rPr>
              <a:t>init</a:t>
            </a:r>
            <a:r>
              <a:rPr lang="en-GB" sz="2000" i="1" dirty="0">
                <a:solidFill>
                  <a:srgbClr val="C00000"/>
                </a:solidFill>
              </a:rPr>
              <a:t>&lt;machine name&gt;.</a:t>
            </a:r>
            <a:r>
              <a:rPr lang="en-GB" sz="2000" i="1" dirty="0" err="1">
                <a:solidFill>
                  <a:srgbClr val="C00000"/>
                </a:solidFill>
              </a:rPr>
              <a:t>rc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2000" dirty="0"/>
              <a:t>This is a script that describes the system services, file system and other parameters that need to be set up.</a:t>
            </a:r>
          </a:p>
          <a:p>
            <a:pPr lvl="1"/>
            <a:r>
              <a:rPr lang="en-GB" sz="2000" dirty="0"/>
              <a:t>The script is placed in </a:t>
            </a:r>
            <a:r>
              <a:rPr lang="en-GB" sz="2000" i="1" dirty="0">
                <a:solidFill>
                  <a:srgbClr val="C00000"/>
                </a:solidFill>
              </a:rPr>
              <a:t>system/core/</a:t>
            </a:r>
            <a:r>
              <a:rPr lang="en-GB" sz="2000" i="1" dirty="0" err="1">
                <a:solidFill>
                  <a:srgbClr val="C00000"/>
                </a:solidFill>
              </a:rPr>
              <a:t>rootdir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in the Android open-source project.</a:t>
            </a:r>
          </a:p>
          <a:p>
            <a:r>
              <a:rPr lang="en-GB" sz="2400" dirty="0"/>
              <a:t>B. The </a:t>
            </a:r>
            <a:r>
              <a:rPr lang="en-GB" sz="2400" dirty="0" err="1"/>
              <a:t>init</a:t>
            </a:r>
            <a:r>
              <a:rPr lang="en-GB" sz="2400" dirty="0"/>
              <a:t> process will parse the </a:t>
            </a:r>
            <a:r>
              <a:rPr lang="en-GB" sz="2400" dirty="0" err="1"/>
              <a:t>init</a:t>
            </a:r>
            <a:r>
              <a:rPr lang="en-GB" sz="2400" dirty="0"/>
              <a:t> script and launch the system service processes.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022F6-8235-429C-BEB9-6A6775AD4ACF}"/>
              </a:ext>
            </a:extLst>
          </p:cNvPr>
          <p:cNvSpPr txBox="1"/>
          <p:nvPr/>
        </p:nvSpPr>
        <p:spPr>
          <a:xfrm>
            <a:off x="5634446" y="118608"/>
            <a:ext cx="61722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. </a:t>
            </a:r>
            <a:r>
              <a:rPr lang="en-GB" b="0" i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Early </a:t>
            </a:r>
            <a:r>
              <a:rPr lang="en-GB"/>
              <a:t>Unix used </a:t>
            </a:r>
            <a:r>
              <a:rPr lang="en-US"/>
              <a:t>run commands(</a:t>
            </a:r>
            <a:r>
              <a:rPr lang="en-GB" err="1"/>
              <a:t>rc</a:t>
            </a:r>
            <a:r>
              <a:rPr lang="en-GB"/>
              <a:t>) for the name of the operating system's boot script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48CF1-54B4-49BD-B42A-6CED055FE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1" r="7222"/>
          <a:stretch/>
        </p:blipFill>
        <p:spPr>
          <a:xfrm>
            <a:off x="6930572" y="1748745"/>
            <a:ext cx="460828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1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2B16-19A7-4A28-8F72-2EE3FDC2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Zygote and Dalvik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F3C0-45D7-400B-B1B3-9C3534E7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GB" dirty="0"/>
              <a:t>A process of Android Runtime</a:t>
            </a:r>
          </a:p>
          <a:p>
            <a:r>
              <a:rPr lang="en-GB" dirty="0"/>
              <a:t>The Zygote is launched by the </a:t>
            </a:r>
            <a:r>
              <a:rPr lang="en-GB" i="1" dirty="0" err="1">
                <a:solidFill>
                  <a:srgbClr val="C00000"/>
                </a:solidFill>
              </a:rPr>
              <a:t>init</a:t>
            </a:r>
            <a:r>
              <a:rPr lang="en-GB" dirty="0"/>
              <a:t> process and will basically just start executing and initializing the Dalvik VM.</a:t>
            </a:r>
          </a:p>
          <a:p>
            <a:r>
              <a:rPr lang="en-GB" dirty="0"/>
              <a:t>Zygote enables code sharing across the Dalvik VM, achieving a lower memory footprint and minimal startup time.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079BD-356F-486C-9503-8969EDBB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r="6278"/>
          <a:stretch/>
        </p:blipFill>
        <p:spPr>
          <a:xfrm>
            <a:off x="6379030" y="1317381"/>
            <a:ext cx="5645113" cy="48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The system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9349" cy="435133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The system server is the first java component to run in the system. </a:t>
            </a:r>
          </a:p>
          <a:p>
            <a:r>
              <a:rPr lang="en-US">
                <a:solidFill>
                  <a:srgbClr val="FF0000"/>
                </a:solidFill>
              </a:rPr>
              <a:t>Core services</a:t>
            </a:r>
            <a:r>
              <a:rPr lang="en-US"/>
              <a:t>:  </a:t>
            </a:r>
            <a:r>
              <a:rPr lang="en-GB"/>
              <a:t>Creating the Activity Manager, Starting telephony registry, context manager, system contact providers Starting alarm manager, sensor service, window manager, Bluetooth service, mount service</a:t>
            </a:r>
          </a:p>
          <a:p>
            <a:r>
              <a:rPr lang="en-US">
                <a:solidFill>
                  <a:srgbClr val="FF0000"/>
                </a:solidFill>
              </a:rPr>
              <a:t>Other services: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US"/>
              <a:t>Starting hardware service, Starting </a:t>
            </a:r>
            <a:r>
              <a:rPr lang="en-US" err="1"/>
              <a:t>NetStat</a:t>
            </a:r>
            <a:r>
              <a:rPr lang="en-US"/>
              <a:t> service, connectivity service, Notification Manager,  Device Storage Monitor service, Location Manager, Search Service, Clipboard Service, </a:t>
            </a:r>
            <a:r>
              <a:rPr lang="en-US" err="1"/>
              <a:t>checkin</a:t>
            </a:r>
            <a:r>
              <a:rPr lang="en-US"/>
              <a:t> service, Wallpaper service, Audio Service, Headset Observer, </a:t>
            </a:r>
            <a:r>
              <a:rPr lang="en-US" err="1"/>
              <a:t>AdbSettings</a:t>
            </a:r>
            <a:r>
              <a:rPr lang="en-US"/>
              <a:t> Observer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2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F613C-D153-466A-93E0-3F654C578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7" r="7040"/>
          <a:stretch/>
        </p:blipFill>
        <p:spPr>
          <a:xfrm>
            <a:off x="6302965" y="1762270"/>
            <a:ext cx="527934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54E-E4BE-40F2-AB45-2A8AEFD4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Android?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C131-B507-4FCE-8AD3-5975E433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is a mobile operating system</a:t>
            </a:r>
          </a:p>
          <a:p>
            <a:pPr lvl="1"/>
            <a:r>
              <a:rPr lang="en-GB" dirty="0"/>
              <a:t>based on a modified version of the Linux kernel</a:t>
            </a:r>
          </a:p>
          <a:p>
            <a:pPr lvl="1"/>
            <a:r>
              <a:rPr lang="en-GB" dirty="0"/>
              <a:t>was unveiled in November 2007</a:t>
            </a:r>
          </a:p>
          <a:p>
            <a:r>
              <a:rPr lang="en-GB" dirty="0"/>
              <a:t>Android is open-source software</a:t>
            </a:r>
          </a:p>
          <a:p>
            <a:pPr lvl="1"/>
            <a:r>
              <a:rPr lang="en-GB" dirty="0"/>
              <a:t>its source code is known as Android Open-Source Project (AOSP)</a:t>
            </a:r>
          </a:p>
          <a:p>
            <a:r>
              <a:rPr lang="en-GB" dirty="0"/>
              <a:t>Most Android devices ship with additional proprietary software pre-installed, including</a:t>
            </a:r>
          </a:p>
          <a:p>
            <a:pPr lvl="1"/>
            <a:r>
              <a:rPr lang="en-GB" dirty="0"/>
              <a:t>Google Mobile Services: Google Chrome, YouTube,</a:t>
            </a:r>
            <a:r>
              <a:rPr lang="en-US" dirty="0"/>
              <a:t> Google Maps</a:t>
            </a:r>
          </a:p>
          <a:p>
            <a:pPr lvl="1"/>
            <a:r>
              <a:rPr lang="en-US" dirty="0"/>
              <a:t>Google Play Service:  Backup, </a:t>
            </a:r>
            <a:r>
              <a:rPr lang="en-GB" dirty="0"/>
              <a:t>Contacts Sync, Account Manager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3670D-632E-486F-B4FA-2B4B3A30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0"/>
            <a:ext cx="209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245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Start your own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Once the System Server is up and running and the system boot has completed </a:t>
            </a:r>
          </a:p>
          <a:p>
            <a:pPr lvl="1"/>
            <a:r>
              <a:rPr lang="en-GB"/>
              <a:t>there is a standard broadcast action called ACTION_BOOT_COMPLETED. </a:t>
            </a:r>
          </a:p>
          <a:p>
            <a:r>
              <a:rPr lang="en-GB"/>
              <a:t>To start your own service</a:t>
            </a:r>
          </a:p>
          <a:p>
            <a:pPr lvl="1"/>
            <a:r>
              <a:rPr lang="en-GB"/>
              <a:t>register an alarm or otherwise make your application perform some action after boot</a:t>
            </a:r>
          </a:p>
          <a:p>
            <a:pPr lvl="1"/>
            <a:r>
              <a:rPr lang="en-GB"/>
              <a:t>register to receive this broadcast intent.</a:t>
            </a:r>
          </a:p>
          <a:p>
            <a:pPr lvl="1"/>
            <a:endParaRPr lang="en-GB"/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2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118870-16C0-41E8-810A-C93B8B8D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Booting process with focus on Zygote</a:t>
            </a:r>
            <a:br>
              <a:rPr lang="en-US" sz="1400" b="1" i="0">
                <a:solidFill>
                  <a:srgbClr val="292929"/>
                </a:solidFill>
                <a:effectLst/>
                <a:latin typeface="sohne"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56B453FA-7A6C-426E-B8F3-DC2908EF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161" y="643466"/>
            <a:ext cx="625701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91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6E65C-7ED2-4C16-B78C-618F018A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partition layout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A9C1-3F89-4DC7-9F31-3BBAFAF96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mapping booting process to file partitions</a:t>
            </a:r>
          </a:p>
        </p:txBody>
      </p:sp>
    </p:spTree>
    <p:extLst>
      <p:ext uri="{BB962C8B-B14F-4D97-AF65-F5344CB8AC3E}">
        <p14:creationId xmlns:p14="http://schemas.microsoft.com/office/powerpoint/2010/main" val="4164042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F4D0A-1719-42EF-91F0-77067FF1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partition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B1FB8-0908-4171-A519-16EF28AF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Android partitions are logical storage units made inside the device's persistent storage</a:t>
            </a:r>
          </a:p>
          <a:p>
            <a:pPr lvl="1"/>
            <a:r>
              <a:rPr lang="en-GB" dirty="0"/>
              <a:t>logically divide the available space into sections that can be accessed independently of each other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apple-system"/>
              </a:rPr>
              <a:t>e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ach partition has a distinct role in the functionality of the device</a:t>
            </a:r>
            <a:endParaRPr lang="en-GB" dirty="0"/>
          </a:p>
          <a:p>
            <a:r>
              <a:rPr lang="en-GB" dirty="0"/>
              <a:t>Common partitions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/boot</a:t>
            </a:r>
            <a:r>
              <a:rPr lang="en-GB" dirty="0"/>
              <a:t>: to boot a phone, including kernel and RAMDISK (a few config files)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/system</a:t>
            </a:r>
            <a:r>
              <a:rPr lang="en-GB" dirty="0"/>
              <a:t>: entire Android OS, mounted by </a:t>
            </a:r>
            <a:r>
              <a:rPr lang="en-GB" i="1" dirty="0" err="1">
                <a:solidFill>
                  <a:srgbClr val="7030A0"/>
                </a:solidFill>
              </a:rPr>
              <a:t>system.img</a:t>
            </a:r>
            <a:r>
              <a:rPr lang="en-GB" i="1" dirty="0">
                <a:solidFill>
                  <a:srgbClr val="7030A0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include Google GMS and GSF, </a:t>
            </a:r>
            <a:endParaRPr lang="en-GB" i="1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/recovery</a:t>
            </a:r>
            <a:r>
              <a:rPr lang="en-US" dirty="0"/>
              <a:t>: </a:t>
            </a:r>
          </a:p>
          <a:p>
            <a:pPr lvl="2"/>
            <a:r>
              <a:rPr lang="en-GB" dirty="0"/>
              <a:t>an alternative boot partition that lets you boot the device into a recovery </a:t>
            </a:r>
            <a:r>
              <a:rPr lang="en-US" dirty="0"/>
              <a:t>model</a:t>
            </a:r>
            <a:r>
              <a:rPr lang="en-GB" dirty="0"/>
              <a:t> for performing advanced recovery and maintenance operations on it </a:t>
            </a:r>
          </a:p>
          <a:p>
            <a:pPr lvl="2"/>
            <a:r>
              <a:rPr lang="en-GB" dirty="0"/>
              <a:t>When flash a custom recovery such as TWRP or CWM, you are overwriting this partition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5375DA-AC4D-46B8-A2F7-F1B8570D4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299666"/>
              </p:ext>
            </p:extLst>
          </p:nvPr>
        </p:nvGraphicFramePr>
        <p:xfrm>
          <a:off x="10962640" y="131762"/>
          <a:ext cx="916940" cy="204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1248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0F8-F1FB-4957-BDFB-7B22016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partitions (continues)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11FA-C1EE-4577-BC52-CD42CBD0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/data: </a:t>
            </a:r>
            <a:r>
              <a:rPr lang="en-US" sz="2000" dirty="0"/>
              <a:t>called </a:t>
            </a:r>
            <a:r>
              <a:rPr lang="en-US" sz="2000" i="1" u="sng" dirty="0" err="1"/>
              <a:t>userdata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including </a:t>
            </a:r>
            <a:r>
              <a:rPr lang="en-GB" sz="2000" dirty="0"/>
              <a:t>contacts, messages, settings, and installed apps </a:t>
            </a:r>
          </a:p>
          <a:p>
            <a:pPr lvl="1"/>
            <a:r>
              <a:rPr lang="en-GB" sz="2000" dirty="0"/>
              <a:t>factory reset will wipe it </a:t>
            </a:r>
          </a:p>
          <a:p>
            <a:pPr lvl="1"/>
            <a:r>
              <a:rPr lang="en-GB" sz="2000" dirty="0">
                <a:highlight>
                  <a:srgbClr val="FFFF00"/>
                </a:highlight>
              </a:rPr>
              <a:t>many forensic information can be found here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/metadata: 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is used when a device is encrypted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/cache</a:t>
            </a:r>
          </a:p>
          <a:p>
            <a:pPr lvl="1"/>
            <a:r>
              <a:rPr lang="en-GB" sz="2000" dirty="0"/>
              <a:t>stores frequently accessed data</a:t>
            </a:r>
          </a:p>
          <a:p>
            <a:pPr lvl="1"/>
            <a:r>
              <a:rPr lang="en-GB" sz="2000" dirty="0"/>
              <a:t>forensics data can be found here before it is wiped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misc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GB" sz="2000" dirty="0"/>
              <a:t>miscellaneous system settings in the form of on/off switches </a:t>
            </a:r>
          </a:p>
          <a:p>
            <a:pPr lvl="1"/>
            <a:r>
              <a:rPr lang="en-GB" sz="2000" dirty="0"/>
              <a:t>may include CID (Carrier or Region ID), USB configuration and certain hardware settings, etc</a:t>
            </a:r>
          </a:p>
          <a:p>
            <a:pPr lvl="1"/>
            <a:r>
              <a:rPr lang="en-GB" sz="2000" dirty="0"/>
              <a:t>if it is corrupt or missing, several of the device’s features will not function normally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25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0F8-F1FB-4957-BDFB-7B22016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partitions (continues)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11FA-C1EE-4577-BC52-CD42CBD0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en-US" sz="2400" err="1">
                <a:solidFill>
                  <a:srgbClr val="FF0000"/>
                </a:solidFill>
              </a:rPr>
              <a:t>sdcard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GB" sz="2000"/>
              <a:t>SD storage space to store your media, documents, downloads, pictures, videos, ROMs etc. </a:t>
            </a:r>
          </a:p>
          <a:p>
            <a:pPr lvl="1"/>
            <a:r>
              <a:rPr lang="en-GB" sz="2000"/>
              <a:t>a </a:t>
            </a:r>
            <a:r>
              <a:rPr lang="en-GB" sz="2000" err="1"/>
              <a:t>symlink</a:t>
            </a:r>
            <a:r>
              <a:rPr lang="en-GB" sz="2000"/>
              <a:t> to </a:t>
            </a:r>
            <a:r>
              <a:rPr lang="en-GB" sz="2000" i="1">
                <a:solidFill>
                  <a:srgbClr val="FF0000"/>
                </a:solidFill>
              </a:rPr>
              <a:t>/storage/emulated/0 </a:t>
            </a:r>
            <a:r>
              <a:rPr lang="en-GB" sz="2000"/>
              <a:t>(</a:t>
            </a:r>
            <a:r>
              <a:rPr lang="en-GB" sz="2100"/>
              <a:t>for </a:t>
            </a:r>
            <a:r>
              <a:rPr lang="en-US" sz="2100"/>
              <a:t>compatibility)</a:t>
            </a:r>
            <a:endParaRPr lang="en-GB" sz="2100"/>
          </a:p>
          <a:p>
            <a:r>
              <a:rPr lang="en-GB" sz="2400">
                <a:solidFill>
                  <a:srgbClr val="FF0000"/>
                </a:solidFill>
              </a:rPr>
              <a:t>/</a:t>
            </a:r>
            <a:r>
              <a:rPr lang="en-GB" sz="2400" err="1">
                <a:solidFill>
                  <a:srgbClr val="FF0000"/>
                </a:solidFill>
              </a:rPr>
              <a:t>sd-ext</a:t>
            </a:r>
            <a:endParaRPr lang="en-GB" sz="2400">
              <a:solidFill>
                <a:srgbClr val="FF0000"/>
              </a:solidFill>
            </a:endParaRPr>
          </a:p>
          <a:p>
            <a:pPr lvl="1"/>
            <a:r>
              <a:rPr lang="en-GB" sz="2000"/>
              <a:t>not a standard Android partition, but has become popular in the custom ROM scene</a:t>
            </a:r>
          </a:p>
          <a:p>
            <a:pPr lvl="1"/>
            <a:r>
              <a:rPr lang="en-GB" sz="2000"/>
              <a:t>an additional partition on your SD card that acts as the </a:t>
            </a:r>
            <a:r>
              <a:rPr lang="en-GB" sz="2000">
                <a:solidFill>
                  <a:srgbClr val="FF0000"/>
                </a:solidFill>
              </a:rPr>
              <a:t>/data </a:t>
            </a:r>
            <a:r>
              <a:rPr lang="en-GB" sz="2000"/>
              <a:t>partition when used with certain ROMs that have special features called APP2SD+ or data2ext enabled. </a:t>
            </a:r>
          </a:p>
          <a:p>
            <a:r>
              <a:rPr lang="en-GB" sz="2400">
                <a:solidFill>
                  <a:srgbClr val="FF0000"/>
                </a:solidFill>
              </a:rPr>
              <a:t>/Product</a:t>
            </a:r>
          </a:p>
          <a:p>
            <a:pPr lvl="1"/>
            <a:r>
              <a:rPr lang="en-GB" sz="2100"/>
              <a:t>contain customizations (e.g., </a:t>
            </a:r>
            <a:r>
              <a:rPr lang="en-US" sz="2100"/>
              <a:t>locales or carriers ) </a:t>
            </a:r>
            <a:r>
              <a:rPr lang="en-GB" sz="2100"/>
              <a:t>makes Android possible to use a single system image for multiple software</a:t>
            </a:r>
          </a:p>
          <a:p>
            <a:r>
              <a:rPr lang="en-GB" sz="2400">
                <a:solidFill>
                  <a:srgbClr val="FF0000"/>
                </a:solidFill>
              </a:rPr>
              <a:t>/</a:t>
            </a:r>
            <a:r>
              <a:rPr lang="en-US" sz="2400">
                <a:solidFill>
                  <a:srgbClr val="FF0000"/>
                </a:solidFill>
              </a:rPr>
              <a:t>vendor</a:t>
            </a:r>
          </a:p>
          <a:p>
            <a:pPr lvl="1"/>
            <a:r>
              <a:rPr lang="en-US" sz="2000"/>
              <a:t>vendor specific binary</a:t>
            </a:r>
            <a:endParaRPr lang="en-GB" sz="2000"/>
          </a:p>
          <a:p>
            <a:pPr lvl="1"/>
            <a:r>
              <a:rPr lang="en-GB" sz="2000"/>
              <a:t>contains any binary that isn't distributable to AOSP. </a:t>
            </a:r>
          </a:p>
          <a:p>
            <a:pPr lvl="1"/>
            <a:r>
              <a:rPr lang="en-GB" sz="2000"/>
              <a:t>share code based on SoC (system on a chip)</a:t>
            </a:r>
          </a:p>
        </p:txBody>
      </p:sp>
    </p:spTree>
    <p:extLst>
      <p:ext uri="{BB962C8B-B14F-4D97-AF65-F5344CB8AC3E}">
        <p14:creationId xmlns:p14="http://schemas.microsoft.com/office/powerpoint/2010/main" val="387385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A6231-6EE4-4B4C-AD8B-E8EF9D78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F56D8-D8A0-48BC-9F4A-DD781FC26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319F98-BCED-4034-A0D6-A82AAFFC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Forensics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BD763E-E55D-48EF-9996-7328AB14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Preparation</a:t>
            </a:r>
          </a:p>
          <a:p>
            <a:r>
              <a:rPr lang="en-US"/>
              <a:t>Seizure</a:t>
            </a:r>
          </a:p>
          <a:p>
            <a:r>
              <a:rPr lang="en-US"/>
              <a:t>Acquisition</a:t>
            </a:r>
          </a:p>
          <a:p>
            <a:r>
              <a:rPr lang="en-US"/>
              <a:t>Analysis</a:t>
            </a:r>
          </a:p>
          <a:p>
            <a:r>
              <a:rPr lang="en-US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256375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2CA2-F40B-4348-AC02-C7D389F1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4BD-2588-463E-A18F-D7F6D955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Physical acquisition</a:t>
            </a:r>
          </a:p>
          <a:p>
            <a:pPr lvl="1"/>
            <a:r>
              <a:rPr lang="en-US"/>
              <a:t>bit-by-bit copy or disk imaging, tricky</a:t>
            </a:r>
          </a:p>
          <a:p>
            <a:r>
              <a:rPr lang="en-US"/>
              <a:t>Logical acquisition</a:t>
            </a:r>
          </a:p>
          <a:p>
            <a:pPr lvl="1"/>
            <a:r>
              <a:rPr lang="en-GB"/>
              <a:t>extracting the logical storage objects, such as files and directories </a:t>
            </a:r>
          </a:p>
          <a:p>
            <a:pPr lvl="1"/>
            <a:r>
              <a:rPr lang="en-GB"/>
              <a:t>data may be modified</a:t>
            </a:r>
          </a:p>
          <a:p>
            <a:r>
              <a:rPr lang="en-GB"/>
              <a:t>Evidence only (</a:t>
            </a:r>
            <a:r>
              <a:rPr lang="en-US"/>
              <a:t>Logical acquisition</a:t>
            </a:r>
            <a:r>
              <a:rPr lang="en-GB"/>
              <a:t>)</a:t>
            </a:r>
          </a:p>
          <a:p>
            <a:pPr lvl="1"/>
            <a:r>
              <a:rPr lang="en-GB"/>
              <a:t>message, call log, contacts, social apps, GPS, images, videos, and </a:t>
            </a:r>
          </a:p>
          <a:p>
            <a:pPr lvl="1"/>
            <a:r>
              <a:rPr lang="en-GB"/>
              <a:t>other common activates, browser history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3-7272-A23E-582B-F96E4191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</a:t>
            </a:r>
            <a:r>
              <a:rPr lang="en-US" dirty="0"/>
              <a:t> controls AOSP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42A-BDA4-1300-081F-A638F369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controls and maintains AOSP</a:t>
            </a:r>
          </a:p>
          <a:p>
            <a:pPr lvl="1"/>
            <a:r>
              <a:rPr lang="en-US" dirty="0"/>
              <a:t>Core Development by Google</a:t>
            </a:r>
          </a:p>
          <a:p>
            <a:pPr lvl="1"/>
            <a:r>
              <a:rPr lang="en-US" dirty="0"/>
              <a:t>Open Source Contribution</a:t>
            </a:r>
          </a:p>
          <a:p>
            <a:pPr lvl="1"/>
            <a:r>
              <a:rPr lang="en-US" dirty="0"/>
              <a:t>Apache License 2.0</a:t>
            </a:r>
          </a:p>
          <a:p>
            <a:pPr lvl="1"/>
            <a:r>
              <a:rPr lang="en-GB" dirty="0"/>
              <a:t>Google manages the release schedule, documentation, and feature roadmap for AOSP</a:t>
            </a:r>
          </a:p>
          <a:p>
            <a:r>
              <a:rPr lang="en-GB" dirty="0"/>
              <a:t>Examples of AOSP-derived projects </a:t>
            </a:r>
          </a:p>
          <a:p>
            <a:pPr lvl="1"/>
            <a:r>
              <a:rPr lang="en-GB" dirty="0"/>
              <a:t>Amazon Fire OS, </a:t>
            </a:r>
          </a:p>
          <a:p>
            <a:pPr lvl="1"/>
            <a:r>
              <a:rPr lang="en-GB" dirty="0" err="1"/>
              <a:t>LineageOS</a:t>
            </a:r>
            <a:r>
              <a:rPr lang="en-GB" dirty="0"/>
              <a:t>: completely open-source and community-driven</a:t>
            </a:r>
          </a:p>
          <a:p>
            <a:pPr lvl="1"/>
            <a:r>
              <a:rPr lang="en-GB" dirty="0"/>
              <a:t>Huawei HarmonyOS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0368-7668-4ACF-A3A5-C84A448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Android (1-10)</a:t>
            </a:r>
          </a:p>
        </p:txBody>
      </p:sp>
      <p:pic>
        <p:nvPicPr>
          <p:cNvPr id="8194" name="Picture 2" descr="Versions of Android - android tutorial">
            <a:extLst>
              <a:ext uri="{FF2B5EF4-FFF2-40B4-BE49-F238E27FC236}">
                <a16:creationId xmlns:a16="http://schemas.microsoft.com/office/drawing/2014/main" id="{23412323-7C6D-461B-A58B-FE367B6A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484801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B16587-E4C8-96E6-85CC-C1E77CF5CC8E}"/>
              </a:ext>
            </a:extLst>
          </p:cNvPr>
          <p:cNvSpPr/>
          <p:nvPr/>
        </p:nvSpPr>
        <p:spPr>
          <a:xfrm>
            <a:off x="7772400" y="2552700"/>
            <a:ext cx="87630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09B34-CD6C-0D90-B19E-9212DC39AE73}"/>
              </a:ext>
            </a:extLst>
          </p:cNvPr>
          <p:cNvSpPr txBox="1"/>
          <p:nvPr/>
        </p:nvSpPr>
        <p:spPr>
          <a:xfrm>
            <a:off x="9502140" y="22707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027DA-8063-4E40-98ED-F588F713769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48700" y="2455426"/>
            <a:ext cx="85344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A75FC5-0C25-6667-9A17-BAFA4FD7261F}"/>
              </a:ext>
            </a:extLst>
          </p:cNvPr>
          <p:cNvSpPr txBox="1"/>
          <p:nvPr/>
        </p:nvSpPr>
        <p:spPr>
          <a:xfrm>
            <a:off x="9516737" y="2850832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Version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2B0CC-65D3-32B7-DDD4-11EED82629AE}"/>
              </a:ext>
            </a:extLst>
          </p:cNvPr>
          <p:cNvSpPr/>
          <p:nvPr/>
        </p:nvSpPr>
        <p:spPr>
          <a:xfrm>
            <a:off x="7764780" y="2750820"/>
            <a:ext cx="876300" cy="259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7E0B2-56C0-5B18-1F02-079F7B6FD131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8648700" y="2880360"/>
            <a:ext cx="868037" cy="1551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C906-1FCF-4742-B4C0-F6B1E954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B112-30ED-466B-954B-AF01A9DC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Launched in September 2020</a:t>
            </a:r>
          </a:p>
          <a:p>
            <a:r>
              <a:rPr lang="en-GB" dirty="0"/>
              <a:t>The most significant changes revolve around privacy</a:t>
            </a:r>
          </a:p>
          <a:p>
            <a:r>
              <a:rPr lang="en-GB" dirty="0"/>
              <a:t>Pushes the background location permission even deeper into the system</a:t>
            </a:r>
          </a:p>
          <a:p>
            <a:pPr lvl="1"/>
            <a:r>
              <a:rPr lang="en-GB" dirty="0"/>
              <a:t>makes it more difficult for apps to request </a:t>
            </a:r>
          </a:p>
          <a:p>
            <a:r>
              <a:rPr lang="en-GB" dirty="0"/>
              <a:t>Removes an app's ability to see what other apps are installed on your phone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F118B-C42C-4E77-BA1C-F57199F20D52}"/>
              </a:ext>
            </a:extLst>
          </p:cNvPr>
          <p:cNvSpPr txBox="1"/>
          <p:nvPr/>
        </p:nvSpPr>
        <p:spPr>
          <a:xfrm>
            <a:off x="6183948" y="6069241"/>
            <a:ext cx="47167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https://www.sketchappsources.com/resources/source-image/android-permission-groups-prompts.jpg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0FCB5-21D9-CFAF-7B58-235A3A70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1357473"/>
            <a:ext cx="5394960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86E85-339D-79D6-BC54-F5F04ED64E20}"/>
              </a:ext>
            </a:extLst>
          </p:cNvPr>
          <p:cNvSpPr txBox="1"/>
          <p:nvPr/>
        </p:nvSpPr>
        <p:spPr>
          <a:xfrm>
            <a:off x="6201882" y="5447775"/>
            <a:ext cx="4040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Android permission prompts to ensure privacy</a:t>
            </a:r>
          </a:p>
        </p:txBody>
      </p:sp>
    </p:spTree>
    <p:extLst>
      <p:ext uri="{BB962C8B-B14F-4D97-AF65-F5344CB8AC3E}">
        <p14:creationId xmlns:p14="http://schemas.microsoft.com/office/powerpoint/2010/main" val="382100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BD48-E4ED-3310-C966-5C6C246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 (11-16)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12FCF-020A-2435-5B68-4D548D20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1363065"/>
            <a:ext cx="8321040" cy="65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4CEA1-C328-13D9-212B-EFC57E48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2018311"/>
            <a:ext cx="8321040" cy="4154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6E0E5B-C950-13D7-301C-4068E055B64D}"/>
              </a:ext>
            </a:extLst>
          </p:cNvPr>
          <p:cNvSpPr txBox="1"/>
          <p:nvPr/>
        </p:nvSpPr>
        <p:spPr>
          <a:xfrm>
            <a:off x="2849880" y="630820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https://en.wikipedia.org/wiki/Android_version_history</a:t>
            </a:r>
          </a:p>
        </p:txBody>
      </p:sp>
    </p:spTree>
    <p:extLst>
      <p:ext uri="{BB962C8B-B14F-4D97-AF65-F5344CB8AC3E}">
        <p14:creationId xmlns:p14="http://schemas.microsoft.com/office/powerpoint/2010/main" val="37842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0E1B917-58E8-4106-AB21-2A88EC17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Codename, Version,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6687-0A99-4400-B8B0-307B6E935246}"/>
              </a:ext>
            </a:extLst>
          </p:cNvPr>
          <p:cNvSpPr txBox="1"/>
          <p:nvPr/>
        </p:nvSpPr>
        <p:spPr>
          <a:xfrm>
            <a:off x="9455139" y="169971"/>
            <a:ext cx="2669407" cy="782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The Android NDK is a toolset that lets you implement parts of your app in native code, using languages such as C and C++.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B38A76F-355B-4530-A83A-97F79C95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83" y="952500"/>
            <a:ext cx="5351760" cy="48299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D8B33A-6ED5-4ED0-B99D-3950D8426011}"/>
              </a:ext>
            </a:extLst>
          </p:cNvPr>
          <p:cNvSpPr txBox="1"/>
          <p:nvPr/>
        </p:nvSpPr>
        <p:spPr>
          <a:xfrm>
            <a:off x="4309460" y="1583174"/>
            <a:ext cx="80355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blueline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764B-591F-4B02-8CD7-31552954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3600">
                <a:solidFill>
                  <a:srgbClr val="FFFFFF"/>
                </a:solidFill>
              </a:rPr>
              <a:t>Source code tags and builds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A0CAC-D5DB-4508-A4AB-9879F618F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26" y="50674"/>
            <a:ext cx="7261146" cy="6807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2097A-4B87-4A4E-B6E5-7745FD50457B}"/>
              </a:ext>
            </a:extLst>
          </p:cNvPr>
          <p:cNvSpPr txBox="1"/>
          <p:nvPr/>
        </p:nvSpPr>
        <p:spPr>
          <a:xfrm>
            <a:off x="800100" y="97971"/>
            <a:ext cx="300717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build ID </a:t>
            </a:r>
            <a:r>
              <a:rPr lang="en-GB" sz="1400" dirty="0"/>
              <a:t>provides information such as the platform release, code branch, and date the release was branched from or synced with the development branch.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D962-88F0-4277-84F9-06B6C23523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303690" y="1052078"/>
            <a:ext cx="1912836" cy="12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2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3424</Words>
  <Application>Microsoft Office PowerPoint</Application>
  <PresentationFormat>Widescreen</PresentationFormat>
  <Paragraphs>392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-apple-system</vt:lpstr>
      <vt:lpstr>Google Sans</vt:lpstr>
      <vt:lpstr>Proximanova Regular</vt:lpstr>
      <vt:lpstr>sohne</vt:lpstr>
      <vt:lpstr>Arial</vt:lpstr>
      <vt:lpstr>Calibri</vt:lpstr>
      <vt:lpstr>Calibri Light</vt:lpstr>
      <vt:lpstr>Open Sans</vt:lpstr>
      <vt:lpstr>Roboto</vt:lpstr>
      <vt:lpstr>Office Theme</vt:lpstr>
      <vt:lpstr>Investigating Pixel 3 </vt:lpstr>
      <vt:lpstr>Introduction to Android</vt:lpstr>
      <vt:lpstr>What is Android?</vt:lpstr>
      <vt:lpstr>Google controls AOSP</vt:lpstr>
      <vt:lpstr>History of Android (1-10)</vt:lpstr>
      <vt:lpstr>History of Android (11)</vt:lpstr>
      <vt:lpstr>History of Android (11-16)</vt:lpstr>
      <vt:lpstr>Codename, Version, API</vt:lpstr>
      <vt:lpstr>Source code tags and builds</vt:lpstr>
      <vt:lpstr>What is Stock Android and Android Skins?</vt:lpstr>
      <vt:lpstr>Stock Android</vt:lpstr>
      <vt:lpstr>Android Architecture</vt:lpstr>
      <vt:lpstr>PowerPoint Presentation</vt:lpstr>
      <vt:lpstr>PowerPoint Presentation</vt:lpstr>
      <vt:lpstr>Android RunTime (ART)</vt:lpstr>
      <vt:lpstr>The process of converting Java sources into the OAT</vt:lpstr>
      <vt:lpstr>Android Booting Process </vt:lpstr>
      <vt:lpstr>Android booting process needs multiple stages</vt:lpstr>
      <vt:lpstr>Key Android boot process stages</vt:lpstr>
      <vt:lpstr>PowerPoint Presentation</vt:lpstr>
      <vt:lpstr>Android Booting Process </vt:lpstr>
      <vt:lpstr>1. Boot ROM (Read-only Memory) </vt:lpstr>
      <vt:lpstr>2. Bootloader</vt:lpstr>
      <vt:lpstr>PowerPoint Presentation</vt:lpstr>
      <vt:lpstr>PowerPoint Presentation</vt:lpstr>
      <vt:lpstr>3. The Linux kernel</vt:lpstr>
      <vt:lpstr>4. The init process</vt:lpstr>
      <vt:lpstr>5. Zygote and Dalvik</vt:lpstr>
      <vt:lpstr>6. The system server</vt:lpstr>
      <vt:lpstr>7. Start your own service</vt:lpstr>
      <vt:lpstr>Booting process with focus on Zygote </vt:lpstr>
      <vt:lpstr>Android partition layout</vt:lpstr>
      <vt:lpstr>Android partition </vt:lpstr>
      <vt:lpstr>Common partitions (continues) </vt:lpstr>
      <vt:lpstr>Common partitions (continues) </vt:lpstr>
      <vt:lpstr>Acquisition</vt:lpstr>
      <vt:lpstr>Mobile Forensics Steps</vt:lpstr>
      <vt:lpstr>Acquisition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</cp:revision>
  <dcterms:created xsi:type="dcterms:W3CDTF">2021-01-18T02:02:41Z</dcterms:created>
  <dcterms:modified xsi:type="dcterms:W3CDTF">2025-02-01T17:21:50Z</dcterms:modified>
</cp:coreProperties>
</file>