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6" r:id="rId13"/>
    <p:sldId id="285" r:id="rId14"/>
    <p:sldId id="330" r:id="rId15"/>
    <p:sldId id="331" r:id="rId16"/>
    <p:sldId id="333" r:id="rId17"/>
    <p:sldId id="304" r:id="rId18"/>
    <p:sldId id="347" r:id="rId19"/>
    <p:sldId id="336" r:id="rId20"/>
    <p:sldId id="338" r:id="rId21"/>
    <p:sldId id="340" r:id="rId22"/>
    <p:sldId id="337" r:id="rId23"/>
    <p:sldId id="342" r:id="rId24"/>
    <p:sldId id="339" r:id="rId25"/>
    <p:sldId id="343" r:id="rId26"/>
    <p:sldId id="341" r:id="rId27"/>
    <p:sldId id="348" r:id="rId28"/>
    <p:sldId id="349" r:id="rId29"/>
    <p:sldId id="344" r:id="rId30"/>
    <p:sldId id="345" r:id="rId31"/>
    <p:sldId id="350" r:id="rId32"/>
    <p:sldId id="3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60C2-5E00-497A-8141-0937EA7FF5A5}" v="19" dt="2025-02-10T15:50:23.8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>
        <p:scale>
          <a:sx n="75" d="100"/>
          <a:sy n="75" d="100"/>
        </p:scale>
        <p:origin x="950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addSld modSld sldOrd">
      <pc:chgData name="Weifeng Xu" userId="e7aed605-a3dd-4d5a-a692-a87037af107b" providerId="ADAL" clId="{3EF660C2-5E00-497A-8141-0937EA7FF5A5}" dt="2025-02-10T16:16:56.194" v="1827" actId="20577"/>
      <pc:docMkLst>
        <pc:docMk/>
      </pc:docMkLst>
      <pc:sldChg chg="addSp delSp modSp mod modNotesTx">
        <pc:chgData name="Weifeng Xu" userId="e7aed605-a3dd-4d5a-a692-a87037af107b" providerId="ADAL" clId="{3EF660C2-5E00-497A-8141-0937EA7FF5A5}" dt="2025-02-10T03:34:46.919" v="1064" actId="207"/>
        <pc:sldMkLst>
          <pc:docMk/>
          <pc:sldMk cId="594714798" sldId="257"/>
        </pc:sldMkLst>
        <pc:spChg chg="add mod">
          <ac:chgData name="Weifeng Xu" userId="e7aed605-a3dd-4d5a-a692-a87037af107b" providerId="ADAL" clId="{3EF660C2-5E00-497A-8141-0937EA7FF5A5}" dt="2025-01-04T16:46:42.899" v="957" actId="404"/>
          <ac:spMkLst>
            <pc:docMk/>
            <pc:sldMk cId="594714798" sldId="257"/>
            <ac:spMk id="3" creationId="{6EE8DAEB-CB7B-578F-547C-EC4D0BA6DCC8}"/>
          </ac:spMkLst>
        </pc:spChg>
        <pc:spChg chg="add del">
          <ac:chgData name="Weifeng Xu" userId="e7aed605-a3dd-4d5a-a692-a87037af107b" providerId="ADAL" clId="{3EF660C2-5E00-497A-8141-0937EA7FF5A5}" dt="2025-02-10T03:27:36.179" v="959" actId="22"/>
          <ac:spMkLst>
            <pc:docMk/>
            <pc:sldMk cId="594714798" sldId="257"/>
            <ac:spMk id="5" creationId="{37C0F0CC-0789-D1FE-70E9-3A393E46340C}"/>
          </ac:spMkLst>
        </pc:spChg>
        <pc:spChg chg="add mod">
          <ac:chgData name="Weifeng Xu" userId="e7aed605-a3dd-4d5a-a692-a87037af107b" providerId="ADAL" clId="{3EF660C2-5E00-497A-8141-0937EA7FF5A5}" dt="2025-02-10T03:34:46.919" v="1064" actId="207"/>
          <ac:spMkLst>
            <pc:docMk/>
            <pc:sldMk cId="594714798" sldId="257"/>
            <ac:spMk id="7" creationId="{BEC02BBE-1461-FBB2-C927-035B4060CE1E}"/>
          </ac:spMkLst>
        </pc:spChg>
        <pc:spChg chg="mod">
          <ac:chgData name="Weifeng Xu" userId="e7aed605-a3dd-4d5a-a692-a87037af107b" providerId="ADAL" clId="{3EF660C2-5E00-497A-8141-0937EA7FF5A5}" dt="2025-02-10T03:34:42.901" v="1063" actId="20577"/>
          <ac:spMkLst>
            <pc:docMk/>
            <pc:sldMk cId="594714798" sldId="257"/>
            <ac:spMk id="10" creationId="{6D9BDB3E-1D76-4802-A95A-FCFB0DE09AD6}"/>
          </ac:spMkLst>
        </pc:spChg>
      </pc:sldChg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  <pc:spChg chg="mod">
          <ac:chgData name="Weifeng Xu" userId="e7aed605-a3dd-4d5a-a692-a87037af107b" providerId="ADAL" clId="{3EF660C2-5E00-497A-8141-0937EA7FF5A5}" dt="2024-12-27T14:38:38.796" v="252" actId="6549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6" creationId="{26B77831-5A98-105E-092E-61E3D0021A42}"/>
          </ac:spMkLst>
        </pc:spChg>
        <pc:spChg chg="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8" creationId="{1641008C-FDD9-4D45-8696-9CCD8D826F1A}"/>
          </ac:spMkLst>
        </pc:spChg>
        <pc:graphicFrameChg chg="mod">
          <ac:chgData name="Weifeng Xu" userId="e7aed605-a3dd-4d5a-a692-a87037af107b" providerId="ADAL" clId="{3EF660C2-5E00-497A-8141-0937EA7FF5A5}" dt="2024-12-27T14:31:46.949" v="15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7" creationId="{8F006BEA-7ADE-463A-8C3D-D998E9751295}"/>
          </ac:picMkLst>
        </pc:pic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  <pc:spChg chg="mod">
          <ac:chgData name="Weifeng Xu" userId="e7aed605-a3dd-4d5a-a692-a87037af107b" providerId="ADAL" clId="{3EF660C2-5E00-497A-8141-0937EA7FF5A5}" dt="2024-12-27T14:44:09.711" v="278" actId="20577"/>
          <ac:spMkLst>
            <pc:docMk/>
            <pc:sldMk cId="1345239187" sldId="283"/>
            <ac:spMk id="17" creationId="{D6C1026C-2937-4BAA-ADF2-9D75223C6C65}"/>
          </ac:spMkLst>
        </pc:spChg>
        <pc:picChg chg="mod">
          <ac:chgData name="Weifeng Xu" userId="e7aed605-a3dd-4d5a-a692-a87037af107b" providerId="ADAL" clId="{3EF660C2-5E00-497A-8141-0937EA7FF5A5}" dt="2024-12-27T14:42:19.433" v="270" actId="1037"/>
          <ac:picMkLst>
            <pc:docMk/>
            <pc:sldMk cId="1345239187" sldId="283"/>
            <ac:picMk id="4" creationId="{73C0264B-780F-4E3C-9B24-AD7DB76903C7}"/>
          </ac:picMkLst>
        </pc:picChg>
        <pc:cxnChg chg="mod">
          <ac:chgData name="Weifeng Xu" userId="e7aed605-a3dd-4d5a-a692-a87037af107b" providerId="ADAL" clId="{3EF660C2-5E00-497A-8141-0937EA7FF5A5}" dt="2024-12-27T14:44:09.459" v="277" actId="20577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  <pc:spChg chg="add mod">
          <ac:chgData name="Weifeng Xu" userId="e7aed605-a3dd-4d5a-a692-a87037af107b" providerId="ADAL" clId="{3EF660C2-5E00-497A-8141-0937EA7FF5A5}" dt="2024-12-29T00:50:32.311" v="943" actId="207"/>
          <ac:spMkLst>
            <pc:docMk/>
            <pc:sldMk cId="988206790" sldId="284"/>
            <ac:spMk id="3" creationId="{6D1C9450-7DD0-6F05-E839-76420B6C2736}"/>
          </ac:spMkLst>
        </pc:spChg>
        <pc:spChg chg="mod">
          <ac:chgData name="Weifeng Xu" userId="e7aed605-a3dd-4d5a-a692-a87037af107b" providerId="ADAL" clId="{3EF660C2-5E00-497A-8141-0937EA7FF5A5}" dt="2024-12-27T01:08:24.989" v="22" actId="20577"/>
          <ac:spMkLst>
            <pc:docMk/>
            <pc:sldMk cId="988206790" sldId="284"/>
            <ac:spMk id="19" creationId="{3632710B-1FA7-404D-A106-B6791979CC92}"/>
          </ac:spMkLst>
        </pc:spChg>
      </pc:sldChg>
      <pc:sldChg chg="addSp modSp mod">
        <pc:chgData name="Weifeng Xu" userId="e7aed605-a3dd-4d5a-a692-a87037af107b" providerId="ADAL" clId="{3EF660C2-5E00-497A-8141-0937EA7FF5A5}" dt="2025-02-10T04:05:42.334" v="1229" actId="1035"/>
        <pc:sldMkLst>
          <pc:docMk/>
          <pc:sldMk cId="848153081" sldId="285"/>
        </pc:sldMkLst>
        <pc:spChg chg="add mod">
          <ac:chgData name="Weifeng Xu" userId="e7aed605-a3dd-4d5a-a692-a87037af107b" providerId="ADAL" clId="{3EF660C2-5E00-497A-8141-0937EA7FF5A5}" dt="2025-02-10T04:05:42.334" v="1229" actId="1035"/>
          <ac:spMkLst>
            <pc:docMk/>
            <pc:sldMk cId="848153081" sldId="285"/>
            <ac:spMk id="5" creationId="{7BEA7B72-9D9E-BC0C-DACC-0557ABA0BBC8}"/>
          </ac:spMkLst>
        </pc:spChg>
        <pc:spChg chg="mod">
          <ac:chgData name="Weifeng Xu" userId="e7aed605-a3dd-4d5a-a692-a87037af107b" providerId="ADAL" clId="{3EF660C2-5E00-497A-8141-0937EA7FF5A5}" dt="2024-12-27T14:51:46.205" v="461" actId="403"/>
          <ac:spMkLst>
            <pc:docMk/>
            <pc:sldMk cId="848153081" sldId="285"/>
            <ac:spMk id="6" creationId="{8994CAEB-0C67-4DC2-868A-0EC8EA0E009F}"/>
          </ac:spMkLst>
        </pc:spChg>
        <pc:spChg chg="add mod">
          <ac:chgData name="Weifeng Xu" userId="e7aed605-a3dd-4d5a-a692-a87037af107b" providerId="ADAL" clId="{3EF660C2-5E00-497A-8141-0937EA7FF5A5}" dt="2025-02-10T04:05:20.960" v="1206" actId="108"/>
          <ac:spMkLst>
            <pc:docMk/>
            <pc:sldMk cId="848153081" sldId="285"/>
            <ac:spMk id="9" creationId="{F5DB88A7-F73F-B085-1E2D-3CF636E313D8}"/>
          </ac:spMkLst>
        </pc:spChg>
        <pc:spChg chg="add mod">
          <ac:chgData name="Weifeng Xu" userId="e7aed605-a3dd-4d5a-a692-a87037af107b" providerId="ADAL" clId="{3EF660C2-5E00-497A-8141-0937EA7FF5A5}" dt="2025-02-10T03:39:18.082" v="1078" actId="6549"/>
          <ac:spMkLst>
            <pc:docMk/>
            <pc:sldMk cId="848153081" sldId="285"/>
            <ac:spMk id="11" creationId="{F0674896-CA4E-E759-E7BD-88249895A879}"/>
          </ac:spMkLst>
        </pc:spChg>
        <pc:cxnChg chg="add mod">
          <ac:chgData name="Weifeng Xu" userId="e7aed605-a3dd-4d5a-a692-a87037af107b" providerId="ADAL" clId="{3EF660C2-5E00-497A-8141-0937EA7FF5A5}" dt="2024-12-27T21:47:40.636" v="684" actId="13822"/>
          <ac:cxnSpMkLst>
            <pc:docMk/>
            <pc:sldMk cId="848153081" sldId="285"/>
            <ac:cxnSpMk id="8" creationId="{B367E269-7F99-EAA3-70DD-D8DDBD0C412D}"/>
          </ac:cxnSpMkLst>
        </pc:cxnChg>
        <pc:cxnChg chg="add mod">
          <ac:chgData name="Weifeng Xu" userId="e7aed605-a3dd-4d5a-a692-a87037af107b" providerId="ADAL" clId="{3EF660C2-5E00-497A-8141-0937EA7FF5A5}" dt="2024-12-27T21:48:44.174" v="686" actId="1076"/>
          <ac:cxnSpMkLst>
            <pc:docMk/>
            <pc:sldMk cId="848153081" sldId="285"/>
            <ac:cxnSpMk id="10" creationId="{7703A4FE-BC65-7851-2F83-AD9B9EAC6514}"/>
          </ac:cxnSpMkLst>
        </pc:cxnChg>
        <pc:cxnChg chg="add mod">
          <ac:chgData name="Weifeng Xu" userId="e7aed605-a3dd-4d5a-a692-a87037af107b" providerId="ADAL" clId="{3EF660C2-5E00-497A-8141-0937EA7FF5A5}" dt="2024-12-27T21:49:29.552" v="706" actId="1076"/>
          <ac:cxnSpMkLst>
            <pc:docMk/>
            <pc:sldMk cId="848153081" sldId="285"/>
            <ac:cxnSpMk id="12" creationId="{70A38459-5653-1CE1-C601-5BE403685ECD}"/>
          </ac:cxnSpMkLst>
        </pc:cxnChg>
      </pc:sldChg>
      <pc:sldChg chg="modSp mod ord">
        <pc:chgData name="Weifeng Xu" userId="e7aed605-a3dd-4d5a-a692-a87037af107b" providerId="ADAL" clId="{3EF660C2-5E00-497A-8141-0937EA7FF5A5}" dt="2025-02-10T04:05:55.819" v="1231" actId="27636"/>
        <pc:sldMkLst>
          <pc:docMk/>
          <pc:sldMk cId="319929686" sldId="286"/>
        </pc:sldMkLst>
        <pc:spChg chg="mod">
          <ac:chgData name="Weifeng Xu" userId="e7aed605-a3dd-4d5a-a692-a87037af107b" providerId="ADAL" clId="{3EF660C2-5E00-497A-8141-0937EA7FF5A5}" dt="2024-12-27T22:00:45.206" v="824" actId="20577"/>
          <ac:spMkLst>
            <pc:docMk/>
            <pc:sldMk cId="319929686" sldId="286"/>
            <ac:spMk id="2" creationId="{71FC046B-894E-4077-979E-159EE0A9FE7C}"/>
          </ac:spMkLst>
        </pc:spChg>
        <pc:spChg chg="mod">
          <ac:chgData name="Weifeng Xu" userId="e7aed605-a3dd-4d5a-a692-a87037af107b" providerId="ADAL" clId="{3EF660C2-5E00-497A-8141-0937EA7FF5A5}" dt="2025-02-10T04:05:55.819" v="1231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  <pc:spChg chg="mod">
          <ac:chgData name="Weifeng Xu" userId="e7aed605-a3dd-4d5a-a692-a87037af107b" providerId="ADAL" clId="{3EF660C2-5E00-497A-8141-0937EA7FF5A5}" dt="2024-12-27T14:46:05.947" v="353" actId="20577"/>
          <ac:spMkLst>
            <pc:docMk/>
            <pc:sldMk cId="2323005149" sldId="296"/>
            <ac:spMk id="4" creationId="{D3445232-4E9E-4FA0-AA73-D932A67D061C}"/>
          </ac:spMkLst>
        </pc:spChg>
      </pc:sldChg>
      <pc:sldChg chg="modSp mod">
        <pc:chgData name="Weifeng Xu" userId="e7aed605-a3dd-4d5a-a692-a87037af107b" providerId="ADAL" clId="{3EF660C2-5E00-497A-8141-0937EA7FF5A5}" dt="2025-02-10T04:00:00.141" v="1188" actId="313"/>
        <pc:sldMkLst>
          <pc:docMk/>
          <pc:sldMk cId="53763807" sldId="304"/>
        </pc:sldMkLst>
        <pc:spChg chg="mod">
          <ac:chgData name="Weifeng Xu" userId="e7aed605-a3dd-4d5a-a692-a87037af107b" providerId="ADAL" clId="{3EF660C2-5E00-497A-8141-0937EA7FF5A5}" dt="2025-02-10T04:00:00.141" v="1188" actId="313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3EF660C2-5E00-497A-8141-0937EA7FF5A5}" dt="2024-12-27T22:02:29.191" v="863" actId="20577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3EF660C2-5E00-497A-8141-0937EA7FF5A5}" dt="2024-12-27T15:15:56.207" v="509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  <pc:spChg chg="mod">
          <ac:chgData name="Weifeng Xu" userId="e7aed605-a3dd-4d5a-a692-a87037af107b" providerId="ADAL" clId="{3EF660C2-5E00-497A-8141-0937EA7FF5A5}" dt="2024-12-27T01:20:20.937" v="23" actId="20577"/>
          <ac:spMkLst>
            <pc:docMk/>
            <pc:sldMk cId="3192494774" sldId="330"/>
            <ac:spMk id="3" creationId="{4929837B-3CC1-4F40-BFDA-890D8F6D680B}"/>
          </ac:spMkLst>
        </pc:spChg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  <pc:spChg chg="mod">
          <ac:chgData name="Weifeng Xu" userId="e7aed605-a3dd-4d5a-a692-a87037af107b" providerId="ADAL" clId="{3EF660C2-5E00-497A-8141-0937EA7FF5A5}" dt="2024-12-27T14:47:35.244" v="410" actId="20577"/>
          <ac:spMkLst>
            <pc:docMk/>
            <pc:sldMk cId="566423159" sldId="334"/>
            <ac:spMk id="5" creationId="{4D6B719E-B028-46A2-AE73-42106240212C}"/>
          </ac:spMkLst>
        </pc:spChg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  <pc:spChg chg="mod">
          <ac:chgData name="Weifeng Xu" userId="e7aed605-a3dd-4d5a-a692-a87037af107b" providerId="ADAL" clId="{3EF660C2-5E00-497A-8141-0937EA7FF5A5}" dt="2024-12-27T15:29:59.480" v="610" actId="20577"/>
          <ac:spMkLst>
            <pc:docMk/>
            <pc:sldMk cId="713012708" sldId="336"/>
            <ac:spMk id="5" creationId="{185A59FC-855D-4D57-8A89-43DFE545F8B9}"/>
          </ac:spMkLst>
        </pc:spChg>
      </pc:sldChg>
      <pc:sldChg chg="modSp mod">
        <pc:chgData name="Weifeng Xu" userId="e7aed605-a3dd-4d5a-a692-a87037af107b" providerId="ADAL" clId="{3EF660C2-5E00-497A-8141-0937EA7FF5A5}" dt="2025-02-10T04:08:02.901" v="1235" actId="14100"/>
        <pc:sldMkLst>
          <pc:docMk/>
          <pc:sldMk cId="1045397166" sldId="338"/>
        </pc:sldMkLst>
        <pc:spChg chg="mod">
          <ac:chgData name="Weifeng Xu" userId="e7aed605-a3dd-4d5a-a692-a87037af107b" providerId="ADAL" clId="{3EF660C2-5E00-497A-8141-0937EA7FF5A5}" dt="2024-12-27T15:18:42.796" v="563" actId="108"/>
          <ac:spMkLst>
            <pc:docMk/>
            <pc:sldMk cId="1045397166" sldId="338"/>
            <ac:spMk id="5" creationId="{B35CAFF3-6580-438B-AE41-E47AC2EDA83A}"/>
          </ac:spMkLst>
        </pc:spChg>
        <pc:picChg chg="mod">
          <ac:chgData name="Weifeng Xu" userId="e7aed605-a3dd-4d5a-a692-a87037af107b" providerId="ADAL" clId="{3EF660C2-5E00-497A-8141-0937EA7FF5A5}" dt="2025-02-10T04:08:02.901" v="1235" actId="14100"/>
          <ac:picMkLst>
            <pc:docMk/>
            <pc:sldMk cId="1045397166" sldId="338"/>
            <ac:picMk id="1026" creationId="{612A12D2-F008-4150-B72F-1E32B45E219E}"/>
          </ac:picMkLst>
        </pc:picChg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  <pc:spChg chg="mod">
          <ac:chgData name="Weifeng Xu" userId="e7aed605-a3dd-4d5a-a692-a87037af107b" providerId="ADAL" clId="{3EF660C2-5E00-497A-8141-0937EA7FF5A5}" dt="2024-12-27T15:44:03.920" v="611" actId="1076"/>
          <ac:spMkLst>
            <pc:docMk/>
            <pc:sldMk cId="1184896937" sldId="339"/>
            <ac:spMk id="8" creationId="{E0B29EA5-C753-4974-988F-370D62F8B44D}"/>
          </ac:spMkLst>
        </pc:spChg>
      </pc:sldChg>
      <pc:sldChg chg="addSp modSp mod">
        <pc:chgData name="Weifeng Xu" userId="e7aed605-a3dd-4d5a-a692-a87037af107b" providerId="ADAL" clId="{3EF660C2-5E00-497A-8141-0937EA7FF5A5}" dt="2025-02-10T15:50:48.293" v="1347" actId="1076"/>
        <pc:sldMkLst>
          <pc:docMk/>
          <pc:sldMk cId="3664990277" sldId="341"/>
        </pc:sldMkLst>
        <pc:spChg chg="add mod">
          <ac:chgData name="Weifeng Xu" userId="e7aed605-a3dd-4d5a-a692-a87037af107b" providerId="ADAL" clId="{3EF660C2-5E00-497A-8141-0937EA7FF5A5}" dt="2025-02-10T15:50:48.293" v="1347" actId="1076"/>
          <ac:spMkLst>
            <pc:docMk/>
            <pc:sldMk cId="3664990277" sldId="341"/>
            <ac:spMk id="2" creationId="{C5BFC676-CC5B-86C0-E740-64A6418FF237}"/>
          </ac:spMkLst>
        </pc:spChg>
        <pc:spChg chg="mod">
          <ac:chgData name="Weifeng Xu" userId="e7aed605-a3dd-4d5a-a692-a87037af107b" providerId="ADAL" clId="{3EF660C2-5E00-497A-8141-0937EA7FF5A5}" dt="2025-02-10T04:23:00.562" v="1247"/>
          <ac:spMkLst>
            <pc:docMk/>
            <pc:sldMk cId="3664990277" sldId="341"/>
            <ac:spMk id="12" creationId="{61CC7CCE-A0A2-480C-B162-83D35D8D2EA1}"/>
          </ac:spMkLst>
        </pc:spChg>
        <pc:picChg chg="mod">
          <ac:chgData name="Weifeng Xu" userId="e7aed605-a3dd-4d5a-a692-a87037af107b" providerId="ADAL" clId="{3EF660C2-5E00-497A-8141-0937EA7FF5A5}" dt="2025-02-10T15:50:26.643" v="1315" actId="1076"/>
          <ac:picMkLst>
            <pc:docMk/>
            <pc:sldMk cId="3664990277" sldId="341"/>
            <ac:picMk id="3" creationId="{86841EEE-9E0A-4F48-A5D2-B7807132B091}"/>
          </ac:picMkLst>
        </pc:picChg>
      </pc:sldChg>
      <pc:sldChg chg="addSp modSp mod">
        <pc:chgData name="Weifeng Xu" userId="e7aed605-a3dd-4d5a-a692-a87037af107b" providerId="ADAL" clId="{3EF660C2-5E00-497A-8141-0937EA7FF5A5}" dt="2025-02-10T16:06:32.550" v="1477" actId="20577"/>
        <pc:sldMkLst>
          <pc:docMk/>
          <pc:sldMk cId="420362170" sldId="343"/>
        </pc:sldMkLst>
        <pc:spChg chg="add mod">
          <ac:chgData name="Weifeng Xu" userId="e7aed605-a3dd-4d5a-a692-a87037af107b" providerId="ADAL" clId="{3EF660C2-5E00-497A-8141-0937EA7FF5A5}" dt="2025-02-10T16:06:32.550" v="1477" actId="20577"/>
          <ac:spMkLst>
            <pc:docMk/>
            <pc:sldMk cId="420362170" sldId="343"/>
            <ac:spMk id="4" creationId="{6CE5BAA2-81EC-D8A3-05C5-9E92B2661E8C}"/>
          </ac:spMkLst>
        </pc:spChg>
        <pc:spChg chg="add mod">
          <ac:chgData name="Weifeng Xu" userId="e7aed605-a3dd-4d5a-a692-a87037af107b" providerId="ADAL" clId="{3EF660C2-5E00-497A-8141-0937EA7FF5A5}" dt="2025-02-10T15:40:17.696" v="1312" actId="20577"/>
          <ac:spMkLst>
            <pc:docMk/>
            <pc:sldMk cId="420362170" sldId="343"/>
            <ac:spMk id="6" creationId="{22E88746-F7A4-B29E-AD19-F6518108FB2E}"/>
          </ac:spMkLst>
        </pc:spChg>
        <pc:picChg chg="add mod">
          <ac:chgData name="Weifeng Xu" userId="e7aed605-a3dd-4d5a-a692-a87037af107b" providerId="ADAL" clId="{3EF660C2-5E00-497A-8141-0937EA7FF5A5}" dt="2025-02-10T15:39:40.266" v="1257" actId="1076"/>
          <ac:picMkLst>
            <pc:docMk/>
            <pc:sldMk cId="420362170" sldId="343"/>
            <ac:picMk id="3" creationId="{962A56E5-0CB0-44D6-4432-AAEBB1EA401A}"/>
          </ac:picMkLst>
        </pc:picChg>
        <pc:picChg chg="mod">
          <ac:chgData name="Weifeng Xu" userId="e7aed605-a3dd-4d5a-a692-a87037af107b" providerId="ADAL" clId="{3EF660C2-5E00-497A-8141-0937EA7FF5A5}" dt="2024-12-27T15:44:56.271" v="612" actId="14100"/>
          <ac:picMkLst>
            <pc:docMk/>
            <pc:sldMk cId="420362170" sldId="343"/>
            <ac:picMk id="5" creationId="{93809B0D-7D81-418C-A9BA-64E8300C3DB3}"/>
          </ac:picMkLst>
        </pc:picChg>
        <pc:picChg chg="mod">
          <ac:chgData name="Weifeng Xu" userId="e7aed605-a3dd-4d5a-a692-a87037af107b" providerId="ADAL" clId="{3EF660C2-5E00-497A-8141-0937EA7FF5A5}" dt="2024-12-27T15:44:59.973" v="613" actId="1076"/>
          <ac:picMkLst>
            <pc:docMk/>
            <pc:sldMk cId="420362170" sldId="343"/>
            <ac:picMk id="7" creationId="{CCFC563A-64BB-49C7-B8DC-AD4C4738CE78}"/>
          </ac:picMkLst>
        </pc:picChg>
        <pc:cxnChg chg="mod">
          <ac:chgData name="Weifeng Xu" userId="e7aed605-a3dd-4d5a-a692-a87037af107b" providerId="ADAL" clId="{3EF660C2-5E00-497A-8141-0937EA7FF5A5}" dt="2024-12-27T15:44:56.271" v="612" actId="14100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  <pc:picChg chg="mod">
          <ac:chgData name="Weifeng Xu" userId="e7aed605-a3dd-4d5a-a692-a87037af107b" providerId="ADAL" clId="{3EF660C2-5E00-497A-8141-0937EA7FF5A5}" dt="2024-12-27T15:45:30.163" v="614" actId="1076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ClrScheme chgLayout modNotesTx">
        <pc:chgData name="Weifeng Xu" userId="e7aed605-a3dd-4d5a-a692-a87037af107b" providerId="ADAL" clId="{3EF660C2-5E00-497A-8141-0937EA7FF5A5}" dt="2025-02-10T04:07:23.194" v="1233" actId="14100"/>
        <pc:sldMkLst>
          <pc:docMk/>
          <pc:sldMk cId="1360313626" sldId="347"/>
        </pc:sldMkLst>
        <pc:spChg chg="del">
          <ac:chgData name="Weifeng Xu" userId="e7aed605-a3dd-4d5a-a692-a87037af107b" providerId="ADAL" clId="{3EF660C2-5E00-497A-8141-0937EA7FF5A5}" dt="2025-02-10T04:00:27.864" v="1190" actId="700"/>
          <ac:spMkLst>
            <pc:docMk/>
            <pc:sldMk cId="1360313626" sldId="347"/>
            <ac:spMk id="2" creationId="{C8CC5E2C-6C0E-11F2-2E56-7AA91A8ACB2A}"/>
          </ac:spMkLst>
        </pc:spChg>
        <pc:spChg chg="del">
          <ac:chgData name="Weifeng Xu" userId="e7aed605-a3dd-4d5a-a692-a87037af107b" providerId="ADAL" clId="{3EF660C2-5E00-497A-8141-0937EA7FF5A5}" dt="2025-02-10T04:00:27.864" v="1190" actId="700"/>
          <ac:spMkLst>
            <pc:docMk/>
            <pc:sldMk cId="1360313626" sldId="347"/>
            <ac:spMk id="3" creationId="{653DD34D-8991-78C8-1EC2-C9612AA3D028}"/>
          </ac:spMkLst>
        </pc:spChg>
        <pc:picChg chg="add mod">
          <ac:chgData name="Weifeng Xu" userId="e7aed605-a3dd-4d5a-a692-a87037af107b" providerId="ADAL" clId="{3EF660C2-5E00-497A-8141-0937EA7FF5A5}" dt="2025-02-10T04:07:23.194" v="1233" actId="14100"/>
          <ac:picMkLst>
            <pc:docMk/>
            <pc:sldMk cId="1360313626" sldId="347"/>
            <ac:picMk id="5" creationId="{EEC8A9F9-AE26-6E00-98FD-D22C632A6335}"/>
          </ac:picMkLst>
        </pc:picChg>
      </pc:sldChg>
      <pc:sldChg chg="addSp modSp new mod">
        <pc:chgData name="Weifeng Xu" userId="e7aed605-a3dd-4d5a-a692-a87037af107b" providerId="ADAL" clId="{3EF660C2-5E00-497A-8141-0937EA7FF5A5}" dt="2025-02-10T04:19:04.914" v="1245" actId="14100"/>
        <pc:sldMkLst>
          <pc:docMk/>
          <pc:sldMk cId="1277684933" sldId="348"/>
        </pc:sldMkLst>
        <pc:picChg chg="add mod">
          <ac:chgData name="Weifeng Xu" userId="e7aed605-a3dd-4d5a-a692-a87037af107b" providerId="ADAL" clId="{3EF660C2-5E00-497A-8141-0937EA7FF5A5}" dt="2025-02-10T04:19:01.277" v="1243" actId="1076"/>
          <ac:picMkLst>
            <pc:docMk/>
            <pc:sldMk cId="1277684933" sldId="348"/>
            <ac:picMk id="3" creationId="{E40D9E0D-0D0A-028A-C39F-35BA5306B8D7}"/>
          </ac:picMkLst>
        </pc:picChg>
        <pc:picChg chg="add mod">
          <ac:chgData name="Weifeng Xu" userId="e7aed605-a3dd-4d5a-a692-a87037af107b" providerId="ADAL" clId="{3EF660C2-5E00-497A-8141-0937EA7FF5A5}" dt="2025-02-10T04:19:04.914" v="1245" actId="14100"/>
          <ac:picMkLst>
            <pc:docMk/>
            <pc:sldMk cId="1277684933" sldId="348"/>
            <ac:picMk id="5" creationId="{DA02A7F9-61AB-4EE3-3E80-C8F8C83CD7D3}"/>
          </ac:picMkLst>
        </pc:picChg>
      </pc:sldChg>
      <pc:sldChg chg="addSp modSp new mod modClrScheme chgLayout">
        <pc:chgData name="Weifeng Xu" userId="e7aed605-a3dd-4d5a-a692-a87037af107b" providerId="ADAL" clId="{3EF660C2-5E00-497A-8141-0937EA7FF5A5}" dt="2025-02-10T04:29:08.852" v="1254" actId="1076"/>
        <pc:sldMkLst>
          <pc:docMk/>
          <pc:sldMk cId="36990060" sldId="349"/>
        </pc:sldMkLst>
        <pc:spChg chg="add mod ord">
          <ac:chgData name="Weifeng Xu" userId="e7aed605-a3dd-4d5a-a692-a87037af107b" providerId="ADAL" clId="{3EF660C2-5E00-497A-8141-0937EA7FF5A5}" dt="2025-02-10T04:29:02.733" v="1253"/>
          <ac:spMkLst>
            <pc:docMk/>
            <pc:sldMk cId="36990060" sldId="349"/>
            <ac:spMk id="4" creationId="{00ECE63A-F9F8-A75B-0545-607C90208086}"/>
          </ac:spMkLst>
        </pc:spChg>
        <pc:picChg chg="add mod">
          <ac:chgData name="Weifeng Xu" userId="e7aed605-a3dd-4d5a-a692-a87037af107b" providerId="ADAL" clId="{3EF660C2-5E00-497A-8141-0937EA7FF5A5}" dt="2025-02-10T04:29:08.852" v="1254" actId="1076"/>
          <ac:picMkLst>
            <pc:docMk/>
            <pc:sldMk cId="36990060" sldId="349"/>
            <ac:picMk id="3" creationId="{2BC71316-A55A-8CAC-AA24-12A9236A7E4E}"/>
          </ac:picMkLst>
        </pc:picChg>
      </pc:sldChg>
      <pc:sldChg chg="addSp modSp new mod modNotesTx">
        <pc:chgData name="Weifeng Xu" userId="e7aed605-a3dd-4d5a-a692-a87037af107b" providerId="ADAL" clId="{3EF660C2-5E00-497A-8141-0937EA7FF5A5}" dt="2025-02-10T16:05:06.906" v="1461" actId="404"/>
        <pc:sldMkLst>
          <pc:docMk/>
          <pc:sldMk cId="3507407688" sldId="350"/>
        </pc:sldMkLst>
        <pc:spChg chg="mod">
          <ac:chgData name="Weifeng Xu" userId="e7aed605-a3dd-4d5a-a692-a87037af107b" providerId="ADAL" clId="{3EF660C2-5E00-497A-8141-0937EA7FF5A5}" dt="2025-02-10T16:05:06.906" v="1461" actId="404"/>
          <ac:spMkLst>
            <pc:docMk/>
            <pc:sldMk cId="3507407688" sldId="350"/>
            <ac:spMk id="2" creationId="{9E2C65BA-4E39-B6AD-E1CB-EF80EB8E1C4D}"/>
          </ac:spMkLst>
        </pc:spChg>
        <pc:spChg chg="add mod">
          <ac:chgData name="Weifeng Xu" userId="e7aed605-a3dd-4d5a-a692-a87037af107b" providerId="ADAL" clId="{3EF660C2-5E00-497A-8141-0937EA7FF5A5}" dt="2025-02-10T16:03:52.185" v="1394" actId="207"/>
          <ac:spMkLst>
            <pc:docMk/>
            <pc:sldMk cId="3507407688" sldId="350"/>
            <ac:spMk id="4" creationId="{2455A368-5289-4809-8FB3-40EC8CB4D0B8}"/>
          </ac:spMkLst>
        </pc:spChg>
        <pc:spChg chg="add mod">
          <ac:chgData name="Weifeng Xu" userId="e7aed605-a3dd-4d5a-a692-a87037af107b" providerId="ADAL" clId="{3EF660C2-5E00-497A-8141-0937EA7FF5A5}" dt="2025-02-10T16:03:39.646" v="1393" actId="108"/>
          <ac:spMkLst>
            <pc:docMk/>
            <pc:sldMk cId="3507407688" sldId="350"/>
            <ac:spMk id="6" creationId="{DA5EFB5C-D7B8-059D-5ECB-2157A45098C9}"/>
          </ac:spMkLst>
        </pc:spChg>
      </pc:sldChg>
      <pc:sldChg chg="addSp modSp new mod modClrScheme chgLayout">
        <pc:chgData name="Weifeng Xu" userId="e7aed605-a3dd-4d5a-a692-a87037af107b" providerId="ADAL" clId="{3EF660C2-5E00-497A-8141-0937EA7FF5A5}" dt="2025-02-10T16:16:56.194" v="1827" actId="20577"/>
        <pc:sldMkLst>
          <pc:docMk/>
          <pc:sldMk cId="1881697046" sldId="351"/>
        </pc:sldMkLst>
        <pc:spChg chg="mod ord">
          <ac:chgData name="Weifeng Xu" userId="e7aed605-a3dd-4d5a-a692-a87037af107b" providerId="ADAL" clId="{3EF660C2-5E00-497A-8141-0937EA7FF5A5}" dt="2025-02-10T16:12:11.861" v="1488" actId="313"/>
          <ac:spMkLst>
            <pc:docMk/>
            <pc:sldMk cId="1881697046" sldId="351"/>
            <ac:spMk id="2" creationId="{933ED070-A7B3-8127-8BF7-CE15706D0546}"/>
          </ac:spMkLst>
        </pc:spChg>
        <pc:spChg chg="add mod ord">
          <ac:chgData name="Weifeng Xu" userId="e7aed605-a3dd-4d5a-a692-a87037af107b" providerId="ADAL" clId="{3EF660C2-5E00-497A-8141-0937EA7FF5A5}" dt="2025-02-10T16:16:56.194" v="1827" actId="20577"/>
          <ac:spMkLst>
            <pc:docMk/>
            <pc:sldMk cId="1881697046" sldId="351"/>
            <ac:spMk id="3" creationId="{E6CA5CEB-EB55-5C0D-4669-76EF3BEA4513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Breakdown of Android App Storage Locations:</a:t>
            </a:r>
          </a:p>
          <a:p>
            <a:r>
              <a:rPr lang="en-US" b="1" dirty="0" err="1"/>
              <a:t>FolderPurposeContainsAccess</a:t>
            </a:r>
            <a:r>
              <a:rPr lang="en-US" b="1" dirty="0"/>
              <a:t>/data/app/</a:t>
            </a:r>
            <a:r>
              <a:rPr lang="en-US" dirty="0"/>
              <a:t>Stores installed </a:t>
            </a:r>
            <a:r>
              <a:rPr lang="en-US" dirty="0" err="1"/>
              <a:t>appsbase.apk</a:t>
            </a:r>
            <a:r>
              <a:rPr lang="en-US" dirty="0"/>
              <a:t>, split APKs, oat/ (optimized code), lib/ (native libraries)Root required</a:t>
            </a:r>
            <a:r>
              <a:rPr lang="en-US" b="1" dirty="0"/>
              <a:t>/data/data/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app-specific </a:t>
            </a:r>
            <a:r>
              <a:rPr lang="en-US" dirty="0" err="1"/>
              <a:t>dataDatabases</a:t>
            </a:r>
            <a:r>
              <a:rPr lang="en-US" dirty="0"/>
              <a:t>, shared preferences, cache, internal storage </a:t>
            </a:r>
            <a:r>
              <a:rPr lang="en-US" dirty="0" err="1"/>
              <a:t>filesRoot</a:t>
            </a:r>
            <a:r>
              <a:rPr lang="en-US" dirty="0"/>
              <a:t> required</a:t>
            </a:r>
            <a:r>
              <a:rPr lang="en-US" b="1" dirty="0"/>
              <a:t>/</a:t>
            </a:r>
            <a:r>
              <a:rPr lang="en-US" b="1" dirty="0" err="1"/>
              <a:t>sdcard</a:t>
            </a:r>
            <a:r>
              <a:rPr lang="en-US" b="1" dirty="0"/>
              <a:t>/Android/data/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user-accessible app </a:t>
            </a:r>
            <a:r>
              <a:rPr lang="en-US" dirty="0" err="1"/>
              <a:t>filesDownloads</a:t>
            </a:r>
            <a:r>
              <a:rPr lang="en-US" dirty="0"/>
              <a:t>, media files, documents, game </a:t>
            </a:r>
            <a:r>
              <a:rPr lang="en-US" dirty="0" err="1"/>
              <a:t>dataUser</a:t>
            </a:r>
            <a:r>
              <a:rPr lang="en-US" dirty="0"/>
              <a:t> </a:t>
            </a:r>
            <a:r>
              <a:rPr lang="en-US" dirty="0" err="1"/>
              <a:t>accessibleSo</a:t>
            </a:r>
            <a:r>
              <a:rPr lang="en-US" dirty="0"/>
              <a:t>, </a:t>
            </a:r>
            <a:r>
              <a:rPr lang="en-US" b="1" dirty="0"/>
              <a:t>/data/app/ is for applications, not user data</a:t>
            </a:r>
            <a:r>
              <a:rPr lang="en-US" dirty="0"/>
              <a:t>. If you want to access </a:t>
            </a:r>
            <a:r>
              <a:rPr lang="en-US" b="1" dirty="0"/>
              <a:t>user-generated files</a:t>
            </a:r>
            <a:r>
              <a:rPr lang="en-US" dirty="0"/>
              <a:t>, you'd need to look in /data/data/ (for internal storage) or /</a:t>
            </a:r>
            <a:r>
              <a:rPr lang="en-US" dirty="0" err="1"/>
              <a:t>sdcard</a:t>
            </a:r>
            <a:r>
              <a:rPr lang="en-US" dirty="0"/>
              <a:t>/Android/data/ (for external storage).</a:t>
            </a:r>
          </a:p>
          <a:p>
            <a:r>
              <a:rPr lang="en-US" dirty="0"/>
              <a:t>Would you like help navigating these directories?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Explanation of the Code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Listing Package IDs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 App Details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uses the requests library to fetch the HTML content of the app's details page.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Parsing the HTML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the bs4 module to parse the HTML response.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looks for the &lt;h1&gt; tag with the attribute itemprop="name" to extract the app name.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prints the app name and its corresponding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r>
              <a:rPr lang="fr-FR" dirty="0"/>
              <a:t>https://digitalcorpora.org/corpora/cell-phones/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rp.digitalcorpora.org/corpora/mobile/android_13/" TargetMode="External"/><Relationship Id="rId4" Type="http://schemas.openxmlformats.org/officeDocument/2006/relationships/hyperlink" Target="https://corp.digitalcorpora.org/corpora/mobile/android_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/>
              <a:t>Android Pony </a:t>
            </a:r>
            <a:r>
              <a:rPr lang="en-GB" sz="1600" err="1"/>
              <a:t>EXpress</a:t>
            </a:r>
            <a:r>
              <a:rPr lang="en-GB" sz="160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/>
              <a:t> </a:t>
            </a:r>
            <a:endParaRPr lang="en-US" sz="16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4" y="1588659"/>
            <a:ext cx="19973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b="1" dirty="0"/>
              <a:t> </a:t>
            </a:r>
            <a:r>
              <a:rPr lang="en-GB" sz="1600" dirty="0"/>
              <a:t>from</a:t>
            </a:r>
            <a:r>
              <a:rPr lang="en-GB" sz="1600" b="1" dirty="0"/>
              <a:t> </a:t>
            </a:r>
            <a:r>
              <a:rPr lang="en-GB" sz="1600" dirty="0"/>
              <a:t>Google Play Store    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lockscreen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/data/data/ </a:t>
            </a:r>
            <a:r>
              <a:rPr lang="en-GB" dirty="0"/>
              <a:t>Store app-specific/generated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9F9-AE26-6E00-98FD-D22C632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" y="1100540"/>
            <a:ext cx="11944902" cy="4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688" y="1644150"/>
            <a:ext cx="6584098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56E5-0CB0-44D6-4432-AAEBB1EA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57" y="5630779"/>
            <a:ext cx="4976291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BAA2-81EC-D8A3-05C5-9E92B2661E8C}"/>
              </a:ext>
            </a:extLst>
          </p:cNvPr>
          <p:cNvSpPr txBox="1"/>
          <p:nvPr/>
        </p:nvSpPr>
        <p:spPr>
          <a:xfrm>
            <a:off x="6861908" y="1387464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 of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88746-F7A4-B29E-AD19-F6518108FB2E}"/>
              </a:ext>
            </a:extLst>
          </p:cNvPr>
          <p:cNvSpPr txBox="1"/>
          <p:nvPr/>
        </p:nvSpPr>
        <p:spPr>
          <a:xfrm>
            <a:off x="774192" y="579652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\K </a:t>
            </a:r>
            <a:r>
              <a:rPr lang="en-GB" sz="1600" dirty="0"/>
              <a:t>:  Keep text matched so far out of the return match </a:t>
            </a:r>
            <a:r>
              <a:rPr lang="en-US" sz="1600" dirty="0"/>
              <a:t>(discard previous match)</a:t>
            </a:r>
            <a:endParaRPr lang="en-GB" sz="1600" dirty="0"/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FC676-CC5B-86C0-E740-64A6418FF237}"/>
              </a:ext>
            </a:extLst>
          </p:cNvPr>
          <p:cNvSpPr txBox="1"/>
          <p:nvPr/>
        </p:nvSpPr>
        <p:spPr>
          <a:xfrm>
            <a:off x="5268385" y="932763"/>
            <a:ext cx="590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version, use new version for your lab</a:t>
            </a:r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D9E0D-0D0A-028A-C39F-35BA53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1" y="831273"/>
            <a:ext cx="8967531" cy="21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2A7F9-61AB-4EE3-3E80-C8F8C83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5" y="3428999"/>
            <a:ext cx="8703151" cy="25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1316-A55A-8CAC-AA24-12A9236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" y="1894193"/>
            <a:ext cx="10590827" cy="43988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CE63A-F9F8-A75B-0545-607C902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supports multiple regular expression (regex) syntaxes</a:t>
            </a:r>
          </a:p>
        </p:txBody>
      </p:sp>
    </p:spTree>
    <p:extLst>
      <p:ext uri="{BB962C8B-B14F-4D97-AF65-F5344CB8AC3E}">
        <p14:creationId xmlns:p14="http://schemas.microsoft.com/office/powerpoint/2010/main" val="36990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 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 and package </a:t>
            </a:r>
            <a:r>
              <a:rPr lang="en-US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5BA-4E39-B6AD-E1CB-EF80EB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 </a:t>
            </a:r>
            <a:r>
              <a:rPr lang="en-US" sz="1600" dirty="0"/>
              <a:t>(</a:t>
            </a:r>
            <a:r>
              <a:rPr lang="en-GB" sz="1600" dirty="0"/>
              <a:t>List all app names and package ID/ works for new </a:t>
            </a:r>
            <a:r>
              <a:rPr lang="en-GB" sz="1600" dirty="0" err="1"/>
              <a:t>Playstore</a:t>
            </a:r>
            <a:r>
              <a:rPr lang="en-GB" sz="1600" dirty="0"/>
              <a:t> HTTP response)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A368-5289-4809-8FB3-40EC8CB4D0B8}"/>
              </a:ext>
            </a:extLst>
          </p:cNvPr>
          <p:cNvSpPr txBox="1"/>
          <p:nvPr/>
        </p:nvSpPr>
        <p:spPr>
          <a:xfrm>
            <a:off x="5330092" y="1361180"/>
            <a:ext cx="6174154" cy="4939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FB5C-D7B8-059D-5ECB-2157A45098C9}"/>
              </a:ext>
            </a:extLst>
          </p:cNvPr>
          <p:cNvSpPr txBox="1"/>
          <p:nvPr/>
        </p:nvSpPr>
        <p:spPr>
          <a:xfrm>
            <a:off x="687754" y="1690688"/>
            <a:ext cx="412808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Explanation of the Code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Listing Package IDs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os.listdir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Fetching App Details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uses the requests library to fetch the HTML content of the app's details page.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Parsing the HTML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BeautifulSoup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 from the bs4 module to parse the HTML response.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looks for the &lt;h1&gt; tag with the attribute itemprop="name" to extract the app name.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Output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prints the app name and its corresponding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0740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070-A7B3-8127-8BF7-CE15706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CEB-EB55-5C0D-4669-76EF3BE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lab by following screenshots</a:t>
            </a:r>
          </a:p>
          <a:p>
            <a:pPr lvl="1"/>
            <a:r>
              <a:rPr lang="en-US" dirty="0"/>
              <a:t>including Linux commands Python code</a:t>
            </a:r>
          </a:p>
          <a:p>
            <a:r>
              <a:rPr lang="en-US" dirty="0"/>
              <a:t>Pay special attention to slides 25-31 because the Google </a:t>
            </a:r>
            <a:r>
              <a:rPr lang="en-US" dirty="0" err="1"/>
              <a:t>Playstore</a:t>
            </a:r>
            <a:r>
              <a:rPr lang="en-US" dirty="0"/>
              <a:t> encodes app names differently in HTML pages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4681002" y="3235945"/>
            <a:ext cx="51341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NewRoman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stock </a:t>
            </a:r>
            <a:r>
              <a:rPr lang="en-GB" sz="1800" b="0" i="0" u="none" strike="noStrike" baseline="0" dirty="0">
                <a:latin typeface="TimesNewRomanPSMT"/>
              </a:rPr>
              <a:t>image of Android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%_20</a:t>
            </a:r>
            <a:r>
              <a:rPr lang="en-GB" dirty="0"/>
              <a:t>" in the http link presents a space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DAEB-CB7B-578F-547C-EC4D0BA6DCC8}"/>
              </a:ext>
            </a:extLst>
          </p:cNvPr>
          <p:cNvSpPr txBox="1"/>
          <p:nvPr/>
        </p:nvSpPr>
        <p:spPr>
          <a:xfrm>
            <a:off x="986396" y="5506686"/>
            <a:ext cx="617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https://corp.digitalcorpora.org/corpora/mobile/android_10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https://corp.digitalcorpora.org/corpora/mobile/android_13/</a:t>
            </a:r>
            <a:endParaRPr lang="en-US" sz="1200" dirty="0"/>
          </a:p>
          <a:p>
            <a:r>
              <a:rPr lang="en-US" sz="1200" dirty="0"/>
              <a:t>https://corp.digitalcorpora.org/corpora/mobile/android_14/</a:t>
            </a:r>
          </a:p>
          <a:p>
            <a:r>
              <a:rPr lang="en-US" sz="1200" dirty="0"/>
              <a:t>https://thebinaryhick.blog/public_images/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2BBE-1461-FBB2-C927-035B4060CE1E}"/>
              </a:ext>
            </a:extLst>
          </p:cNvPr>
          <p:cNvSpPr txBox="1"/>
          <p:nvPr/>
        </p:nvSpPr>
        <p:spPr>
          <a:xfrm>
            <a:off x="4077484" y="4549381"/>
            <a:ext cx="61701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\</a:t>
            </a:r>
            <a:r>
              <a:rPr lang="en-GB" dirty="0"/>
              <a:t>" in file name as an Escape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3756</Words>
  <Application>Microsoft Office PowerPoint</Application>
  <PresentationFormat>Widescreen</PresentationFormat>
  <Paragraphs>446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charter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Pre-installed/downloaded apps  </vt:lpstr>
      <vt:lpstr>/data</vt:lpstr>
      <vt:lpstr>data/system settings (don’t confuse with /system)</vt:lpstr>
      <vt:lpstr>PowerPoint Presentation</vt:lpstr>
      <vt:lpstr>PowerPoint Presentation</vt:lpstr>
      <vt:lpstr>/data/data/ Store app-specific/generated data</vt:lpstr>
      <vt:lpstr>PowerPoint Presentation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PowerPoint Presentation</vt:lpstr>
      <vt:lpstr>Grep supports multiple regular expression (regex) syntaxes</vt:lpstr>
      <vt:lpstr>List all app names and package ID</vt:lpstr>
      <vt:lpstr>Are there any apps with money transfer function?</vt:lpstr>
      <vt:lpstr>Python version (List all app names and package ID/ works for new Playstore HTTP response)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2025-02-10T16:16:57Z</dcterms:modified>
</cp:coreProperties>
</file>