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1034" r:id="rId3"/>
    <p:sldId id="1035" r:id="rId4"/>
    <p:sldId id="994" r:id="rId5"/>
    <p:sldId id="983" r:id="rId6"/>
    <p:sldId id="986" r:id="rId7"/>
    <p:sldId id="1036" r:id="rId8"/>
    <p:sldId id="984" r:id="rId9"/>
    <p:sldId id="985" r:id="rId10"/>
    <p:sldId id="995" r:id="rId11"/>
    <p:sldId id="1037" r:id="rId12"/>
    <p:sldId id="996" r:id="rId13"/>
    <p:sldId id="997" r:id="rId14"/>
    <p:sldId id="998" r:id="rId15"/>
    <p:sldId id="9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PK" sz="3200" i="1" dirty="0"/>
              <a:t>Scenario Simulation</a:t>
            </a:r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AC93-FF7C-F146-3DC2-DFB1F1B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Client Device - </a:t>
            </a:r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iPhone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9BFC-6A13-2736-BDFB-A8389195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3600" cy="4351338"/>
          </a:xfrm>
        </p:spPr>
        <p:txBody>
          <a:bodyPr>
            <a:normAutofit lnSpcReduction="10000"/>
          </a:bodyPr>
          <a:lstStyle/>
          <a:p>
            <a:r>
              <a:rPr lang="en-US" kern="100" dirty="0">
                <a:cs typeface="Arial" panose="020B0604020202020204" pitchFamily="34" charset="0"/>
              </a:rPr>
              <a:t>Model:			iPhone 12 Pro </a:t>
            </a:r>
            <a:endParaRPr lang="en-PK" kern="100" dirty="0">
              <a:cs typeface="Arial" panose="020B0604020202020204" pitchFamily="34" charset="0"/>
            </a:endParaRPr>
          </a:p>
          <a:p>
            <a:endParaRPr lang="en-US" kern="100" dirty="0">
              <a:cs typeface="Arial" panose="020B0604020202020204" pitchFamily="34" charset="0"/>
            </a:endParaRPr>
          </a:p>
          <a:p>
            <a:r>
              <a:rPr lang="en-US" kern="100" dirty="0">
                <a:cs typeface="Arial" panose="020B0604020202020204" pitchFamily="34" charset="0"/>
              </a:rPr>
              <a:t>iOS: 				17.4.1	</a:t>
            </a:r>
            <a:endParaRPr lang="en-PK" kern="100" dirty="0">
              <a:cs typeface="Arial" panose="020B0604020202020204" pitchFamily="34" charset="0"/>
            </a:endParaRPr>
          </a:p>
          <a:p>
            <a:endParaRPr lang="en-US" kern="100" dirty="0">
              <a:cs typeface="Arial" panose="020B0604020202020204" pitchFamily="34" charset="0"/>
            </a:endParaRPr>
          </a:p>
          <a:p>
            <a:r>
              <a:rPr lang="en-US" kern="100" dirty="0">
                <a:cs typeface="Arial" panose="020B0604020202020204" pitchFamily="34" charset="0"/>
              </a:rPr>
              <a:t>App:				</a:t>
            </a:r>
            <a:r>
              <a:rPr lang="en-US" kern="100" dirty="0" err="1">
                <a:cs typeface="Arial" panose="020B0604020202020204" pitchFamily="34" charset="0"/>
              </a:rPr>
              <a:t>Eufy</a:t>
            </a:r>
            <a:r>
              <a:rPr lang="en-US" kern="100" dirty="0">
                <a:cs typeface="Arial" panose="020B0604020202020204" pitchFamily="34" charset="0"/>
              </a:rPr>
              <a:t> Security</a:t>
            </a:r>
            <a:endParaRPr lang="en-PK" kern="100" dirty="0">
              <a:cs typeface="Arial" panose="020B0604020202020204" pitchFamily="34" charset="0"/>
            </a:endParaRPr>
          </a:p>
          <a:p>
            <a:endParaRPr lang="en-US" kern="100" dirty="0">
              <a:cs typeface="Arial" panose="020B0604020202020204" pitchFamily="34" charset="0"/>
            </a:endParaRPr>
          </a:p>
          <a:p>
            <a:r>
              <a:rPr lang="en-US" kern="100" dirty="0">
                <a:cs typeface="Arial" panose="020B0604020202020204" pitchFamily="34" charset="0"/>
              </a:rPr>
              <a:t>Login Time:		04-30-2024 09:56:47</a:t>
            </a:r>
            <a:endParaRPr lang="en-PK" kern="100" dirty="0">
              <a:cs typeface="Arial" panose="020B0604020202020204" pitchFamily="34" charset="0"/>
            </a:endParaRPr>
          </a:p>
          <a:p>
            <a:endParaRPr lang="en-US" kern="100" dirty="0">
              <a:cs typeface="Arial" panose="020B0604020202020204" pitchFamily="34" charset="0"/>
            </a:endParaRPr>
          </a:p>
          <a:p>
            <a:r>
              <a:rPr lang="en-US" kern="100" dirty="0">
                <a:cs typeface="Arial" panose="020B0604020202020204" pitchFamily="34" charset="0"/>
              </a:rPr>
              <a:t>Version:			V4.8.22_1419</a:t>
            </a:r>
            <a:endParaRPr lang="en-PK" kern="100" dirty="0"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E2DD0-CCB1-DBC4-433A-321C1D37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800" y="2201889"/>
            <a:ext cx="2592000" cy="35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7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AE36-5014-3FE5-5D31-6B4718F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Scenario 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376-4576-0A62-078B-7A2E0301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523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F4A3-247A-C0E7-C005-30D7A04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Events Simulated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1593C-AFF0-4E1F-26DA-C42500BC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53052"/>
              </p:ext>
            </p:extLst>
          </p:nvPr>
        </p:nvGraphicFramePr>
        <p:xfrm>
          <a:off x="838199" y="1690688"/>
          <a:ext cx="10515601" cy="4155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283">
                  <a:extLst>
                    <a:ext uri="{9D8B030D-6E8A-4147-A177-3AD203B41FA5}">
                      <a16:colId xmlns:a16="http://schemas.microsoft.com/office/drawing/2014/main" val="3769833137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899297957"/>
                    </a:ext>
                  </a:extLst>
                </a:gridCol>
                <a:gridCol w="1869141">
                  <a:extLst>
                    <a:ext uri="{9D8B030D-6E8A-4147-A177-3AD203B41FA5}">
                      <a16:colId xmlns:a16="http://schemas.microsoft.com/office/drawing/2014/main" val="73146576"/>
                    </a:ext>
                  </a:extLst>
                </a:gridCol>
                <a:gridCol w="5235388">
                  <a:extLst>
                    <a:ext uri="{9D8B030D-6E8A-4147-A177-3AD203B41FA5}">
                      <a16:colId xmlns:a16="http://schemas.microsoft.com/office/drawing/2014/main" val="1465914087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S. No.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Type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Description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17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Ring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10:06 am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Bell was rung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78464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10:36 am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 motion detected (movement of a person)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59872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Ring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10:37 am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 motion detected (movement of a person)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07532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PK" sz="2400" kern="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Human, Ring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10:39 am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person rang the bell (video and audio recorded) </a:t>
                      </a:r>
                      <a:endParaRPr lang="en-PK" sz="2400" kern="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743581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Human, Ring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10:40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Calibri" panose="020F0502020204030204" pitchFamily="34" charset="0"/>
                        </a:rPr>
                        <a:t>A person rang the bell, owner answered (video and audio recorded)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887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5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F4A3-247A-C0E7-C005-30D7A04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Events Simulated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1593C-AFF0-4E1F-26DA-C42500BC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022896"/>
              </p:ext>
            </p:extLst>
          </p:nvPr>
        </p:nvGraphicFramePr>
        <p:xfrm>
          <a:off x="838199" y="1690688"/>
          <a:ext cx="10515601" cy="4155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283">
                  <a:extLst>
                    <a:ext uri="{9D8B030D-6E8A-4147-A177-3AD203B41FA5}">
                      <a16:colId xmlns:a16="http://schemas.microsoft.com/office/drawing/2014/main" val="3769833137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899297957"/>
                    </a:ext>
                  </a:extLst>
                </a:gridCol>
                <a:gridCol w="1869141">
                  <a:extLst>
                    <a:ext uri="{9D8B030D-6E8A-4147-A177-3AD203B41FA5}">
                      <a16:colId xmlns:a16="http://schemas.microsoft.com/office/drawing/2014/main" val="73146576"/>
                    </a:ext>
                  </a:extLst>
                </a:gridCol>
                <a:gridCol w="5235388">
                  <a:extLst>
                    <a:ext uri="{9D8B030D-6E8A-4147-A177-3AD203B41FA5}">
                      <a16:colId xmlns:a16="http://schemas.microsoft.com/office/drawing/2014/main" val="1465914087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S. No.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Event Type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Timestamp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 Description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17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Human, Ring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10:42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 person rang the bell (video and audio recorded)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78464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Human, Ring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10:44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 person rang the bell, owner answered (video and audio recorded)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59872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10:45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 motion detected (movement of a person)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07532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10:47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 motion detected (Package delivered by a person)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743581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10:48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 motion detected (Someone stole the package)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887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0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F4A3-247A-C0E7-C005-30D7A04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Events Simulated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1593C-AFF0-4E1F-26DA-C42500BC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33084"/>
              </p:ext>
            </p:extLst>
          </p:nvPr>
        </p:nvGraphicFramePr>
        <p:xfrm>
          <a:off x="838199" y="1690688"/>
          <a:ext cx="10515601" cy="4155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283">
                  <a:extLst>
                    <a:ext uri="{9D8B030D-6E8A-4147-A177-3AD203B41FA5}">
                      <a16:colId xmlns:a16="http://schemas.microsoft.com/office/drawing/2014/main" val="3769833137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899297957"/>
                    </a:ext>
                  </a:extLst>
                </a:gridCol>
                <a:gridCol w="1869141">
                  <a:extLst>
                    <a:ext uri="{9D8B030D-6E8A-4147-A177-3AD203B41FA5}">
                      <a16:colId xmlns:a16="http://schemas.microsoft.com/office/drawing/2014/main" val="73146576"/>
                    </a:ext>
                  </a:extLst>
                </a:gridCol>
                <a:gridCol w="5235388">
                  <a:extLst>
                    <a:ext uri="{9D8B030D-6E8A-4147-A177-3AD203B41FA5}">
                      <a16:colId xmlns:a16="http://schemas.microsoft.com/office/drawing/2014/main" val="1465914087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S. No.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Event Type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Timestamp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 Description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17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10:49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 motion detected (Someone stole the soccer ball)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78464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10:50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 motion detected (Someone roaming the view)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59872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Human, Ring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10:51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 person rang the bell (video and audio recorded), pre recorded answer by owner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07532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Away Mode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10:53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Away mode set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743581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Human, Ring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10:54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 person rang the bell, (video and audio recorded)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68873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3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F4A3-247A-C0E7-C005-30D7A04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Events Simulated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1593C-AFF0-4E1F-26DA-C42500BC0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3172"/>
              </p:ext>
            </p:extLst>
          </p:nvPr>
        </p:nvGraphicFramePr>
        <p:xfrm>
          <a:off x="838199" y="1690688"/>
          <a:ext cx="10515601" cy="26733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1283">
                  <a:extLst>
                    <a:ext uri="{9D8B030D-6E8A-4147-A177-3AD203B41FA5}">
                      <a16:colId xmlns:a16="http://schemas.microsoft.com/office/drawing/2014/main" val="3769833137"/>
                    </a:ext>
                  </a:extLst>
                </a:gridCol>
                <a:gridCol w="2339789">
                  <a:extLst>
                    <a:ext uri="{9D8B030D-6E8A-4147-A177-3AD203B41FA5}">
                      <a16:colId xmlns:a16="http://schemas.microsoft.com/office/drawing/2014/main" val="899297957"/>
                    </a:ext>
                  </a:extLst>
                </a:gridCol>
                <a:gridCol w="1869141">
                  <a:extLst>
                    <a:ext uri="{9D8B030D-6E8A-4147-A177-3AD203B41FA5}">
                      <a16:colId xmlns:a16="http://schemas.microsoft.com/office/drawing/2014/main" val="73146576"/>
                    </a:ext>
                  </a:extLst>
                </a:gridCol>
                <a:gridCol w="5235388">
                  <a:extLst>
                    <a:ext uri="{9D8B030D-6E8A-4147-A177-3AD203B41FA5}">
                      <a16:colId xmlns:a16="http://schemas.microsoft.com/office/drawing/2014/main" val="1465914087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S. No.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Event Type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Timestamp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1" kern="100" dirty="0">
                          <a:effectLst/>
                          <a:highlight>
                            <a:srgbClr val="FFC000"/>
                          </a:highlight>
                          <a:latin typeface="+mn-lt"/>
                        </a:rPr>
                        <a:t> Description</a:t>
                      </a:r>
                      <a:endParaRPr lang="en-PK" sz="2400" b="1" kern="100" dirty="0">
                        <a:effectLst/>
                        <a:highlight>
                          <a:srgbClr val="FFC0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87178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Home Mode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10:55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Home mode set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78464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Human, Ring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10:59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 person rang the bell, (video and audio recorded)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7598723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Apr 30, </a:t>
                      </a:r>
                    </a:p>
                    <a:p>
                      <a:pPr algn="ctr"/>
                      <a:r>
                        <a:rPr lang="en-PK" sz="2400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11:09 am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 motion detected (movement of a person)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07532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F691A3-C337-1948-4724-02E0CF0391EE}"/>
              </a:ext>
            </a:extLst>
          </p:cNvPr>
          <p:cNvSpPr txBox="1"/>
          <p:nvPr/>
        </p:nvSpPr>
        <p:spPr>
          <a:xfrm>
            <a:off x="838199" y="4921624"/>
            <a:ext cx="10515601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K" sz="2800" b="1" dirty="0"/>
              <a:t>A total of 18 events were simulated on the Eufy doorbell </a:t>
            </a:r>
          </a:p>
        </p:txBody>
      </p:sp>
    </p:spTree>
    <p:extLst>
      <p:ext uri="{BB962C8B-B14F-4D97-AF65-F5344CB8AC3E}">
        <p14:creationId xmlns:p14="http://schemas.microsoft.com/office/powerpoint/2010/main" val="191185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3FEA46-E022-0AE4-E75B-55A0DF01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K" dirty="0"/>
              <a:t>Devices and Accounts Used/Created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CF18B-5BA5-CB5A-3F86-02A2784B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Accounts</a:t>
            </a:r>
            <a:endParaRPr lang="en-GB" b="0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 Outlook account was created for the simulation.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Eufy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security account was created to use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Eufy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App.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An Amazon account was used to connect Alexa through Echo Show.</a:t>
            </a:r>
          </a:p>
          <a:p>
            <a:pPr marL="0" indent="0" algn="l">
              <a:buNone/>
            </a:pPr>
            <a:r>
              <a:rPr lang="en-GB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Devices</a:t>
            </a:r>
            <a:endParaRPr lang="en-GB" b="0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Eufy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Wireless Video Doorbell 2K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Eufy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HomeBase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iPhone 12 Pro was used as a client device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0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AE36-5014-3FE5-5D31-6B4718F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Accounts Created/Used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376-4576-0A62-078B-7A2E0301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92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45DF-E526-54F4-D1F9-50BE3CE5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Outlook Account Information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DE35-4BC2-AF1B-028E-0154AB24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First Name:		Adrian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Last Name:		Monk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Date of Birth:		March 17, 1984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Gender:			Male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User ID:			</a:t>
            </a:r>
            <a:r>
              <a:rPr lang="en-US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adrian.monkbell@outlook.com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Password:			drbell1@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918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81C7-DA26-D0A4-8E5B-7AA320D7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Eufy</a:t>
            </a:r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Account Information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E0FCA-E3EF-6ED4-9295-B0BBDE31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Email:		Adrian.monkbell1@outlook.com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Password:		Eybase1@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Region:		United States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Nickname:		Adrian</a:t>
            </a:r>
          </a:p>
          <a:p>
            <a:pPr marL="0" indent="0">
              <a:buNone/>
            </a:pPr>
            <a:r>
              <a:rPr lang="en-US" kern="100" dirty="0">
                <a:ea typeface="Aptos" panose="020B0004020202020204" pitchFamily="34" charset="0"/>
                <a:cs typeface="Arial" panose="020B0604020202020204" pitchFamily="34" charset="0"/>
              </a:rPr>
              <a:t>(username)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5" name="Picture 4" descr="A screenshot of a home base&#10;&#10;Description automatically generated">
            <a:extLst>
              <a:ext uri="{FF2B5EF4-FFF2-40B4-BE49-F238E27FC236}">
                <a16:creationId xmlns:a16="http://schemas.microsoft.com/office/drawing/2014/main" id="{59554BB7-AF21-6942-8C3F-2B242B381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668" y="1842840"/>
            <a:ext cx="2178000" cy="43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9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13A-21B1-6FAE-7827-32DE6ABC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Linked Amazon Account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A017-E65E-4A38-B2D5-4DF32D0A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Amazon User ID:		carfy53@gmail.com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7C787-1B7A-71A6-FD0F-AACACF31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765" y="2168607"/>
            <a:ext cx="3790800" cy="252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AE36-5014-3FE5-5D31-6B4718F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Devices Created/Used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5F376-4576-0A62-078B-7A2E03017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077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29F9-5B74-77C9-2411-4BD0476D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Home Base Information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6F66-7C3A-F358-00BC-DBA1B7AC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Name:			Nucleus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Storage:			0.05/14.68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Model:			HomeBase2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Serial No:			T8010P1323230B6F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System Version:		3.3.3.2h (04-19 01:40 AM)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Subsystem version:	1.3.0.9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IP Address:			192.168.1.151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MAC Address:		04:17:B6:BC:6B:DB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Time Zone:			EDT (New York)</a:t>
            </a:r>
            <a:endParaRPr lang="en-PK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475C8-8C50-FB2D-2A30-85F45ADD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891" y="1549400"/>
            <a:ext cx="29337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7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D88D-4C00-0039-7D98-40C3E62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Doorbell Information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F92-83FA-A701-2A10-EEB2A527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22240" cy="4351338"/>
          </a:xfrm>
        </p:spPr>
        <p:txBody>
          <a:bodyPr/>
          <a:lstStyle/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Name:			Rear doorbell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Model No.:		T8210C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Serial Number:		T8210P812324252D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System Version:		3.0.7.4 (04-05 10:13 AM)</a:t>
            </a:r>
            <a:endParaRPr lang="en-PK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pic>
        <p:nvPicPr>
          <p:cNvPr id="4" name="Picture 3" descr="A black security camera with a round lens&#10;&#10;Description automatically generated">
            <a:extLst>
              <a:ext uri="{FF2B5EF4-FFF2-40B4-BE49-F238E27FC236}">
                <a16:creationId xmlns:a16="http://schemas.microsoft.com/office/drawing/2014/main" id="{D3E5CB26-82CC-E6BE-277D-F1C3A7FE4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9" r="27565"/>
          <a:stretch/>
        </p:blipFill>
        <p:spPr>
          <a:xfrm>
            <a:off x="9760440" y="2020164"/>
            <a:ext cx="1746000" cy="3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1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15885</TotalTime>
  <Words>696</Words>
  <Application>Microsoft Macintosh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ui-sans-serif</vt:lpstr>
      <vt:lpstr>Office Theme</vt:lpstr>
      <vt:lpstr>Forensic Investigation  of  Eufy Video Doorbell</vt:lpstr>
      <vt:lpstr>Devices and Accounts Used/Created</vt:lpstr>
      <vt:lpstr>Accounts Created/Used</vt:lpstr>
      <vt:lpstr>Outlook Account Information</vt:lpstr>
      <vt:lpstr>Eufy Account Information</vt:lpstr>
      <vt:lpstr>Linked Amazon Account</vt:lpstr>
      <vt:lpstr>Devices Created/Used</vt:lpstr>
      <vt:lpstr>Home Base Information</vt:lpstr>
      <vt:lpstr>Doorbell Information</vt:lpstr>
      <vt:lpstr>Client Device - iPhone</vt:lpstr>
      <vt:lpstr>Scenario Simulation</vt:lpstr>
      <vt:lpstr>Events Simulated</vt:lpstr>
      <vt:lpstr>Events Simulated</vt:lpstr>
      <vt:lpstr>Events Simulated</vt:lpstr>
      <vt:lpstr>Events Simulated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462</cp:revision>
  <dcterms:created xsi:type="dcterms:W3CDTF">2021-01-18T02:02:41Z</dcterms:created>
  <dcterms:modified xsi:type="dcterms:W3CDTF">2024-05-23T02:15:13Z</dcterms:modified>
</cp:coreProperties>
</file>