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7" r:id="rId2"/>
    <p:sldId id="1001" r:id="rId3"/>
    <p:sldId id="1017" r:id="rId4"/>
    <p:sldId id="1018" r:id="rId5"/>
    <p:sldId id="1019" r:id="rId6"/>
    <p:sldId id="1034" r:id="rId7"/>
    <p:sldId id="1020" r:id="rId8"/>
    <p:sldId id="1021" r:id="rId9"/>
    <p:sldId id="102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51D6"/>
    <a:srgbClr val="941100"/>
    <a:srgbClr val="D81E00"/>
    <a:srgbClr val="FF2600"/>
    <a:srgbClr val="FF7E79"/>
    <a:srgbClr val="AEAEAE"/>
    <a:srgbClr val="FF9A00"/>
    <a:srgbClr val="00AAD6"/>
    <a:srgbClr val="318EFD"/>
    <a:srgbClr val="007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4" autoAdjust="0"/>
    <p:restoredTop sz="95000" autoAdjust="0"/>
  </p:normalViewPr>
  <p:slideViewPr>
    <p:cSldViewPr snapToGrid="0">
      <p:cViewPr varScale="1">
        <p:scale>
          <a:sx n="95" d="100"/>
          <a:sy n="95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5/22/24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9AFC-504E-1C4E-B6EF-55A9A474ECB1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DBC4-577B-D840-8CA5-93F4B76C0210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5582-5046-3E42-BCC7-72ADA1A24621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9B34-1669-4741-B0AB-B90F9E524E4C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E8E5-437A-4043-8EB7-FC47F00F1EF6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D966-F9DC-0540-930B-E1258AAFF056}" type="datetime1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B607-4871-FB40-9574-39B6CEB2812A}" type="datetime1">
              <a:rPr lang="en-US" smtClean="0"/>
              <a:t>5/22/24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27B2-8C00-F84D-ABBA-9E279CB9D7DB}" type="datetime1">
              <a:rPr lang="en-US" smtClean="0"/>
              <a:t>5/22/24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F593-57A6-2B42-9344-2115EAEE62EE}" type="datetime1">
              <a:rPr lang="en-US" smtClean="0"/>
              <a:t>5/22/24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6A29-CBA8-FC40-8655-A3A03586A58F}" type="datetime1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E55D-101C-1E42-8ADB-8C738A947EF3}" type="datetime1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266A5-900F-614B-ABA3-875DBE56748E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649C4F-48C8-4CC6-BAE6-40898A5F8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291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Forensic Investigation </a:t>
            </a:r>
            <a:br>
              <a:rPr lang="en-US" dirty="0"/>
            </a:br>
            <a:r>
              <a:rPr lang="en-US" dirty="0"/>
              <a:t>of </a:t>
            </a:r>
            <a:br>
              <a:rPr lang="en-US" dirty="0"/>
            </a:br>
            <a:r>
              <a:rPr lang="en-US" b="1" dirty="0" err="1"/>
              <a:t>Eufy</a:t>
            </a:r>
            <a:r>
              <a:rPr lang="en-US" b="1" dirty="0"/>
              <a:t> Video Doorbell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2BF72B7-75CA-5E8F-878E-F96EF659F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1285"/>
            <a:ext cx="9144000" cy="1655762"/>
          </a:xfrm>
        </p:spPr>
        <p:txBody>
          <a:bodyPr>
            <a:normAutofit/>
          </a:bodyPr>
          <a:lstStyle/>
          <a:p>
            <a:r>
              <a:rPr lang="en-PK" sz="3200" i="1" dirty="0"/>
              <a:t>Mounting and Analysis of Image File</a:t>
            </a:r>
          </a:p>
        </p:txBody>
      </p:sp>
    </p:spTree>
    <p:extLst>
      <p:ext uri="{BB962C8B-B14F-4D97-AF65-F5344CB8AC3E}">
        <p14:creationId xmlns:p14="http://schemas.microsoft.com/office/powerpoint/2010/main" val="278302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2CAE36-5014-3FE5-5D31-6B4718F8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Analysis of Image File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F5F376-4576-0A62-078B-7A2E030170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7636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3757AB-7038-3C56-40AC-E77C390E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Check Image File Size</a:t>
            </a:r>
          </a:p>
        </p:txBody>
      </p:sp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5E158AD-6637-9591-C413-5124E19FE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205"/>
            <a:ext cx="8968142" cy="435133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A65CB8-63C9-D314-1D20-6D4C194F2C3B}"/>
              </a:ext>
            </a:extLst>
          </p:cNvPr>
          <p:cNvSpPr txBox="1"/>
          <p:nvPr/>
        </p:nvSpPr>
        <p:spPr>
          <a:xfrm>
            <a:off x="838200" y="1690873"/>
            <a:ext cx="306144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List the image file with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C3994-BC27-5D95-ABD8-2B6DB43AD616}"/>
              </a:ext>
            </a:extLst>
          </p:cNvPr>
          <p:cNvSpPr txBox="1"/>
          <p:nvPr/>
        </p:nvSpPr>
        <p:spPr>
          <a:xfrm>
            <a:off x="8387528" y="2060020"/>
            <a:ext cx="2966272" cy="1107996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PK" sz="2200" dirty="0"/>
              <a:t>15758000128 bytes </a:t>
            </a:r>
          </a:p>
          <a:p>
            <a:pPr algn="ctr"/>
            <a:r>
              <a:rPr lang="en-PK" sz="2200" dirty="0"/>
              <a:t>= </a:t>
            </a:r>
          </a:p>
          <a:p>
            <a:pPr algn="ctr"/>
            <a:r>
              <a:rPr lang="en-PK" sz="2200" dirty="0"/>
              <a:t>14.67578125 Gigabytes</a:t>
            </a:r>
          </a:p>
        </p:txBody>
      </p:sp>
    </p:spTree>
    <p:extLst>
      <p:ext uri="{BB962C8B-B14F-4D97-AF65-F5344CB8AC3E}">
        <p14:creationId xmlns:p14="http://schemas.microsoft.com/office/powerpoint/2010/main" val="162958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3757AB-7038-3C56-40AC-E77C390E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Check MD5 and File Type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BA8D4E14-68EA-E12E-D7C7-E922E3927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79"/>
          <a:stretch/>
        </p:blipFill>
        <p:spPr>
          <a:xfrm>
            <a:off x="838200" y="2060205"/>
            <a:ext cx="10515600" cy="2565583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736ECD-B510-197E-42E9-ED7A6B522423}"/>
              </a:ext>
            </a:extLst>
          </p:cNvPr>
          <p:cNvSpPr txBox="1"/>
          <p:nvPr/>
        </p:nvSpPr>
        <p:spPr>
          <a:xfrm>
            <a:off x="838200" y="1690873"/>
            <a:ext cx="398929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Determine the md5, file, and file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DC358-4A71-D154-2B90-3714276B0504}"/>
              </a:ext>
            </a:extLst>
          </p:cNvPr>
          <p:cNvSpPr txBox="1"/>
          <p:nvPr/>
        </p:nvSpPr>
        <p:spPr>
          <a:xfrm>
            <a:off x="838200" y="4843961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MD5: 		</a:t>
            </a:r>
            <a:r>
              <a:rPr lang="en-GB" sz="2400" dirty="0"/>
              <a:t>0336a1bc9848d90425dad98b53906585</a:t>
            </a:r>
            <a:endParaRPr lang="en-GB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File type: 		</a:t>
            </a:r>
            <a:r>
              <a:rPr lang="en-GB" sz="2400" dirty="0"/>
              <a:t>DOS/MBR boot sector (code to start OS)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File System: 	</a:t>
            </a:r>
            <a:r>
              <a:rPr lang="en-GB" sz="2400" dirty="0"/>
              <a:t>Unknown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25029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3757AB-7038-3C56-40AC-E77C390E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Check Partition Table</a:t>
            </a:r>
          </a:p>
        </p:txBody>
      </p:sp>
      <p:pic>
        <p:nvPicPr>
          <p:cNvPr id="7" name="Content Placeholder 6" descr="A computer screen shot of a number&#10;&#10;Description automatically generated">
            <a:extLst>
              <a:ext uri="{FF2B5EF4-FFF2-40B4-BE49-F238E27FC236}">
                <a16:creationId xmlns:a16="http://schemas.microsoft.com/office/drawing/2014/main" id="{3537E6AF-812B-019A-7D81-1DC304698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205"/>
            <a:ext cx="8458200" cy="25146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1478DF-4CAD-10F6-96DC-0352F224816F}"/>
              </a:ext>
            </a:extLst>
          </p:cNvPr>
          <p:cNvSpPr txBox="1"/>
          <p:nvPr/>
        </p:nvSpPr>
        <p:spPr>
          <a:xfrm>
            <a:off x="838200" y="1690873"/>
            <a:ext cx="493058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i="1" dirty="0" err="1"/>
              <a:t>mmls</a:t>
            </a:r>
            <a:r>
              <a:rPr lang="en-US" dirty="0"/>
              <a:t> command to display the partition layout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FA88C-AB97-B11E-1196-A738948F4D01}"/>
              </a:ext>
            </a:extLst>
          </p:cNvPr>
          <p:cNvSpPr txBox="1"/>
          <p:nvPr/>
        </p:nvSpPr>
        <p:spPr>
          <a:xfrm>
            <a:off x="838200" y="4843961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Partition Table: 		</a:t>
            </a:r>
            <a:r>
              <a:rPr lang="en-GB" sz="2400" dirty="0"/>
              <a:t>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Partitions:			</a:t>
            </a:r>
            <a:r>
              <a:rPr lang="en-GB" sz="2400" dirty="0"/>
              <a:t>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Partition File System: 	</a:t>
            </a:r>
            <a:r>
              <a:rPr lang="en-GB" sz="2400" dirty="0"/>
              <a:t>Linux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115535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2CAE36-5014-3FE5-5D31-6B4718F8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>
                <a:latin typeface="Aptos" panose="020B0004020202020204" pitchFamily="34" charset="0"/>
              </a:rPr>
              <a:t>Mounting the Image File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F5F376-4576-0A62-078B-7A2E030170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5037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3757AB-7038-3C56-40AC-E77C390E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Setup Loop Device</a:t>
            </a:r>
          </a:p>
        </p:txBody>
      </p:sp>
      <p:pic>
        <p:nvPicPr>
          <p:cNvPr id="6" name="Content Placeholder 5" descr="A screen shot of a computer&#10;&#10;Description automatically generated">
            <a:extLst>
              <a:ext uri="{FF2B5EF4-FFF2-40B4-BE49-F238E27FC236}">
                <a16:creationId xmlns:a16="http://schemas.microsoft.com/office/drawing/2014/main" id="{89144EC9-3B23-403D-598F-79724A45E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5302"/>
            <a:ext cx="10363200" cy="2095500"/>
          </a:xfrm>
        </p:spPr>
      </p:pic>
      <p:pic>
        <p:nvPicPr>
          <p:cNvPr id="8" name="Content Placeholder 6" descr="A red line with white text&#10;&#10;Description automatically generated">
            <a:extLst>
              <a:ext uri="{FF2B5EF4-FFF2-40B4-BE49-F238E27FC236}">
                <a16:creationId xmlns:a16="http://schemas.microsoft.com/office/drawing/2014/main" id="{3F640FAB-0572-59E6-D7BD-A2FAFFEDA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4891850"/>
            <a:ext cx="7975600" cy="1054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E761EB-5BED-EF1E-9B5D-8D90FF180670}"/>
              </a:ext>
            </a:extLst>
          </p:cNvPr>
          <p:cNvSpPr txBox="1"/>
          <p:nvPr/>
        </p:nvSpPr>
        <p:spPr>
          <a:xfrm>
            <a:off x="838199" y="1690873"/>
            <a:ext cx="515918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i="1" dirty="0" err="1"/>
              <a:t>losetup</a:t>
            </a:r>
            <a:r>
              <a:rPr lang="en-US" i="1" dirty="0"/>
              <a:t> command </a:t>
            </a:r>
            <a:r>
              <a:rPr lang="en-US" dirty="0"/>
              <a:t>to set up image as loop device</a:t>
            </a:r>
            <a:endParaRPr lang="en-US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9A3D1B-BC2A-B359-F1EF-856624F5EF09}"/>
              </a:ext>
            </a:extLst>
          </p:cNvPr>
          <p:cNvSpPr txBox="1"/>
          <p:nvPr/>
        </p:nvSpPr>
        <p:spPr>
          <a:xfrm>
            <a:off x="838199" y="4522518"/>
            <a:ext cx="353209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Display partitions in the loop device</a:t>
            </a:r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705FE-C0FE-0B54-8CFC-8E9C10F191F4}"/>
              </a:ext>
            </a:extLst>
          </p:cNvPr>
          <p:cNvSpPr txBox="1"/>
          <p:nvPr/>
        </p:nvSpPr>
        <p:spPr>
          <a:xfrm>
            <a:off x="8955741" y="4837954"/>
            <a:ext cx="2245659" cy="1107996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PK" sz="2200" dirty="0"/>
              <a:t>Loop device has one partition – 14.7 GB</a:t>
            </a:r>
          </a:p>
        </p:txBody>
      </p:sp>
    </p:spTree>
    <p:extLst>
      <p:ext uri="{BB962C8B-B14F-4D97-AF65-F5344CB8AC3E}">
        <p14:creationId xmlns:p14="http://schemas.microsoft.com/office/powerpoint/2010/main" val="118047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3757AB-7038-3C56-40AC-E77C390E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Mount the Loop Device</a:t>
            </a:r>
          </a:p>
        </p:txBody>
      </p:sp>
      <p:pic>
        <p:nvPicPr>
          <p:cNvPr id="11" name="Content Placeholder 10" descr="A computer screen with a red line&#10;&#10;Description automatically generated">
            <a:extLst>
              <a:ext uri="{FF2B5EF4-FFF2-40B4-BE49-F238E27FC236}">
                <a16:creationId xmlns:a16="http://schemas.microsoft.com/office/drawing/2014/main" id="{40D770DF-FA62-C9CD-8332-846AD2D42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60205"/>
            <a:ext cx="10328400" cy="3059545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D1A60B-07A4-A8C1-2F77-ECABC35D79AE}"/>
              </a:ext>
            </a:extLst>
          </p:cNvPr>
          <p:cNvSpPr txBox="1"/>
          <p:nvPr/>
        </p:nvSpPr>
        <p:spPr>
          <a:xfrm>
            <a:off x="838199" y="1690873"/>
            <a:ext cx="46750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i="1" dirty="0"/>
              <a:t>mount command </a:t>
            </a:r>
            <a:r>
              <a:rPr lang="en-US" dirty="0"/>
              <a:t>to mount the loop device</a:t>
            </a:r>
            <a:endParaRPr lang="en-US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D15976-0E4C-A4D5-6D7C-6661BF45A1FF}"/>
              </a:ext>
            </a:extLst>
          </p:cNvPr>
          <p:cNvSpPr txBox="1"/>
          <p:nvPr/>
        </p:nvSpPr>
        <p:spPr>
          <a:xfrm>
            <a:off x="838200" y="5119750"/>
            <a:ext cx="10515600" cy="117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350" dirty="0"/>
              <a:t>Mounting image with the </a:t>
            </a:r>
            <a:r>
              <a:rPr lang="en-GB" sz="2350" i="1" dirty="0"/>
              <a:t>noload</a:t>
            </a:r>
            <a:r>
              <a:rPr lang="en-GB" sz="2350" dirty="0"/>
              <a:t> option ensures it's mounted in read-only mode.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350" dirty="0"/>
              <a:t>This prevents the kernel from accidentally writing to the image and helps preserve the original data.</a:t>
            </a:r>
          </a:p>
        </p:txBody>
      </p:sp>
    </p:spTree>
    <p:extLst>
      <p:ext uri="{BB962C8B-B14F-4D97-AF65-F5344CB8AC3E}">
        <p14:creationId xmlns:p14="http://schemas.microsoft.com/office/powerpoint/2010/main" val="90803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3757AB-7038-3C56-40AC-E77C390E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Display the Contents of Mounted Image File</a:t>
            </a:r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198D185-5F83-DE64-1B04-587247C6B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9"/>
          <a:stretch/>
        </p:blipFill>
        <p:spPr>
          <a:xfrm>
            <a:off x="838199" y="2060205"/>
            <a:ext cx="6455402" cy="394363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A995E5-F2E7-DEB2-CC7C-2964BBDB8241}"/>
              </a:ext>
            </a:extLst>
          </p:cNvPr>
          <p:cNvSpPr txBox="1"/>
          <p:nvPr/>
        </p:nvSpPr>
        <p:spPr>
          <a:xfrm>
            <a:off x="838199" y="1690873"/>
            <a:ext cx="46750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List the content of mounted image/loop device</a:t>
            </a:r>
            <a:endParaRPr lang="en-US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C460C-1D8D-12B6-6E50-C04E9FA30819}"/>
              </a:ext>
            </a:extLst>
          </p:cNvPr>
          <p:cNvSpPr txBox="1"/>
          <p:nvPr/>
        </p:nvSpPr>
        <p:spPr>
          <a:xfrm>
            <a:off x="7557247" y="2060020"/>
            <a:ext cx="379655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There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FF0000"/>
                </a:solidFill>
              </a:rPr>
              <a:t>06</a:t>
            </a:r>
            <a:r>
              <a:rPr lang="en-GB" sz="2800" dirty="0"/>
              <a:t> directories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800" b="1" dirty="0">
              <a:solidFill>
                <a:srgbClr val="FF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FF0000"/>
                </a:solidFill>
              </a:rPr>
              <a:t>16</a:t>
            </a:r>
            <a:r>
              <a:rPr lang="en-GB" sz="2800" dirty="0"/>
              <a:t> files </a:t>
            </a:r>
          </a:p>
        </p:txBody>
      </p:sp>
    </p:spTree>
    <p:extLst>
      <p:ext uri="{BB962C8B-B14F-4D97-AF65-F5344CB8AC3E}">
        <p14:creationId xmlns:p14="http://schemas.microsoft.com/office/powerpoint/2010/main" val="1703643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15978</TotalTime>
  <Words>198</Words>
  <Application>Microsoft Macintosh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Office Theme</vt:lpstr>
      <vt:lpstr>Forensic Investigation  of  Eufy Video Doorbell</vt:lpstr>
      <vt:lpstr>Analysis of Image File</vt:lpstr>
      <vt:lpstr>Check Image File Size</vt:lpstr>
      <vt:lpstr>Check MD5 and File Type</vt:lpstr>
      <vt:lpstr>Check Partition Table</vt:lpstr>
      <vt:lpstr>Mounting the Image File</vt:lpstr>
      <vt:lpstr>Setup Loop Device</vt:lpstr>
      <vt:lpstr>Mount the Loop Device</vt:lpstr>
      <vt:lpstr>Display the Contents of Mounted Image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sarfraz nawaz</cp:lastModifiedBy>
  <cp:revision>490</cp:revision>
  <dcterms:created xsi:type="dcterms:W3CDTF">2021-01-18T02:02:41Z</dcterms:created>
  <dcterms:modified xsi:type="dcterms:W3CDTF">2024-05-23T02:12:44Z</dcterms:modified>
</cp:coreProperties>
</file>