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1001" r:id="rId3"/>
    <p:sldId id="1031" r:id="rId4"/>
    <p:sldId id="1032" r:id="rId5"/>
    <p:sldId id="1033" r:id="rId6"/>
    <p:sldId id="10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1D6"/>
    <a:srgbClr val="941100"/>
    <a:srgbClr val="D81E00"/>
    <a:srgbClr val="FF2600"/>
    <a:srgbClr val="FF7E79"/>
    <a:srgbClr val="AEAEAE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49C4F-48C8-4CC6-BAE6-40898A5F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Forensic Investigation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b="1" dirty="0" err="1"/>
              <a:t>Eufy</a:t>
            </a:r>
            <a:r>
              <a:rPr lang="en-US" b="1" dirty="0"/>
              <a:t> Video Doorbell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BF72B7-75CA-5E8F-878E-F96EF65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285"/>
            <a:ext cx="9144000" cy="1655762"/>
          </a:xfrm>
        </p:spPr>
        <p:txBody>
          <a:bodyPr>
            <a:normAutofit/>
          </a:bodyPr>
          <a:lstStyle/>
          <a:p>
            <a:r>
              <a:rPr lang="en-PK" sz="3200" i="1" dirty="0"/>
              <a:t>Evidence Extraction</a:t>
            </a:r>
          </a:p>
        </p:txBody>
      </p:sp>
    </p:spTree>
    <p:extLst>
      <p:ext uri="{BB962C8B-B14F-4D97-AF65-F5344CB8AC3E}">
        <p14:creationId xmlns:p14="http://schemas.microsoft.com/office/powerpoint/2010/main" val="278302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CAE36-5014-3FE5-5D31-6B4718F8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Evidence Extraction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5F376-4576-0A62-078B-7A2E0301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636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435-E204-D880-5C66-67070CA6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67918" cy="1325563"/>
          </a:xfrm>
        </p:spPr>
        <p:txBody>
          <a:bodyPr/>
          <a:lstStyle/>
          <a:p>
            <a:r>
              <a:rPr lang="en-PK" dirty="0"/>
              <a:t>Search Username </a:t>
            </a:r>
            <a:r>
              <a:rPr lang="en-PK" dirty="0">
                <a:solidFill>
                  <a:srgbClr val="FF0000"/>
                </a:solidFill>
              </a:rPr>
              <a:t>‘</a:t>
            </a:r>
            <a:r>
              <a:rPr lang="en-PK" b="1" dirty="0">
                <a:solidFill>
                  <a:srgbClr val="FF0000"/>
                </a:solidFill>
              </a:rPr>
              <a:t>Adrain’</a:t>
            </a:r>
            <a:endParaRPr lang="en-PK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C2D051-50C5-86EB-2D3F-1DA0E8FF2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205"/>
            <a:ext cx="1029413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8164A-3F56-A09E-AA0F-0D16B204C3BC}"/>
              </a:ext>
            </a:extLst>
          </p:cNvPr>
          <p:cNvSpPr txBox="1"/>
          <p:nvPr/>
        </p:nvSpPr>
        <p:spPr>
          <a:xfrm>
            <a:off x="838200" y="1690873"/>
            <a:ext cx="466164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/>
              <a:t>find </a:t>
            </a:r>
            <a:r>
              <a:rPr lang="en-US" dirty="0"/>
              <a:t>command to search username ‘</a:t>
            </a:r>
            <a:r>
              <a:rPr lang="en-US" dirty="0" err="1"/>
              <a:t>Adrain</a:t>
            </a:r>
            <a:r>
              <a:rPr lang="en-US" dirty="0"/>
              <a:t>’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B7AEF-3BCB-4512-3B31-FDA5F4B8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00" y="0"/>
            <a:ext cx="3420000" cy="1800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41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435-E204-D880-5C66-67070CA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Search Hub (Homebase2) Name </a:t>
            </a:r>
            <a:r>
              <a:rPr lang="en-PK" dirty="0">
                <a:solidFill>
                  <a:srgbClr val="FF0000"/>
                </a:solidFill>
              </a:rPr>
              <a:t>‘</a:t>
            </a:r>
            <a:r>
              <a:rPr lang="en-PK" b="1" dirty="0">
                <a:solidFill>
                  <a:srgbClr val="FF0000"/>
                </a:solidFill>
              </a:rPr>
              <a:t>Nucleus’</a:t>
            </a:r>
            <a:endParaRPr lang="en-PK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47C6E9E-A67C-1B9C-A63F-D12D432DE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4837"/>
            <a:ext cx="10515600" cy="15913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BAA3CE-085F-29EB-B645-6D9BDDD79F17}"/>
              </a:ext>
            </a:extLst>
          </p:cNvPr>
          <p:cNvSpPr txBox="1"/>
          <p:nvPr/>
        </p:nvSpPr>
        <p:spPr>
          <a:xfrm>
            <a:off x="838200" y="3815505"/>
            <a:ext cx="48364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/>
              <a:t>find </a:t>
            </a:r>
            <a:r>
              <a:rPr lang="en-US" dirty="0"/>
              <a:t>command to search hub name ‘Nucleus’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B2C2D-259D-6C09-A4D8-7A9DFF16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00" y="1729886"/>
            <a:ext cx="3862800" cy="2160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15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1435-E204-D880-5C66-67070CA6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31800" cy="1325563"/>
          </a:xfrm>
        </p:spPr>
        <p:txBody>
          <a:bodyPr/>
          <a:lstStyle/>
          <a:p>
            <a:pPr algn="ctr"/>
            <a:r>
              <a:rPr lang="en-PK" dirty="0"/>
              <a:t>Search Doorbell name </a:t>
            </a:r>
            <a:r>
              <a:rPr lang="en-PK" dirty="0">
                <a:solidFill>
                  <a:srgbClr val="FF0000"/>
                </a:solidFill>
              </a:rPr>
              <a:t>‘</a:t>
            </a:r>
            <a:r>
              <a:rPr lang="en-PK" b="1" dirty="0">
                <a:solidFill>
                  <a:srgbClr val="FF0000"/>
                </a:solidFill>
              </a:rPr>
              <a:t>Rear door bell’</a:t>
            </a:r>
            <a:endParaRPr lang="en-PK" dirty="0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4F11B7-C78B-D625-F4FB-3D530788B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0" y="2060020"/>
            <a:ext cx="10284980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A74E2-B584-CCE9-328A-12E2E30E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000" y="24573"/>
            <a:ext cx="3222000" cy="1801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E970E2-94C7-2C68-40F0-EAD9D9BBB2C0}"/>
              </a:ext>
            </a:extLst>
          </p:cNvPr>
          <p:cNvSpPr txBox="1"/>
          <p:nvPr/>
        </p:nvSpPr>
        <p:spPr>
          <a:xfrm>
            <a:off x="953510" y="1690688"/>
            <a:ext cx="55010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i="1" dirty="0"/>
              <a:t>find </a:t>
            </a:r>
            <a:r>
              <a:rPr lang="en-US" dirty="0"/>
              <a:t>command to search device name ‘Rear doorbell’ </a:t>
            </a:r>
          </a:p>
        </p:txBody>
      </p:sp>
    </p:spTree>
    <p:extLst>
      <p:ext uri="{BB962C8B-B14F-4D97-AF65-F5344CB8AC3E}">
        <p14:creationId xmlns:p14="http://schemas.microsoft.com/office/powerpoint/2010/main" val="83943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Directories and Files Containing Potential Evidence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Directory/File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What it contains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/media/mmcblk0p1/.</a:t>
                      </a:r>
                      <a:r>
                        <a:rPr lang="en-US" sz="2400" dirty="0" err="1"/>
                        <a:t>sqlite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  <a:r>
                        <a:rPr lang="en-US" sz="2400" baseline="0" dirty="0"/>
                        <a:t> files recording event histories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/media/mmcblk0p1/video/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Thumbnails &amp; cropped human pictures of recorded event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media/mmcblk0p1/Camera*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Encrypted</a:t>
                      </a:r>
                      <a:r>
                        <a:rPr lang="en-US" sz="2400" baseline="0" dirty="0"/>
                        <a:t> event video files and text files containing the event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p2p_cmd.log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 containing log of commands</a:t>
                      </a:r>
                      <a:r>
                        <a:rPr lang="en-US" sz="2400" baseline="0" dirty="0"/>
                        <a:t> / interaction with client device (p2p) app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sec.YYYY-MM-DD.log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files containing log of activities for a particular</a:t>
                      </a:r>
                      <a:r>
                        <a:rPr lang="en-US" sz="2400" baseline="0" dirty="0"/>
                        <a:t> 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98213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Represents the number of camera, like 00 for first camera and so on</a:t>
            </a:r>
          </a:p>
        </p:txBody>
      </p:sp>
    </p:spTree>
    <p:extLst>
      <p:ext uri="{BB962C8B-B14F-4D97-AF65-F5344CB8AC3E}">
        <p14:creationId xmlns:p14="http://schemas.microsoft.com/office/powerpoint/2010/main" val="308426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15992</TotalTime>
  <Words>180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Forensic Investigation  of  Eufy Video Doorbell</vt:lpstr>
      <vt:lpstr>Evidence Extraction</vt:lpstr>
      <vt:lpstr>Search Username ‘Adrain’</vt:lpstr>
      <vt:lpstr>Search Hub (Homebase2) Name ‘Nucleus’</vt:lpstr>
      <vt:lpstr>Search Doorbell name ‘Rear door bell’</vt:lpstr>
      <vt:lpstr>Important Directories and Files Containing Potential Evidence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497</cp:revision>
  <dcterms:created xsi:type="dcterms:W3CDTF">2021-01-18T02:02:41Z</dcterms:created>
  <dcterms:modified xsi:type="dcterms:W3CDTF">2024-05-23T02:27:35Z</dcterms:modified>
</cp:coreProperties>
</file>