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7" r:id="rId2"/>
    <p:sldId id="1073" r:id="rId3"/>
    <p:sldId id="1054" r:id="rId4"/>
    <p:sldId id="1035" r:id="rId5"/>
    <p:sldId id="1057" r:id="rId6"/>
    <p:sldId id="1066" r:id="rId7"/>
    <p:sldId id="1036" r:id="rId8"/>
    <p:sldId id="1067" r:id="rId9"/>
    <p:sldId id="1037" r:id="rId10"/>
    <p:sldId id="1038" r:id="rId11"/>
    <p:sldId id="1039" r:id="rId12"/>
    <p:sldId id="1041" r:id="rId13"/>
    <p:sldId id="1040" r:id="rId14"/>
    <p:sldId id="1048" r:id="rId15"/>
    <p:sldId id="1049" r:id="rId16"/>
    <p:sldId id="1068" r:id="rId17"/>
    <p:sldId id="1076" r:id="rId18"/>
    <p:sldId id="10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51D6"/>
    <a:srgbClr val="941100"/>
    <a:srgbClr val="D81E00"/>
    <a:srgbClr val="FF2600"/>
    <a:srgbClr val="FF7E79"/>
    <a:srgbClr val="AEAEAE"/>
    <a:srgbClr val="FF9A00"/>
    <a:srgbClr val="00AAD6"/>
    <a:srgbClr val="318EFD"/>
    <a:srgbClr val="007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24" autoAdjust="0"/>
    <p:restoredTop sz="95000" autoAdjust="0"/>
  </p:normalViewPr>
  <p:slideViewPr>
    <p:cSldViewPr snapToGrid="0">
      <p:cViewPr varScale="1">
        <p:scale>
          <a:sx n="95" d="100"/>
          <a:sy n="95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rfraz%20Cyber%20Forensics\Doorbell\Eufy\Week%207%20Progress\p2p%20timel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Height</c:v>
                </c:pt>
              </c:strCache>
            </c:strRef>
          </c:tx>
          <c:spPr>
            <a:solidFill>
              <a:schemeClr val="accent4"/>
            </a:solidFill>
            <a:ln w="19050" cap="flat" cmpd="sng" algn="ctr">
              <a:noFill/>
              <a:prstDash val="solid"/>
              <a:miter lim="800000"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41BB480-727A-6842-8A5A-D769AD0774D3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E36-AC41-B4EC-2773588C35F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CE8FCB4-8CE0-4B4B-9C65-12D842C8418A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E36-AC41-B4EC-2773588C35F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18B9DD4-3284-6F4B-8655-D0E20B6474B8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E36-AC41-B4EC-2773588C35F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96EEF4F-EFB7-394F-A33F-39F03E8B5624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E36-AC41-B4EC-2773588C35F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9346883-08FB-A14C-A453-C0FFDF9ABCA4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E36-AC41-B4EC-2773588C35F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5885DE1-BBA8-EB4C-807C-DBCF3E1AF635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E36-AC41-B4EC-2773588C35F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067CE89-5CAA-D14D-8DB0-C6AEC492A227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E36-AC41-B4EC-2773588C35F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FD1DE6B6-471E-C346-9C31-C255F956DE12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E36-AC41-B4EC-2773588C35F1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C442486B-63CE-1846-B939-33EB704DB54F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2E36-AC41-B4EC-2773588C35F1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6F8B1403-68ED-8647-A7BA-A8BD6035A19B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2E36-AC41-B4EC-2773588C35F1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F0CB232A-E179-4B4D-9DBF-1FB90A12AC58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2E36-AC41-B4EC-2773588C35F1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775047EC-9F95-1443-B85E-AFB59AFEA02D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2E36-AC41-B4EC-2773588C35F1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25504C06-48C7-6F44-A9C9-86808B8DC0E5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2E36-AC41-B4EC-2773588C35F1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5AC88C42-E89E-9F44-A904-20AA695549AD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2E36-AC41-B4EC-2773588C35F1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1613F228-D756-004C-96FA-EE3359A5B9A6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2E36-AC41-B4EC-2773588C35F1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1F9DD8B7-0C63-FD44-91C6-7E3127133EDE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2E36-AC41-B4EC-2773588C35F1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F22EF758-1027-6B4F-BB30-ED9CED5C9F83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2E36-AC41-B4EC-2773588C35F1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BE9011DE-144E-6848-A608-B63F58905C76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2E36-AC41-B4EC-2773588C35F1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E5390C8C-AB47-874C-8EC6-71D4065B8BE5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2E36-AC41-B4EC-2773588C35F1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0237DBD9-B9B2-1B42-981B-0164987E9200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2E36-AC41-B4EC-2773588C35F1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086EDC29-E915-E848-B023-133148BFF848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2E36-AC41-B4EC-2773588C35F1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F9EFF4D2-487A-F345-BFC3-8E8588A67479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2E36-AC41-B4EC-2773588C35F1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E1CF2760-E9A4-2D4A-89F0-0071C7F49704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2E36-AC41-B4EC-2773588C35F1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3304419D-AC8E-BC41-92AE-F4A0293745FD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2E36-AC41-B4EC-2773588C35F1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51F2299D-A687-1B46-8845-55BABFBE18AB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2E36-AC41-B4EC-2773588C35F1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D7134F52-EF6F-B549-AF79-21C89D0DB7D5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2E36-AC41-B4EC-2773588C35F1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5B23C2B3-C089-0648-9103-6D332978E430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2E36-AC41-B4EC-2773588C35F1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AA75F148-091F-7B47-A941-AACB3DD8FC80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2E36-AC41-B4EC-2773588C35F1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728B98F9-244F-994A-97B7-DB3F34070213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2E36-AC41-B4EC-2773588C35F1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2EE43370-FCBA-0749-B5C9-B4B68E70116A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2E36-AC41-B4EC-2773588C35F1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AAD0F585-BB62-0845-B4FD-5D16EC95C65C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2E36-AC41-B4EC-2773588C35F1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D3DA662A-3E29-2C45-BDBC-B25FFD78B5AC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2E36-AC41-B4EC-2773588C35F1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BC24E1F3-F2CB-C744-BB03-F560E66EC7E9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2E36-AC41-B4EC-2773588C35F1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7A355BD3-4C81-7A41-8F50-AF09EAC50C73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2E36-AC41-B4EC-2773588C35F1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F731C233-33AC-AC44-86D7-4357F99CD72A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2E36-AC41-B4EC-2773588C35F1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F74150ED-9CB8-CA40-A546-B76C599D1808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2E36-AC41-B4EC-2773588C35F1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A5A79DDE-F8BF-6645-A7B5-833F3B4FFAAE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2E36-AC41-B4EC-2773588C35F1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8DD3933C-D9A5-6942-B4BB-9DA702B676E6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2E36-AC41-B4EC-2773588C35F1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E400F2F2-EE05-8541-BCD7-5469EAD9BEC4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2E36-AC41-B4EC-2773588C35F1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3FC84FEE-0AF6-404B-A772-0C935CBCAD57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2E36-AC41-B4EC-2773588C35F1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FB7B2B6A-2CF9-B049-B172-467FFE31AB9E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2E36-AC41-B4EC-2773588C35F1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1E9788BB-4C09-4C4C-B2FE-EED7A1367E2D}" type="CELLRANGE">
                      <a:rPr lang="en-PK"/>
                      <a:pPr/>
                      <a:t>[CELLRANGE]</a:t>
                    </a:fld>
                    <a:endParaRPr lang="en-PK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2E36-AC41-B4EC-2773588C35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DataLabelsRange val="1"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Sheet1!$C$2:$C$43</c:f>
              <c:strCache>
                <c:ptCount val="42"/>
                <c:pt idx="0">
                  <c:v> 09:58:35</c:v>
                </c:pt>
                <c:pt idx="1">
                  <c:v> 10:01:33</c:v>
                </c:pt>
                <c:pt idx="2">
                  <c:v> 10:01:57</c:v>
                </c:pt>
                <c:pt idx="3">
                  <c:v> 10:01:58</c:v>
                </c:pt>
                <c:pt idx="4">
                  <c:v> 10:03:23</c:v>
                </c:pt>
                <c:pt idx="5">
                  <c:v> 10:04:57</c:v>
                </c:pt>
                <c:pt idx="6">
                  <c:v> 10:06:40</c:v>
                </c:pt>
                <c:pt idx="7">
                  <c:v> 10:06:46</c:v>
                </c:pt>
                <c:pt idx="8">
                  <c:v> 10:10:35</c:v>
                </c:pt>
                <c:pt idx="9">
                  <c:v> 10:15:39</c:v>
                </c:pt>
                <c:pt idx="10">
                  <c:v> 10:19:46</c:v>
                </c:pt>
                <c:pt idx="11">
                  <c:v> 10:19:57</c:v>
                </c:pt>
                <c:pt idx="12">
                  <c:v> 10:20:10</c:v>
                </c:pt>
                <c:pt idx="13">
                  <c:v> 10:20:49</c:v>
                </c:pt>
                <c:pt idx="14">
                  <c:v> 10:26:30</c:v>
                </c:pt>
                <c:pt idx="15">
                  <c:v> 10:26:35</c:v>
                </c:pt>
                <c:pt idx="16">
                  <c:v> 10:26:47</c:v>
                </c:pt>
                <c:pt idx="17">
                  <c:v> 10:31:29</c:v>
                </c:pt>
                <c:pt idx="18">
                  <c:v> 10:31:34</c:v>
                </c:pt>
                <c:pt idx="19">
                  <c:v> 10:32:50</c:v>
                </c:pt>
                <c:pt idx="20">
                  <c:v> 10:41:44</c:v>
                </c:pt>
                <c:pt idx="21">
                  <c:v> 10:41:48</c:v>
                </c:pt>
                <c:pt idx="22">
                  <c:v> 10:41:55</c:v>
                </c:pt>
                <c:pt idx="23">
                  <c:v> 10:44:24</c:v>
                </c:pt>
                <c:pt idx="24">
                  <c:v> 10:44:26</c:v>
                </c:pt>
                <c:pt idx="25">
                  <c:v> 10:44:30</c:v>
                </c:pt>
                <c:pt idx="26">
                  <c:v> 10:44:51</c:v>
                </c:pt>
                <c:pt idx="27">
                  <c:v> 10:44:58</c:v>
                </c:pt>
                <c:pt idx="28">
                  <c:v> 10:45:14</c:v>
                </c:pt>
                <c:pt idx="29">
                  <c:v> 10:53:51</c:v>
                </c:pt>
                <c:pt idx="30">
                  <c:v> 10:55:09</c:v>
                </c:pt>
                <c:pt idx="31">
                  <c:v> 10:59:35</c:v>
                </c:pt>
                <c:pt idx="32">
                  <c:v> 10:59:56</c:v>
                </c:pt>
                <c:pt idx="33">
                  <c:v> 11:19:32</c:v>
                </c:pt>
                <c:pt idx="34">
                  <c:v> 11:31:56</c:v>
                </c:pt>
                <c:pt idx="35">
                  <c:v> 11:32:31</c:v>
                </c:pt>
                <c:pt idx="36">
                  <c:v> 11:32:35</c:v>
                </c:pt>
                <c:pt idx="37">
                  <c:v> 11:33:05</c:v>
                </c:pt>
                <c:pt idx="38">
                  <c:v> 11:33:09</c:v>
                </c:pt>
                <c:pt idx="39">
                  <c:v> 11:33:16</c:v>
                </c:pt>
                <c:pt idx="40">
                  <c:v> 11:33:22</c:v>
                </c:pt>
                <c:pt idx="41">
                  <c:v> 11:33:26</c:v>
                </c:pt>
              </c:strCache>
            </c:strRef>
          </c:cat>
          <c:val>
            <c:numRef>
              <c:f>Sheet1!$D$2:$D$43</c:f>
              <c:numCache>
                <c:formatCode>General</c:formatCode>
                <c:ptCount val="42"/>
                <c:pt idx="0">
                  <c:v>1</c:v>
                </c:pt>
                <c:pt idx="1">
                  <c:v>-1</c:v>
                </c:pt>
                <c:pt idx="2">
                  <c:v>1</c:v>
                </c:pt>
                <c:pt idx="3">
                  <c:v>-1</c:v>
                </c:pt>
                <c:pt idx="4">
                  <c:v>1</c:v>
                </c:pt>
                <c:pt idx="5">
                  <c:v>-1</c:v>
                </c:pt>
                <c:pt idx="6">
                  <c:v>1</c:v>
                </c:pt>
                <c:pt idx="7">
                  <c:v>-1</c:v>
                </c:pt>
                <c:pt idx="8">
                  <c:v>1</c:v>
                </c:pt>
                <c:pt idx="9">
                  <c:v>-1</c:v>
                </c:pt>
                <c:pt idx="10">
                  <c:v>1</c:v>
                </c:pt>
                <c:pt idx="11">
                  <c:v>-1</c:v>
                </c:pt>
                <c:pt idx="12">
                  <c:v>1</c:v>
                </c:pt>
                <c:pt idx="13">
                  <c:v>-1</c:v>
                </c:pt>
                <c:pt idx="14">
                  <c:v>1</c:v>
                </c:pt>
                <c:pt idx="15">
                  <c:v>-1</c:v>
                </c:pt>
                <c:pt idx="16">
                  <c:v>1</c:v>
                </c:pt>
                <c:pt idx="17">
                  <c:v>-1</c:v>
                </c:pt>
                <c:pt idx="18">
                  <c:v>1</c:v>
                </c:pt>
                <c:pt idx="19">
                  <c:v>-1</c:v>
                </c:pt>
                <c:pt idx="20">
                  <c:v>1</c:v>
                </c:pt>
                <c:pt idx="21">
                  <c:v>-1</c:v>
                </c:pt>
                <c:pt idx="22">
                  <c:v>1</c:v>
                </c:pt>
                <c:pt idx="23">
                  <c:v>-1</c:v>
                </c:pt>
                <c:pt idx="24">
                  <c:v>1</c:v>
                </c:pt>
                <c:pt idx="25">
                  <c:v>-1</c:v>
                </c:pt>
                <c:pt idx="26">
                  <c:v>1</c:v>
                </c:pt>
                <c:pt idx="27">
                  <c:v>-1</c:v>
                </c:pt>
                <c:pt idx="28">
                  <c:v>1</c:v>
                </c:pt>
                <c:pt idx="29">
                  <c:v>-1</c:v>
                </c:pt>
                <c:pt idx="30">
                  <c:v>1</c:v>
                </c:pt>
                <c:pt idx="31">
                  <c:v>-1</c:v>
                </c:pt>
                <c:pt idx="32">
                  <c:v>1</c:v>
                </c:pt>
                <c:pt idx="33">
                  <c:v>-1</c:v>
                </c:pt>
                <c:pt idx="34">
                  <c:v>1</c:v>
                </c:pt>
                <c:pt idx="35">
                  <c:v>-1</c:v>
                </c:pt>
                <c:pt idx="36">
                  <c:v>1</c:v>
                </c:pt>
                <c:pt idx="37">
                  <c:v>-1</c:v>
                </c:pt>
                <c:pt idx="38">
                  <c:v>1</c:v>
                </c:pt>
                <c:pt idx="39">
                  <c:v>-1</c:v>
                </c:pt>
                <c:pt idx="40">
                  <c:v>1</c:v>
                </c:pt>
                <c:pt idx="41">
                  <c:v>-1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Sheet1!$B$2:$B$43</c15:f>
                <c15:dlblRangeCache>
                  <c:ptCount val="42"/>
                  <c:pt idx="0">
                    <c:v> bootup</c:v>
                  </c:pt>
                  <c:pt idx="1">
                    <c:v>Bind Account</c:v>
                  </c:pt>
                  <c:pt idx="2">
                    <c:v>Set Language</c:v>
                  </c:pt>
                  <c:pt idx="3">
                    <c:v>Set Timezone</c:v>
                  </c:pt>
                  <c:pt idx="4">
                    <c:v>Set Hub Name</c:v>
                  </c:pt>
                  <c:pt idx="5">
                    <c:v>Set Device Name</c:v>
                  </c:pt>
                  <c:pt idx="6">
                    <c:v>Start Live Video</c:v>
                  </c:pt>
                  <c:pt idx="7">
                    <c:v>Stop Live Video</c:v>
                  </c:pt>
                  <c:pt idx="8">
                    <c:v>WAN Link Status</c:v>
                  </c:pt>
                  <c:pt idx="9">
                    <c:v>Set Country Code</c:v>
                  </c:pt>
                  <c:pt idx="10">
                    <c:v>Start Live Video</c:v>
                  </c:pt>
                  <c:pt idx="11">
                    <c:v>Stop Live Videp</c:v>
                  </c:pt>
                  <c:pt idx="12">
                    <c:v>Play Recorded Video</c:v>
                  </c:pt>
                  <c:pt idx="13">
                    <c:v>Set Device Name</c:v>
                  </c:pt>
                  <c:pt idx="14">
                    <c:v>Start Live Video</c:v>
                  </c:pt>
                  <c:pt idx="15">
                    <c:v>Stop Live Video</c:v>
                  </c:pt>
                  <c:pt idx="16">
                    <c:v>Session Closed</c:v>
                  </c:pt>
                  <c:pt idx="17">
                    <c:v>Start Live Video</c:v>
                  </c:pt>
                  <c:pt idx="18">
                    <c:v>Stop Live Video</c:v>
                  </c:pt>
                  <c:pt idx="19">
                    <c:v>Update Quick Response</c:v>
                  </c:pt>
                  <c:pt idx="20">
                    <c:v>Start Live Video</c:v>
                  </c:pt>
                  <c:pt idx="21">
                    <c:v>Start Talk Back</c:v>
                  </c:pt>
                  <c:pt idx="22">
                    <c:v>Stop Talk Back, Live Video</c:v>
                  </c:pt>
                  <c:pt idx="23">
                    <c:v>Play Recorded Video</c:v>
                  </c:pt>
                  <c:pt idx="24">
                    <c:v>Start Live Video</c:v>
                  </c:pt>
                  <c:pt idx="25">
                    <c:v>Start Talk Back</c:v>
                  </c:pt>
                  <c:pt idx="26">
                    <c:v>Stop Talk Back  </c:v>
                  </c:pt>
                  <c:pt idx="27">
                    <c:v>Stop Live Video</c:v>
                  </c:pt>
                  <c:pt idx="28">
                    <c:v>Play Recorded Video</c:v>
                  </c:pt>
                  <c:pt idx="29">
                    <c:v>Set Alarm Mode</c:v>
                  </c:pt>
                  <c:pt idx="30">
                    <c:v>Set Alarm Mode</c:v>
                  </c:pt>
                  <c:pt idx="31">
                    <c:v>Start Live Video</c:v>
                  </c:pt>
                  <c:pt idx="32">
                    <c:v>Stop Live Video</c:v>
                  </c:pt>
                  <c:pt idx="33">
                    <c:v>Play Recorded Video</c:v>
                  </c:pt>
                  <c:pt idx="34">
                    <c:v>Play Recorded Video</c:v>
                  </c:pt>
                  <c:pt idx="35">
                    <c:v>Play Recorded Video</c:v>
                  </c:pt>
                  <c:pt idx="36">
                    <c:v>Play Recorded Video</c:v>
                  </c:pt>
                  <c:pt idx="37">
                    <c:v>Download Video</c:v>
                  </c:pt>
                  <c:pt idx="38">
                    <c:v>Play Recorded Video</c:v>
                  </c:pt>
                  <c:pt idx="39">
                    <c:v>Download Video</c:v>
                  </c:pt>
                  <c:pt idx="40">
                    <c:v>Play Recorded Video</c:v>
                  </c:pt>
                  <c:pt idx="41">
                    <c:v>Download Video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A-2E36-AC41-B4EC-2773588C35F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43122080"/>
        <c:axId val="443122472"/>
      </c:barChart>
      <c:catAx>
        <c:axId val="44312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443122472"/>
        <c:crosses val="autoZero"/>
        <c:auto val="1"/>
        <c:lblAlgn val="ctr"/>
        <c:lblOffset val="100"/>
        <c:noMultiLvlLbl val="0"/>
      </c:catAx>
      <c:valAx>
        <c:axId val="4431224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43122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9AFC-504E-1C4E-B6EF-55A9A474ECB1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BC4-577B-D840-8CA5-93F4B76C0210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5582-5046-3E42-BCC7-72ADA1A24621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9B34-1669-4741-B0AB-B90F9E524E4C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E8E5-437A-4043-8EB7-FC47F00F1EF6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D966-F9DC-0540-930B-E1258AAFF056}" type="datetime1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B607-4871-FB40-9574-39B6CEB2812A}" type="datetime1">
              <a:rPr lang="en-US" smtClean="0"/>
              <a:t>5/22/24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27B2-8C00-F84D-ABBA-9E279CB9D7DB}" type="datetime1">
              <a:rPr lang="en-US" smtClean="0"/>
              <a:t>5/22/24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F593-57A6-2B42-9344-2115EAEE62EE}" type="datetime1">
              <a:rPr lang="en-US" smtClean="0"/>
              <a:t>5/22/24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6A29-CBA8-FC40-8655-A3A03586A58F}" type="datetime1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E55D-101C-1E42-8ADB-8C738A947EF3}" type="datetime1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266A5-900F-614B-ABA3-875DBE56748E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drian.monkbell1@outlook.com" TargetMode="External"/><Relationship Id="rId2" Type="http://schemas.openxmlformats.org/officeDocument/2006/relationships/hyperlink" Target="mailto:carfy53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649C4F-48C8-4CC6-BAE6-40898A5F8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291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Forensic Investigation </a:t>
            </a:r>
            <a:br>
              <a:rPr lang="en-US" dirty="0"/>
            </a:br>
            <a:r>
              <a:rPr lang="en-US" dirty="0"/>
              <a:t>of </a:t>
            </a:r>
            <a:br>
              <a:rPr lang="en-US" dirty="0"/>
            </a:br>
            <a:r>
              <a:rPr lang="en-US" b="1" dirty="0" err="1"/>
              <a:t>Eufy</a:t>
            </a:r>
            <a:r>
              <a:rPr lang="en-US" b="1" dirty="0"/>
              <a:t> Video Doorbell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BF72B7-75CA-5E8F-878E-F96EF659F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1285"/>
            <a:ext cx="9144000" cy="1655762"/>
          </a:xfrm>
        </p:spPr>
        <p:txBody>
          <a:bodyPr>
            <a:normAutofit/>
          </a:bodyPr>
          <a:lstStyle/>
          <a:p>
            <a:r>
              <a:rPr lang="en-GB" sz="3200" i="1" dirty="0"/>
              <a:t>P</a:t>
            </a:r>
            <a:r>
              <a:rPr lang="en-PK" sz="3200" i="1" dirty="0"/>
              <a:t>2p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783025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p2p Session Closed on April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366940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Scroll down the p2p_cmd.log file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42769"/>
          <a:stretch/>
        </p:blipFill>
        <p:spPr>
          <a:xfrm>
            <a:off x="838200" y="2060020"/>
            <a:ext cx="9714286" cy="29814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743554"/>
            <a:ext cx="9714286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Evidence related to account 1 (Sarfraz) since dates between April 5 – April 22</a:t>
            </a:r>
          </a:p>
        </p:txBody>
      </p:sp>
    </p:spTree>
    <p:extLst>
      <p:ext uri="{BB962C8B-B14F-4D97-AF65-F5344CB8AC3E}">
        <p14:creationId xmlns:p14="http://schemas.microsoft.com/office/powerpoint/2010/main" val="327551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29449" cy="1325563"/>
          </a:xfrm>
        </p:spPr>
        <p:txBody>
          <a:bodyPr/>
          <a:lstStyle/>
          <a:p>
            <a:r>
              <a:rPr lang="en-US" dirty="0"/>
              <a:t>Log Showing Setting of Doorbell Name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0019"/>
            <a:ext cx="8812072" cy="1051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366940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Scroll down the p2p_cmd.log file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670"/>
          <a:stretch/>
        </p:blipFill>
        <p:spPr>
          <a:xfrm>
            <a:off x="9867649" y="38637"/>
            <a:ext cx="2285714" cy="22756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23292"/>
            <a:ext cx="8425543" cy="548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218491"/>
            <a:ext cx="8421624" cy="10120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5271702"/>
            <a:ext cx="8421624" cy="12406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199" y="3253960"/>
            <a:ext cx="74841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Excerpts from log file showing p2p session close and </a:t>
            </a:r>
            <a:r>
              <a:rPr lang="en-US" dirty="0" err="1"/>
              <a:t>bootup</a:t>
            </a:r>
            <a:r>
              <a:rPr lang="en-US" dirty="0"/>
              <a:t> on various dates</a:t>
            </a:r>
          </a:p>
        </p:txBody>
      </p:sp>
    </p:spTree>
    <p:extLst>
      <p:ext uri="{BB962C8B-B14F-4D97-AF65-F5344CB8AC3E}">
        <p14:creationId xmlns:p14="http://schemas.microsoft.com/office/powerpoint/2010/main" val="7988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411528" cy="1325563"/>
          </a:xfrm>
        </p:spPr>
        <p:txBody>
          <a:bodyPr/>
          <a:lstStyle/>
          <a:p>
            <a:r>
              <a:rPr lang="en-US" dirty="0"/>
              <a:t>Log File Showing Change of the doorbell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67942"/>
            <a:ext cx="10068411" cy="1600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199" y="1690688"/>
            <a:ext cx="478986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Scroll down the log to view setting device name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12795"/>
          <a:stretch/>
        </p:blipFill>
        <p:spPr>
          <a:xfrm>
            <a:off x="8249728" y="23354"/>
            <a:ext cx="3906521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1146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213600" cy="1325563"/>
          </a:xfrm>
        </p:spPr>
        <p:txBody>
          <a:bodyPr/>
          <a:lstStyle/>
          <a:p>
            <a:r>
              <a:rPr lang="en-US" dirty="0"/>
              <a:t>Log File Showing New Account Binding with Device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9" y="1690688"/>
            <a:ext cx="621195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Scroll down the log to view p2p session established on April 30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060020"/>
            <a:ext cx="10554310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043" y="23354"/>
            <a:ext cx="4114286" cy="1295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38198" y="5886897"/>
            <a:ext cx="9601200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Evidence related to account 2 (Adrian) since date is April 30</a:t>
            </a:r>
          </a:p>
        </p:txBody>
      </p:sp>
    </p:spTree>
    <p:extLst>
      <p:ext uri="{BB962C8B-B14F-4D97-AF65-F5344CB8AC3E}">
        <p14:creationId xmlns:p14="http://schemas.microsoft.com/office/powerpoint/2010/main" val="4045116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Log File Showing an Event (User Talking Through Bell &amp; Viewing Live Video)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623122"/>
            <a:ext cx="10515600" cy="10765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243642"/>
            <a:ext cx="61085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Scroll down the log to view the details the event shown above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741"/>
          <a:stretch/>
        </p:blipFill>
        <p:spPr>
          <a:xfrm>
            <a:off x="879144" y="2097464"/>
            <a:ext cx="5072356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38200" y="1690688"/>
            <a:ext cx="31060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Details of the Event Simulated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92370" y="1955606"/>
            <a:ext cx="4161430" cy="156966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‘</a:t>
            </a:r>
            <a:r>
              <a:rPr lang="en-US" sz="2400" dirty="0" err="1"/>
              <a:t>ClientOS</a:t>
            </a:r>
            <a:r>
              <a:rPr lang="en-US" sz="2400" dirty="0"/>
              <a:t> = IOS’ indicates that the client device connected to home base through p2p is an iPhone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289110" y="2320119"/>
            <a:ext cx="4258102" cy="2470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03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 file showing user viewed recorded videos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0020"/>
            <a:ext cx="10123809" cy="3819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46209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Entries showing user viewed recorded videos</a:t>
            </a:r>
          </a:p>
        </p:txBody>
      </p:sp>
    </p:spTree>
    <p:extLst>
      <p:ext uri="{BB962C8B-B14F-4D97-AF65-F5344CB8AC3E}">
        <p14:creationId xmlns:p14="http://schemas.microsoft.com/office/powerpoint/2010/main" val="3471296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Evidence of use of Alexa device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0020"/>
            <a:ext cx="10638095" cy="2495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1690688"/>
            <a:ext cx="572637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string “HUB_NAME” in all files of current directory</a:t>
            </a:r>
          </a:p>
        </p:txBody>
      </p:sp>
    </p:spTree>
    <p:extLst>
      <p:ext uri="{BB962C8B-B14F-4D97-AF65-F5344CB8AC3E}">
        <p14:creationId xmlns:p14="http://schemas.microsoft.com/office/powerpoint/2010/main" val="3712017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p2p communication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p2p_cmd.log</a:t>
            </a:r>
          </a:p>
        </p:txBody>
      </p:sp>
    </p:spTree>
    <p:extLst>
      <p:ext uri="{BB962C8B-B14F-4D97-AF65-F5344CB8AC3E}">
        <p14:creationId xmlns:p14="http://schemas.microsoft.com/office/powerpoint/2010/main" val="3882706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0" y="0"/>
          <a:ext cx="12192000" cy="6573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957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Important Directories and Files Containing Potential Evidence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3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S.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Directory/File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What it contains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/media/mmcblk0p1/.</a:t>
                      </a:r>
                      <a:r>
                        <a:rPr lang="en-US" sz="2400" dirty="0" err="1"/>
                        <a:t>sqlite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Database</a:t>
                      </a:r>
                      <a:r>
                        <a:rPr lang="en-US" sz="2400" baseline="0" dirty="0"/>
                        <a:t> files recording event histories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/media/mmcblk0p1/video/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Thumbnails &amp; cropped human pictures of recorded event videos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media/mmcblk0p1/Camera*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Encrypted</a:t>
                      </a:r>
                      <a:r>
                        <a:rPr lang="en-US" sz="2400" baseline="0" dirty="0"/>
                        <a:t> event video files and text files containing the event details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p2p_cmd.log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 file containing log of commands</a:t>
                      </a:r>
                      <a:r>
                        <a:rPr lang="en-US" sz="2400" baseline="0" dirty="0"/>
                        <a:t> / interaction with client device (p2p) app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sec.YYYY-MM-DD.log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 files containing log of activities for a particular</a:t>
                      </a:r>
                      <a:r>
                        <a:rPr lang="en-US" sz="2400" baseline="0" dirty="0"/>
                        <a:t> date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98213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Represents the number of camera, like 00 for first camera and so on</a:t>
            </a:r>
          </a:p>
        </p:txBody>
      </p:sp>
    </p:spTree>
    <p:extLst>
      <p:ext uri="{BB962C8B-B14F-4D97-AF65-F5344CB8AC3E}">
        <p14:creationId xmlns:p14="http://schemas.microsoft.com/office/powerpoint/2010/main" val="335741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p2p communication log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P2p_cmd.log</a:t>
            </a:r>
          </a:p>
        </p:txBody>
      </p:sp>
    </p:spTree>
    <p:extLst>
      <p:ext uri="{BB962C8B-B14F-4D97-AF65-F5344CB8AC3E}">
        <p14:creationId xmlns:p14="http://schemas.microsoft.com/office/powerpoint/2010/main" val="168464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p2p (peer-to-peer) Communications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13"/>
          <a:stretch/>
        </p:blipFill>
        <p:spPr>
          <a:xfrm>
            <a:off x="838200" y="2060020"/>
            <a:ext cx="6718978" cy="3928656"/>
          </a:xfrm>
        </p:spPr>
      </p:pic>
      <p:sp>
        <p:nvSpPr>
          <p:cNvPr id="5" name="TextBox 4"/>
          <p:cNvSpPr txBox="1"/>
          <p:nvPr/>
        </p:nvSpPr>
        <p:spPr>
          <a:xfrm>
            <a:off x="7740202" y="2060020"/>
            <a:ext cx="36135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p2p_cmd.log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file is a log file.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It contains records of communication between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Home Base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and the connected client device (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iPhone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 this case).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Includes various commands exchanged between the devices</a:t>
            </a:r>
            <a:r>
              <a:rPr kumimoji="0" lang="en-US" altLang="en-US" sz="2200" b="0" i="0" u="none" strike="noStrike" cap="none" normalizeH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facilitated through the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Eufy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app on the iPhone.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270456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Look for p2p_cmd.log file</a:t>
            </a:r>
          </a:p>
        </p:txBody>
      </p:sp>
    </p:spTree>
    <p:extLst>
      <p:ext uri="{BB962C8B-B14F-4D97-AF65-F5344CB8AC3E}">
        <p14:creationId xmlns:p14="http://schemas.microsoft.com/office/powerpoint/2010/main" val="232096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important p2p commands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690683"/>
          <a:ext cx="10515599" cy="46319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00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0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4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S. 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Command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Description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APP_CMD_BIND_SYNC_ACCOUNT_INFO_EX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Bind account to device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APP_CMD_SET_LANGUAGE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Set language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APP_CMD_SET_TIMEZONE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Set timezone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APP_CMD_SET_COUNTRYCODE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Set country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APP_CMD_SET_DEVS_NAME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set name of device (doorbell)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APP_CMD_SET_HUB_NAME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Set name of hub (home base)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APP_CMD_START_REALTIME_MEDIA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Start live view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APP_CMD_STOP_REALTIME_MEDIA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End live view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APP_CMD_START_TALKBACK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Start talking to bell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APP_CMD_STOP_TALKBACK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Stop talking to bell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APP_CMD_RECORD_VIEW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View recorded video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APP_CMD_RECORD_PLAY_CTRL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Play recorded video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APP_CMD_DOWNLOAD_VIDEO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Downloaded recorded video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02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 Accounts were Used on the </a:t>
            </a:r>
            <a:r>
              <a:rPr lang="en-US" dirty="0" err="1"/>
              <a:t>Eufy</a:t>
            </a:r>
            <a:r>
              <a:rPr lang="en-US" dirty="0"/>
              <a:t> Device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914810"/>
              </p:ext>
            </p:extLst>
          </p:nvPr>
        </p:nvGraphicFramePr>
        <p:xfrm>
          <a:off x="838200" y="2240058"/>
          <a:ext cx="10515600" cy="2377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4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3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5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1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2628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n-lt"/>
                        </a:rPr>
                        <a:t>S.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n-lt"/>
                        </a:rPr>
                        <a:t>Username (email address)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n-lt"/>
                        </a:rPr>
                        <a:t>Nickname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+mn-lt"/>
                        </a:rPr>
                        <a:t>Usage Dates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62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hlinkClick r:id="rId2"/>
                        </a:rPr>
                        <a:t>carfy53@gmail.com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</a:rPr>
                        <a:t>Sarfraz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</a:rPr>
                        <a:t>April 5 – April 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62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  <a:hlinkClick r:id="rId3"/>
                        </a:rPr>
                        <a:t>adrian.monkbell1@outlook.com</a:t>
                      </a:r>
                      <a:endParaRPr lang="aa-ET" sz="28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</a:rPr>
                        <a:t>Adrian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</a:rPr>
                        <a:t>April 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62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p2p (peer-to-peer) Communications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366940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Display contents of p2p_cmd.log file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7733"/>
          <a:stretch/>
        </p:blipFill>
        <p:spPr>
          <a:xfrm>
            <a:off x="838200" y="2060018"/>
            <a:ext cx="9703804" cy="411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42004" y="2060018"/>
            <a:ext cx="1649996" cy="286232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P2p log shows interaction prior to purchase date – probably testing of device</a:t>
            </a:r>
          </a:p>
        </p:txBody>
      </p:sp>
    </p:spTree>
    <p:extLst>
      <p:ext uri="{BB962C8B-B14F-4D97-AF65-F5344CB8AC3E}">
        <p14:creationId xmlns:p14="http://schemas.microsoft.com/office/powerpoint/2010/main" val="102132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01198" cy="1325563"/>
          </a:xfrm>
        </p:spPr>
        <p:txBody>
          <a:bodyPr/>
          <a:lstStyle/>
          <a:p>
            <a:pPr algn="ctr"/>
            <a:r>
              <a:rPr lang="en-US" dirty="0"/>
              <a:t>Each Account has Different 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9" y="1690688"/>
            <a:ext cx="571901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string “HUB_NAME” in all files of current directory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198" y="5221794"/>
            <a:ext cx="9601200" cy="101566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Account 1: </a:t>
            </a:r>
            <a:r>
              <a:rPr lang="en-US" sz="2000" dirty="0"/>
              <a:t>created by manufacturer for testing (assumption)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Account 2: </a:t>
            </a:r>
            <a:r>
              <a:rPr lang="en-US" sz="2000" dirty="0"/>
              <a:t>Sarfraz (created during simulation, used from April 5 to 22)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Account 3:</a:t>
            </a:r>
            <a:r>
              <a:rPr lang="en-US" sz="2000" dirty="0"/>
              <a:t> Adrian (created during simulation, used on April 30)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032459"/>
            <a:ext cx="8371428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9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842608" cy="1325563"/>
          </a:xfrm>
        </p:spPr>
        <p:txBody>
          <a:bodyPr/>
          <a:lstStyle/>
          <a:p>
            <a:r>
              <a:rPr lang="en-US" dirty="0"/>
              <a:t>Serial number &amp; name of home base and doorbell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199" y="1690688"/>
            <a:ext cx="503321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Display contents of p2p_cmd.log file &amp; scroll down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0020"/>
            <a:ext cx="9601200" cy="40685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3877"/>
          <a:stretch/>
        </p:blipFill>
        <p:spPr>
          <a:xfrm>
            <a:off x="10583327" y="63454"/>
            <a:ext cx="1566703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808" y="63454"/>
            <a:ext cx="2790476" cy="1066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838200" y="6128564"/>
            <a:ext cx="9601200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Evidence related to account 1 (Sarfraz) since dates between April 5 – April 22</a:t>
            </a:r>
          </a:p>
        </p:txBody>
      </p:sp>
    </p:spTree>
    <p:extLst>
      <p:ext uri="{BB962C8B-B14F-4D97-AF65-F5344CB8AC3E}">
        <p14:creationId xmlns:p14="http://schemas.microsoft.com/office/powerpoint/2010/main" val="4139687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16002</TotalTime>
  <Words>753</Words>
  <Application>Microsoft Macintosh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Söhne</vt:lpstr>
      <vt:lpstr>Söhne Mono</vt:lpstr>
      <vt:lpstr>Office Theme</vt:lpstr>
      <vt:lpstr>Forensic Investigation  of  Eufy Video Doorbell</vt:lpstr>
      <vt:lpstr>Important Directories and Files Containing Potential Evidence</vt:lpstr>
      <vt:lpstr>Analyzing p2p communication log </vt:lpstr>
      <vt:lpstr>p2p (peer-to-peer) Communications</vt:lpstr>
      <vt:lpstr>Some important p2p commands</vt:lpstr>
      <vt:lpstr>2 Accounts were Used on the Eufy Device</vt:lpstr>
      <vt:lpstr>p2p (peer-to-peer) Communications</vt:lpstr>
      <vt:lpstr>Each Account has Different ID</vt:lpstr>
      <vt:lpstr>Serial number &amp; name of home base and doorbell</vt:lpstr>
      <vt:lpstr>p2p Session Closed on April 5</vt:lpstr>
      <vt:lpstr>Log Showing Setting of Doorbell Name</vt:lpstr>
      <vt:lpstr>Log File Showing Change of the doorbell name</vt:lpstr>
      <vt:lpstr>Log File Showing New Account Binding with Device</vt:lpstr>
      <vt:lpstr>Log File Showing an Event (User Talking Through Bell &amp; Viewing Live Video)</vt:lpstr>
      <vt:lpstr>Log file showing user viewed recorded videos</vt:lpstr>
      <vt:lpstr>Evidence of use of Alexa device</vt:lpstr>
      <vt:lpstr>Timeline of p2p communication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sarfraz nawaz</cp:lastModifiedBy>
  <cp:revision>511</cp:revision>
  <dcterms:created xsi:type="dcterms:W3CDTF">2021-01-18T02:02:41Z</dcterms:created>
  <dcterms:modified xsi:type="dcterms:W3CDTF">2024-05-23T02:44:51Z</dcterms:modified>
</cp:coreProperties>
</file>