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7" r:id="rId2"/>
    <p:sldId id="1073" r:id="rId3"/>
    <p:sldId id="1055" r:id="rId4"/>
    <p:sldId id="1051" r:id="rId5"/>
    <p:sldId id="1052" r:id="rId6"/>
    <p:sldId id="1053" r:id="rId7"/>
    <p:sldId id="1045" r:id="rId8"/>
    <p:sldId id="1046" r:id="rId9"/>
    <p:sldId id="1047" r:id="rId10"/>
    <p:sldId id="1044" r:id="rId11"/>
    <p:sldId id="104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51D6"/>
    <a:srgbClr val="941100"/>
    <a:srgbClr val="D81E00"/>
    <a:srgbClr val="FF2600"/>
    <a:srgbClr val="FF7E79"/>
    <a:srgbClr val="AEAEAE"/>
    <a:srgbClr val="FF9A00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649C4F-48C8-4CC6-BAE6-40898A5F8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2915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Forensic Investigation </a:t>
            </a:r>
            <a:br>
              <a:rPr lang="en-US" dirty="0"/>
            </a:br>
            <a:r>
              <a:rPr lang="en-US" dirty="0"/>
              <a:t>of </a:t>
            </a:r>
            <a:br>
              <a:rPr lang="en-US" dirty="0"/>
            </a:br>
            <a:r>
              <a:rPr lang="en-US" b="1" dirty="0" err="1"/>
              <a:t>Eufy</a:t>
            </a:r>
            <a:r>
              <a:rPr lang="en-US" b="1" dirty="0"/>
              <a:t> Video Doorbell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BF72B7-75CA-5E8F-878E-F96EF659F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12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 dirty="0"/>
              <a:t>Daily (Section) Log File</a:t>
            </a:r>
            <a:endParaRPr lang="en-PK" sz="3200" i="1" dirty="0"/>
          </a:p>
        </p:txBody>
      </p:sp>
    </p:spTree>
    <p:extLst>
      <p:ext uri="{BB962C8B-B14F-4D97-AF65-F5344CB8AC3E}">
        <p14:creationId xmlns:p14="http://schemas.microsoft.com/office/powerpoint/2010/main" val="2783025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Shows the Creation of a Directory and a Video File for the New Event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555"/>
          <a:stretch/>
        </p:blipFill>
        <p:spPr>
          <a:xfrm>
            <a:off x="838200" y="2060020"/>
            <a:ext cx="10515600" cy="14996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690688"/>
            <a:ext cx="36246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directory and video file created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200" y="3720321"/>
            <a:ext cx="239632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Thumbnail file created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89653"/>
            <a:ext cx="10485714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92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Shows Encryption of the Video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020"/>
            <a:ext cx="10515600" cy="11344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199" y="1690688"/>
            <a:ext cx="389757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Log file showing encrypt the video file</a:t>
            </a:r>
          </a:p>
        </p:txBody>
      </p:sp>
    </p:spTree>
    <p:extLst>
      <p:ext uri="{BB962C8B-B14F-4D97-AF65-F5344CB8AC3E}">
        <p14:creationId xmlns:p14="http://schemas.microsoft.com/office/powerpoint/2010/main" val="3104904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Important Directories and Files Containing Potential Evidence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20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1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53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07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S.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Directory/File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What it contains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/media/mmcblk0p1/.</a:t>
                      </a:r>
                      <a:r>
                        <a:rPr lang="en-US" sz="2400" dirty="0" err="1"/>
                        <a:t>sqlite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</a:t>
                      </a:r>
                      <a:r>
                        <a:rPr lang="en-US" sz="2400" baseline="0" dirty="0"/>
                        <a:t> files recording event histories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/media/mmcblk0p1/video/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Thumbnails &amp; cropped human pictures of recorded event videos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media/mmcblk0p1/Camera*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Encrypted</a:t>
                      </a:r>
                      <a:r>
                        <a:rPr lang="en-US" sz="2400" baseline="0" dirty="0"/>
                        <a:t> event video files and text files containing the event details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p2p_cmd.log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 containing log of commands</a:t>
                      </a:r>
                      <a:r>
                        <a:rPr lang="en-US" sz="2400" baseline="0" dirty="0"/>
                        <a:t> / interaction with client device (p2p) app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sec.YYYY-MM-DD.log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 files containing log of activities for a particular</a:t>
                      </a:r>
                      <a:r>
                        <a:rPr lang="en-US" sz="2400" baseline="0" dirty="0"/>
                        <a:t> date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5982136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Represents the number of camera, like 00 for first camera and so on</a:t>
            </a:r>
          </a:p>
        </p:txBody>
      </p:sp>
    </p:spTree>
    <p:extLst>
      <p:ext uri="{BB962C8B-B14F-4D97-AF65-F5344CB8AC3E}">
        <p14:creationId xmlns:p14="http://schemas.microsoft.com/office/powerpoint/2010/main" val="3357413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daily log file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sec.2024-04-30.log</a:t>
            </a:r>
          </a:p>
        </p:txBody>
      </p:sp>
    </p:spTree>
    <p:extLst>
      <p:ext uri="{BB962C8B-B14F-4D97-AF65-F5344CB8AC3E}">
        <p14:creationId xmlns:p14="http://schemas.microsoft.com/office/powerpoint/2010/main" val="1428178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Daily Log File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0020"/>
            <a:ext cx="6092909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1" y="1690688"/>
            <a:ext cx="291493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Look for sec.2024-04-30.log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31109" y="2060020"/>
            <a:ext cx="44226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sec.2024-04-30.log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 file is a log file.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It contains records of all activities on the home base on April 30, 2024.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</a:rPr>
              <a:t>Since this device was used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rgbClr val="0D0D0D"/>
                </a:solidFill>
                <a:effectLst/>
              </a:rPr>
              <a:t> only on April 30, so only one file. Otherwise, there should have been multiple files – one for each date.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11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084928" cy="1325563"/>
          </a:xfrm>
        </p:spPr>
        <p:txBody>
          <a:bodyPr/>
          <a:lstStyle/>
          <a:p>
            <a:r>
              <a:rPr lang="en-US" dirty="0"/>
              <a:t>Daily Log Showing MAC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5264"/>
            <a:ext cx="11077041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4266063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Display contents of sec.2024-04-30. log file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57468"/>
          <a:stretch/>
        </p:blipFill>
        <p:spPr>
          <a:xfrm>
            <a:off x="9156213" y="27296"/>
            <a:ext cx="2981195" cy="155564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8888"/>
          <a:stretch/>
        </p:blipFill>
        <p:spPr>
          <a:xfrm>
            <a:off x="5953537" y="27296"/>
            <a:ext cx="3081821" cy="15544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03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Doorbell Name, Serial Number and Home Base Local IP Address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9587"/>
            <a:ext cx="10515600" cy="16094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733761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Scroll down the log file to view the IP address, doorbell name, and serial no.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57938"/>
            <a:ext cx="2921577" cy="1600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949"/>
          <a:stretch/>
        </p:blipFill>
        <p:spPr>
          <a:xfrm>
            <a:off x="4517409" y="4034353"/>
            <a:ext cx="2259838" cy="22761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88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 Showing Old and New Account IDs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46578"/>
            <a:ext cx="10872000" cy="953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2401" b="-7193"/>
          <a:stretch/>
        </p:blipFill>
        <p:spPr>
          <a:xfrm>
            <a:off x="838200" y="2060020"/>
            <a:ext cx="11032260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E2B0B7-A96B-92D1-4637-715B41C7A0CB}"/>
              </a:ext>
            </a:extLst>
          </p:cNvPr>
          <p:cNvSpPr txBox="1"/>
          <p:nvPr/>
        </p:nvSpPr>
        <p:spPr>
          <a:xfrm>
            <a:off x="838200" y="1690688"/>
            <a:ext cx="349316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New account binding to the device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129C7-A139-7F59-09BD-B74DB5C620ED}"/>
              </a:ext>
            </a:extLst>
          </p:cNvPr>
          <p:cNvSpPr txBox="1"/>
          <p:nvPr/>
        </p:nvSpPr>
        <p:spPr>
          <a:xfrm>
            <a:off x="838200" y="3177245"/>
            <a:ext cx="2675021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Old and new accounts IDs</a:t>
            </a:r>
          </a:p>
        </p:txBody>
      </p:sp>
    </p:spTree>
    <p:extLst>
      <p:ext uri="{BB962C8B-B14F-4D97-AF65-F5344CB8AC3E}">
        <p14:creationId xmlns:p14="http://schemas.microsoft.com/office/powerpoint/2010/main" val="3472913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Deleting Old Files &amp; Directories and Creating New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8518"/>
          <a:stretch/>
        </p:blipFill>
        <p:spPr>
          <a:xfrm>
            <a:off x="838200" y="2064410"/>
            <a:ext cx="10515600" cy="29279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23505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Scroll down the log file to view delete files command</a:t>
            </a:r>
          </a:p>
        </p:txBody>
      </p:sp>
    </p:spTree>
    <p:extLst>
      <p:ext uri="{BB962C8B-B14F-4D97-AF65-F5344CB8AC3E}">
        <p14:creationId xmlns:p14="http://schemas.microsoft.com/office/powerpoint/2010/main" val="466035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812808" cy="1325563"/>
          </a:xfrm>
        </p:spPr>
        <p:txBody>
          <a:bodyPr/>
          <a:lstStyle/>
          <a:p>
            <a:r>
              <a:rPr lang="en-US" dirty="0"/>
              <a:t>Log Shows the First Event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58995"/>
            <a:ext cx="10515600" cy="18872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1690688"/>
            <a:ext cx="523505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Scroll down the log file to view first event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008" y="40944"/>
            <a:ext cx="5486400" cy="13020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838200" y="2647666"/>
            <a:ext cx="1304499" cy="777922"/>
          </a:xfrm>
          <a:prstGeom prst="rect">
            <a:avLst/>
          </a:prstGeom>
          <a:noFill/>
          <a:ln w="28575">
            <a:solidFill>
              <a:srgbClr val="FF2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46" y="4533857"/>
            <a:ext cx="4572000" cy="10417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60946" y="4164525"/>
            <a:ext cx="272841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Convert timestamp to EDT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589361" y="3179928"/>
            <a:ext cx="1843585" cy="13539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46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16008</TotalTime>
  <Words>342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Forensic Investigation  of  Eufy Video Doorbell</vt:lpstr>
      <vt:lpstr>Important Directories and Files Containing Potential Evidence</vt:lpstr>
      <vt:lpstr>Analyzing daily log file</vt:lpstr>
      <vt:lpstr>Daily Log File</vt:lpstr>
      <vt:lpstr>Daily Log Showing MAC address</vt:lpstr>
      <vt:lpstr>Doorbell Name, Serial Number and Home Base Local IP Address</vt:lpstr>
      <vt:lpstr>Log Showing Old and New Account IDs</vt:lpstr>
      <vt:lpstr>System Deleting Old Files &amp; Directories and Creating New</vt:lpstr>
      <vt:lpstr>Log Shows the First Event </vt:lpstr>
      <vt:lpstr>Log Shows the Creation of a Directory and a Video File for the New Event</vt:lpstr>
      <vt:lpstr>Log Shows Encryption of the Video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521</cp:revision>
  <dcterms:created xsi:type="dcterms:W3CDTF">2021-01-18T02:02:41Z</dcterms:created>
  <dcterms:modified xsi:type="dcterms:W3CDTF">2024-05-23T02:45:08Z</dcterms:modified>
</cp:coreProperties>
</file>