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1073" r:id="rId3"/>
    <p:sldId id="1055" r:id="rId4"/>
    <p:sldId id="1023" r:id="rId5"/>
    <p:sldId id="1024" r:id="rId6"/>
    <p:sldId id="990" r:id="rId7"/>
    <p:sldId id="1025" r:id="rId8"/>
    <p:sldId id="1026" r:id="rId9"/>
    <p:sldId id="10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/>
              <a:t>Analyzing Camera00 File</a:t>
            </a:r>
            <a:endParaRPr lang="en-PK" sz="3200" i="1" dirty="0"/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Directories and Files Containing Potential Evidence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Directory/File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What it contains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/media/mmcblk0p1/.</a:t>
                      </a:r>
                      <a:r>
                        <a:rPr lang="en-US" sz="2400" dirty="0" err="1"/>
                        <a:t>sqlite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  <a:r>
                        <a:rPr lang="en-US" sz="2400" baseline="0" dirty="0"/>
                        <a:t> files recording event histories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/media/mmcblk0p1/video/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Thumbnails &amp; cropped human pictures of recorded event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media/mmcblk0p1/Camera*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Encrypted</a:t>
                      </a:r>
                      <a:r>
                        <a:rPr lang="en-US" sz="2400" baseline="0" dirty="0"/>
                        <a:t> event video files and text files containing the event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p2p_cmd.log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 containing log of commands</a:t>
                      </a:r>
                      <a:r>
                        <a:rPr lang="en-US" sz="2400" baseline="0" dirty="0"/>
                        <a:t> / interaction with client device (p2p) app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sec.YYYY-MM-DD.log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files containing log of activities for a particular</a:t>
                      </a:r>
                      <a:r>
                        <a:rPr lang="en-US" sz="2400" baseline="0" dirty="0"/>
                        <a:t>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21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Represents the number of camera, like 00 for first camera and so on</a:t>
            </a:r>
          </a:p>
        </p:txBody>
      </p:sp>
    </p:spTree>
    <p:extLst>
      <p:ext uri="{BB962C8B-B14F-4D97-AF65-F5344CB8AC3E}">
        <p14:creationId xmlns:p14="http://schemas.microsoft.com/office/powerpoint/2010/main" val="335741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Camera Directory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Camera00</a:t>
            </a:r>
          </a:p>
        </p:txBody>
      </p:sp>
    </p:spTree>
    <p:extLst>
      <p:ext uri="{BB962C8B-B14F-4D97-AF65-F5344CB8AC3E}">
        <p14:creationId xmlns:p14="http://schemas.microsoft.com/office/powerpoint/2010/main" val="14281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One Text File for Each Event in </a:t>
            </a:r>
            <a:r>
              <a:rPr lang="en-GB" dirty="0"/>
              <a:t>the </a:t>
            </a:r>
            <a:r>
              <a:rPr lang="en-PK" dirty="0"/>
              <a:t>Directory ‘</a:t>
            </a:r>
            <a:r>
              <a:rPr lang="en-PK" i="1" dirty="0"/>
              <a:t>Camera00</a:t>
            </a:r>
            <a:r>
              <a:rPr lang="en-PK" dirty="0"/>
              <a:t>’ 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D0CDF8-BDF3-A277-1B48-F5FD7599D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020"/>
            <a:ext cx="10515600" cy="32339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70D51-D9AF-C52D-55A3-0A7D9DA4C803}"/>
              </a:ext>
            </a:extLst>
          </p:cNvPr>
          <p:cNvSpPr txBox="1"/>
          <p:nvPr/>
        </p:nvSpPr>
        <p:spPr>
          <a:xfrm>
            <a:off x="838200" y="1690688"/>
            <a:ext cx="36262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files in the ‘Camear00’ directory</a:t>
            </a:r>
          </a:p>
        </p:txBody>
      </p:sp>
    </p:spTree>
    <p:extLst>
      <p:ext uri="{BB962C8B-B14F-4D97-AF65-F5344CB8AC3E}">
        <p14:creationId xmlns:p14="http://schemas.microsoft.com/office/powerpoint/2010/main" val="9036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757AB-7038-3C56-40AC-E77C390E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One Text File and One </a:t>
            </a:r>
            <a:r>
              <a:rPr lang="en-PK" i="1" dirty="0"/>
              <a:t>dat</a:t>
            </a:r>
            <a:r>
              <a:rPr lang="en-PK" dirty="0"/>
              <a:t> File For Each Event in </a:t>
            </a:r>
            <a:r>
              <a:rPr lang="en-GB" dirty="0"/>
              <a:t>the </a:t>
            </a:r>
            <a:r>
              <a:rPr lang="en-PK" dirty="0"/>
              <a:t>Directory ‘</a:t>
            </a:r>
            <a:r>
              <a:rPr lang="en-PK" i="1" dirty="0"/>
              <a:t>Camera00</a:t>
            </a:r>
            <a:r>
              <a:rPr lang="en-PK" dirty="0"/>
              <a:t>’ 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D0CDF8-BDF3-A277-1B48-F5FD7599D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515600" cy="323398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2E7D95-44D2-0467-8985-4AB7C9C5B3B2}"/>
              </a:ext>
            </a:extLst>
          </p:cNvPr>
          <p:cNvSpPr txBox="1"/>
          <p:nvPr/>
        </p:nvSpPr>
        <p:spPr>
          <a:xfrm>
            <a:off x="838201" y="5401726"/>
            <a:ext cx="1051559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</a:t>
            </a:r>
            <a:r>
              <a:rPr lang="en-PK" sz="2800" dirty="0"/>
              <a:t>at file is probably the encrypted recorded video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43E34-9515-EB1F-2B26-93AB118EE03C}"/>
              </a:ext>
            </a:extLst>
          </p:cNvPr>
          <p:cNvSpPr txBox="1"/>
          <p:nvPr/>
        </p:nvSpPr>
        <p:spPr>
          <a:xfrm>
            <a:off x="838200" y="1690688"/>
            <a:ext cx="36262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files in the ‘Camear00’ directory</a:t>
            </a:r>
          </a:p>
        </p:txBody>
      </p:sp>
    </p:spTree>
    <p:extLst>
      <p:ext uri="{BB962C8B-B14F-4D97-AF65-F5344CB8AC3E}">
        <p14:creationId xmlns:p14="http://schemas.microsoft.com/office/powerpoint/2010/main" val="706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Convert the Text File to JSON Format for Better Readability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FF22A7-7635-FF0E-6488-2E5CA75DF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515600" cy="23093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82943-0266-B60F-839E-B5D05221CC0D}"/>
              </a:ext>
            </a:extLst>
          </p:cNvPr>
          <p:cNvSpPr txBox="1"/>
          <p:nvPr/>
        </p:nvSpPr>
        <p:spPr>
          <a:xfrm>
            <a:off x="838200" y="1690688"/>
            <a:ext cx="43389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mv</a:t>
            </a:r>
            <a:r>
              <a:rPr lang="en-US" dirty="0"/>
              <a:t> command to rename txt file to JSON</a:t>
            </a:r>
          </a:p>
        </p:txBody>
      </p:sp>
    </p:spTree>
    <p:extLst>
      <p:ext uri="{BB962C8B-B14F-4D97-AF65-F5344CB8AC3E}">
        <p14:creationId xmlns:p14="http://schemas.microsoft.com/office/powerpoint/2010/main" val="205323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View the Event Details in JSON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1D6D1-E4D6-7FE2-AE74-571C9DBC0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6942943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CA1BB-D499-C7DA-80A9-A32274F1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43" y="1475535"/>
            <a:ext cx="4449600" cy="2159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32818-CCB9-C84D-0C17-9B1E0AFEF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143" y="4046380"/>
            <a:ext cx="4482000" cy="17995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5875E4-EBCB-0920-1C41-03B313930AE9}"/>
              </a:ext>
            </a:extLst>
          </p:cNvPr>
          <p:cNvCxnSpPr/>
          <p:nvPr/>
        </p:nvCxnSpPr>
        <p:spPr>
          <a:xfrm flipH="1" flipV="1">
            <a:off x="3388659" y="3016251"/>
            <a:ext cx="4392484" cy="2151061"/>
          </a:xfrm>
          <a:prstGeom prst="straightConnector1">
            <a:avLst/>
          </a:prstGeom>
          <a:ln w="28575">
            <a:solidFill>
              <a:srgbClr val="AB5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201498-1234-56E9-83CC-01E876FBF7FC}"/>
              </a:ext>
            </a:extLst>
          </p:cNvPr>
          <p:cNvCxnSpPr>
            <a:cxnSpLocks/>
          </p:cNvCxnSpPr>
          <p:nvPr/>
        </p:nvCxnSpPr>
        <p:spPr>
          <a:xfrm flipH="1">
            <a:off x="3325795" y="2555332"/>
            <a:ext cx="4581076" cy="245766"/>
          </a:xfrm>
          <a:prstGeom prst="straightConnector1">
            <a:avLst/>
          </a:prstGeom>
          <a:ln w="28575">
            <a:solidFill>
              <a:srgbClr val="AB5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C42191-80FD-F640-D2F9-9DA790850E7E}"/>
              </a:ext>
            </a:extLst>
          </p:cNvPr>
          <p:cNvSpPr txBox="1"/>
          <p:nvPr/>
        </p:nvSpPr>
        <p:spPr>
          <a:xfrm>
            <a:off x="838200" y="1690688"/>
            <a:ext cx="34783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jq</a:t>
            </a:r>
            <a:r>
              <a:rPr lang="en-US" dirty="0"/>
              <a:t> command to parse JSON file</a:t>
            </a:r>
          </a:p>
        </p:txBody>
      </p:sp>
    </p:spTree>
    <p:extLst>
      <p:ext uri="{BB962C8B-B14F-4D97-AF65-F5344CB8AC3E}">
        <p14:creationId xmlns:p14="http://schemas.microsoft.com/office/powerpoint/2010/main" val="400862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Convert Another Text File to JSON File</a:t>
            </a:r>
          </a:p>
        </p:txBody>
      </p:sp>
      <p:pic>
        <p:nvPicPr>
          <p:cNvPr id="6" name="Content Placeholder 5" descr="A screenshot of a video&#10;&#10;Description automatically generated">
            <a:extLst>
              <a:ext uri="{FF2B5EF4-FFF2-40B4-BE49-F238E27FC236}">
                <a16:creationId xmlns:a16="http://schemas.microsoft.com/office/drawing/2014/main" id="{2B034493-6795-A53E-A76D-2713C208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515600" cy="160609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83547-0B14-A182-135B-52319693E24E}"/>
              </a:ext>
            </a:extLst>
          </p:cNvPr>
          <p:cNvSpPr txBox="1"/>
          <p:nvPr/>
        </p:nvSpPr>
        <p:spPr>
          <a:xfrm>
            <a:off x="838200" y="1690688"/>
            <a:ext cx="43389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mv</a:t>
            </a:r>
            <a:r>
              <a:rPr lang="en-US" dirty="0"/>
              <a:t> command to rename txt file to JSON</a:t>
            </a:r>
          </a:p>
        </p:txBody>
      </p:sp>
    </p:spTree>
    <p:extLst>
      <p:ext uri="{BB962C8B-B14F-4D97-AF65-F5344CB8AC3E}">
        <p14:creationId xmlns:p14="http://schemas.microsoft.com/office/powerpoint/2010/main" val="42629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View the Event Details of Second Event in JSON File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C881E2-70F2-03E6-947F-253117248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5029987" cy="4351338"/>
          </a:xfrm>
        </p:spPr>
      </p:pic>
      <p:pic>
        <p:nvPicPr>
          <p:cNvPr id="8" name="Content Placeholder 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E6A1169F-0380-BC74-CAE9-E5C0B918C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41"/>
          <a:stretch/>
        </p:blipFill>
        <p:spPr>
          <a:xfrm>
            <a:off x="5763519" y="2060020"/>
            <a:ext cx="5590281" cy="317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A94ADB-289F-F509-9977-53946132A7E6}"/>
              </a:ext>
            </a:extLst>
          </p:cNvPr>
          <p:cNvSpPr txBox="1"/>
          <p:nvPr/>
        </p:nvSpPr>
        <p:spPr>
          <a:xfrm>
            <a:off x="838200" y="1690688"/>
            <a:ext cx="34783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jq</a:t>
            </a:r>
            <a:r>
              <a:rPr lang="en-US" dirty="0"/>
              <a:t> command to parse JSON file</a:t>
            </a:r>
          </a:p>
        </p:txBody>
      </p:sp>
    </p:spTree>
    <p:extLst>
      <p:ext uri="{BB962C8B-B14F-4D97-AF65-F5344CB8AC3E}">
        <p14:creationId xmlns:p14="http://schemas.microsoft.com/office/powerpoint/2010/main" val="5380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16018</TotalTime>
  <Words>250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Forensic Investigation  of  Eufy Video Doorbell</vt:lpstr>
      <vt:lpstr>Important Directories and Files Containing Potential Evidence</vt:lpstr>
      <vt:lpstr>Analyzing Camera Directory</vt:lpstr>
      <vt:lpstr>One Text File for Each Event in the Directory ‘Camera00’ </vt:lpstr>
      <vt:lpstr>One Text File and One dat File For Each Event in the Directory ‘Camera00’ </vt:lpstr>
      <vt:lpstr>Convert the Text File to JSON Format for Better Readability</vt:lpstr>
      <vt:lpstr>View the Event Details in JSON File</vt:lpstr>
      <vt:lpstr>Convert Another Text File to JSON File</vt:lpstr>
      <vt:lpstr>View the Event Details of Second Event in JSON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534</cp:revision>
  <dcterms:created xsi:type="dcterms:W3CDTF">2021-01-18T02:02:41Z</dcterms:created>
  <dcterms:modified xsi:type="dcterms:W3CDTF">2024-05-23T03:06:42Z</dcterms:modified>
</cp:coreProperties>
</file>