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1073" r:id="rId3"/>
    <p:sldId id="1075" r:id="rId4"/>
    <p:sldId id="1042" r:id="rId5"/>
    <p:sldId id="1060" r:id="rId6"/>
    <p:sldId id="1061" r:id="rId7"/>
    <p:sldId id="1062" r:id="rId8"/>
    <p:sldId id="1064" r:id="rId9"/>
    <p:sldId id="1072" r:id="rId10"/>
    <p:sldId id="1069" r:id="rId11"/>
    <p:sldId id="10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/>
              <a:t>Analyzing </a:t>
            </a:r>
            <a:r>
              <a:rPr lang="en-US" sz="3200" i="1" dirty="0" err="1"/>
              <a:t>sqlite</a:t>
            </a:r>
            <a:r>
              <a:rPr lang="en-US" sz="3200" i="1"/>
              <a:t> Directory</a:t>
            </a:r>
            <a:endParaRPr lang="en-PK" sz="3200" i="1" dirty="0"/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67400" cy="1325563"/>
          </a:xfrm>
        </p:spPr>
        <p:txBody>
          <a:bodyPr/>
          <a:lstStyle/>
          <a:p>
            <a:pPr algn="ctr"/>
            <a:r>
              <a:rPr lang="en-US" dirty="0"/>
              <a:t>Two Types of jpg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440"/>
            <a:ext cx="6352381" cy="3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267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2499108"/>
            <a:ext cx="29285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List files in /video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6767" y="2868440"/>
            <a:ext cx="4431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directory /video contains encrypted image (jpg)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Two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Video thumbnails </a:t>
            </a:r>
            <a:r>
              <a:rPr lang="en-US" sz="2200" i="1" dirty="0"/>
              <a:t>(</a:t>
            </a:r>
            <a:r>
              <a:rPr lang="en-US" sz="2200" i="1" dirty="0" err="1"/>
              <a:t>YYYYMMDDHHMMSS_cxx</a:t>
            </a:r>
            <a:r>
              <a:rPr lang="en-US" sz="22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Human face cropped images </a:t>
            </a:r>
            <a:r>
              <a:rPr lang="en-US" sz="2200" i="1" dirty="0"/>
              <a:t>(YYYYMMDDHHMMSS_cxx_ai100)</a:t>
            </a:r>
            <a:endParaRPr lang="en-US" dirty="0"/>
          </a:p>
          <a:p>
            <a:r>
              <a:rPr lang="en-US" dirty="0"/>
              <a:t>Where xx represents camera number</a:t>
            </a:r>
          </a:p>
        </p:txBody>
      </p:sp>
    </p:spTree>
    <p:extLst>
      <p:ext uri="{BB962C8B-B14F-4D97-AF65-F5344CB8AC3E}">
        <p14:creationId xmlns:p14="http://schemas.microsoft.com/office/powerpoint/2010/main" val="25509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Face Cropped Pictures Database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1028571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42716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record of cropped pictures database</a:t>
            </a:r>
          </a:p>
        </p:txBody>
      </p:sp>
    </p:spTree>
    <p:extLst>
      <p:ext uri="{BB962C8B-B14F-4D97-AF65-F5344CB8AC3E}">
        <p14:creationId xmlns:p14="http://schemas.microsoft.com/office/powerpoint/2010/main" val="342094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Directories and Files Containing Potential Evidence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Directory/File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What it contains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/media/mmcblk0p1/.</a:t>
                      </a:r>
                      <a:r>
                        <a:rPr lang="en-US" sz="2400" dirty="0" err="1"/>
                        <a:t>sqlite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  <a:r>
                        <a:rPr lang="en-US" sz="2400" baseline="0" dirty="0"/>
                        <a:t> files recording event histories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/media/mmcblk0p1/video/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Thumbnails &amp; cropped human pictures of recorded event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media/mmcblk0p1/Camera*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Encrypted</a:t>
                      </a:r>
                      <a:r>
                        <a:rPr lang="en-US" sz="2400" baseline="0" dirty="0"/>
                        <a:t> event video files and text files containing the event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p2p_cmd.log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 containing log of commands</a:t>
                      </a:r>
                      <a:r>
                        <a:rPr lang="en-US" sz="2400" baseline="0" dirty="0"/>
                        <a:t> / interaction with client device (p2p) app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sec.YYYY-MM-DD.log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files containing log of activities for a particular</a:t>
                      </a:r>
                      <a:r>
                        <a:rPr lang="en-US" sz="2400" baseline="0" dirty="0"/>
                        <a:t>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21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Represents the number of camera, like 00 for first camera and so on</a:t>
            </a:r>
          </a:p>
        </p:txBody>
      </p:sp>
    </p:spTree>
    <p:extLst>
      <p:ext uri="{BB962C8B-B14F-4D97-AF65-F5344CB8AC3E}">
        <p14:creationId xmlns:p14="http://schemas.microsoft.com/office/powerpoint/2010/main" val="335741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database files in .</a:t>
            </a:r>
            <a:r>
              <a:rPr lang="en-US" dirty="0" err="1"/>
              <a:t>sqlite</a:t>
            </a:r>
            <a:r>
              <a:rPr lang="en-US" dirty="0"/>
              <a:t> directory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files are in a hidden directory (.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7" y="2060021"/>
            <a:ext cx="10515600" cy="2889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1152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hidden files and directories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8" y="4949602"/>
            <a:ext cx="1051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Directory (.</a:t>
            </a:r>
            <a:r>
              <a:rPr lang="en-US" sz="2400" dirty="0" err="1"/>
              <a:t>sqlite</a:t>
            </a:r>
            <a:r>
              <a:rPr lang="en-US" sz="2400" dirty="0"/>
              <a:t>) containing database files is hidden, so use ls –a t list hidden directories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.</a:t>
            </a:r>
            <a:r>
              <a:rPr lang="en-US" sz="2400" dirty="0" err="1"/>
              <a:t>sqlite</a:t>
            </a:r>
            <a:r>
              <a:rPr lang="en-US" sz="2400" dirty="0"/>
              <a:t> directory contains various database files related to events on connected cameras/doorbell</a:t>
            </a:r>
          </a:p>
        </p:txBody>
      </p:sp>
    </p:spTree>
    <p:extLst>
      <p:ext uri="{BB962C8B-B14F-4D97-AF65-F5344CB8AC3E}">
        <p14:creationId xmlns:p14="http://schemas.microsoft.com/office/powerpoint/2010/main" val="377564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Database File </a:t>
            </a:r>
            <a:r>
              <a:rPr lang="en-US" i="1" dirty="0"/>
              <a:t>history_record_info_0 </a:t>
            </a:r>
            <a:r>
              <a:rPr lang="en-US" dirty="0"/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60020"/>
            <a:ext cx="9144000" cy="2748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690688"/>
            <a:ext cx="41432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databse</a:t>
            </a:r>
            <a:r>
              <a:rPr lang="en-US" dirty="0"/>
              <a:t> (.</a:t>
            </a:r>
            <a:r>
              <a:rPr lang="en-US" dirty="0" err="1"/>
              <a:t>db</a:t>
            </a:r>
            <a:r>
              <a:rPr lang="en-US" dirty="0"/>
              <a:t>) file &amp; turn headers on</a:t>
            </a:r>
          </a:p>
        </p:txBody>
      </p:sp>
    </p:spTree>
    <p:extLst>
      <p:ext uri="{BB962C8B-B14F-4D97-AF65-F5344CB8AC3E}">
        <p14:creationId xmlns:p14="http://schemas.microsoft.com/office/powerpoint/2010/main" val="36634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Selected Contents of </a:t>
            </a:r>
            <a:r>
              <a:rPr lang="en-US" i="1" dirty="0"/>
              <a:t>history_record_info_0 </a:t>
            </a:r>
            <a:r>
              <a:rPr lang="en-US" dirty="0"/>
              <a:t>File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8" y="1690688"/>
            <a:ext cx="467549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first 2 rows with all columns from table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10515600" cy="1169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8" y="3598617"/>
            <a:ext cx="1051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table has many rows so it is difficult to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 display columns to necessary columns only</a:t>
            </a:r>
          </a:p>
        </p:txBody>
      </p:sp>
    </p:spTree>
    <p:extLst>
      <p:ext uri="{BB962C8B-B14F-4D97-AF65-F5344CB8AC3E}">
        <p14:creationId xmlns:p14="http://schemas.microsoft.com/office/powerpoint/2010/main" val="245416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Selected Contents of </a:t>
            </a:r>
            <a:r>
              <a:rPr lang="en-US" i="1" dirty="0"/>
              <a:t>history_record_info_0 </a:t>
            </a:r>
            <a:r>
              <a:rPr lang="en-US" dirty="0"/>
              <a:t>File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1690688"/>
            <a:ext cx="52077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first 5 rows with selected columns from table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60383"/>
            <a:ext cx="10515600" cy="1755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984663"/>
            <a:ext cx="4655781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All Contents of </a:t>
            </a:r>
            <a:r>
              <a:rPr lang="en-US" i="1" dirty="0"/>
              <a:t>history_record_info_0 </a:t>
            </a:r>
            <a:r>
              <a:rPr lang="en-US" dirty="0"/>
              <a:t>File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60020"/>
            <a:ext cx="10515600" cy="3406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8" y="1690688"/>
            <a:ext cx="52077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all rows with selected columns from table </a:t>
            </a:r>
          </a:p>
        </p:txBody>
      </p:sp>
    </p:spTree>
    <p:extLst>
      <p:ext uri="{BB962C8B-B14F-4D97-AF65-F5344CB8AC3E}">
        <p14:creationId xmlns:p14="http://schemas.microsoft.com/office/powerpoint/2010/main" val="149276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2371" cy="1325563"/>
          </a:xfrm>
        </p:spPr>
        <p:txBody>
          <a:bodyPr/>
          <a:lstStyle/>
          <a:p>
            <a:pPr algn="ctr"/>
            <a:r>
              <a:rPr lang="en-US" dirty="0"/>
              <a:t>Event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60020"/>
            <a:ext cx="6457143" cy="41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8" y="1690688"/>
            <a:ext cx="36928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Display selected columns from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5687" y="4003727"/>
            <a:ext cx="3939654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events =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Human detection = 8 events</a:t>
            </a:r>
          </a:p>
          <a:p>
            <a:r>
              <a:rPr lang="en-US" sz="2000" dirty="0"/>
              <a:t>	</a:t>
            </a:r>
            <a:r>
              <a:rPr lang="en-US" sz="2000" i="1" dirty="0"/>
              <a:t>(trigger type 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Human + Ring = 8 events</a:t>
            </a:r>
          </a:p>
          <a:p>
            <a:r>
              <a:rPr lang="en-US" sz="2000" i="1" dirty="0"/>
              <a:t>	(trigger type = 8)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 change = 2 events</a:t>
            </a:r>
          </a:p>
          <a:p>
            <a:r>
              <a:rPr lang="en-US" sz="2000" i="1" dirty="0"/>
              <a:t>	(trigger type = 0)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571" y="0"/>
            <a:ext cx="3571429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16023</TotalTime>
  <Words>393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Forensic Investigation  of  Eufy Video Doorbell</vt:lpstr>
      <vt:lpstr>Important Directories and Files Containing Potential Evidence</vt:lpstr>
      <vt:lpstr>Analysis of the database files in .sqlite directory</vt:lpstr>
      <vt:lpstr>Database files are in a hidden directory (.sqlite)</vt:lpstr>
      <vt:lpstr>Open Database File history_record_info_0 File</vt:lpstr>
      <vt:lpstr>Display Selected Contents of history_record_info_0 File </vt:lpstr>
      <vt:lpstr>Display Selected Contents of history_record_info_0 File </vt:lpstr>
      <vt:lpstr>Display All Contents of history_record_info_0 File </vt:lpstr>
      <vt:lpstr>Event Types</vt:lpstr>
      <vt:lpstr>Two Types of jpg Files</vt:lpstr>
      <vt:lpstr>Human Face Cropped Pictures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547</cp:revision>
  <dcterms:created xsi:type="dcterms:W3CDTF">2021-01-18T02:02:41Z</dcterms:created>
  <dcterms:modified xsi:type="dcterms:W3CDTF">2024-05-23T03:07:10Z</dcterms:modified>
</cp:coreProperties>
</file>