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1.xml" ContentType="application/vnd.openxmlformats-officedocument.presentationml.notesSlide+xml"/>
  <Override PartName="/ppt/ink/ink1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84" r:id="rId3"/>
    <p:sldId id="287" r:id="rId4"/>
    <p:sldId id="257" r:id="rId5"/>
    <p:sldId id="258" r:id="rId6"/>
    <p:sldId id="259" r:id="rId7"/>
    <p:sldId id="267" r:id="rId8"/>
    <p:sldId id="260" r:id="rId9"/>
    <p:sldId id="262" r:id="rId10"/>
    <p:sldId id="281" r:id="rId11"/>
    <p:sldId id="261" r:id="rId12"/>
    <p:sldId id="263" r:id="rId13"/>
    <p:sldId id="264" r:id="rId14"/>
    <p:sldId id="282" r:id="rId15"/>
    <p:sldId id="266" r:id="rId16"/>
    <p:sldId id="285" r:id="rId17"/>
    <p:sldId id="265" r:id="rId18"/>
    <p:sldId id="268" r:id="rId19"/>
    <p:sldId id="271" r:id="rId20"/>
    <p:sldId id="272" r:id="rId21"/>
    <p:sldId id="278" r:id="rId22"/>
    <p:sldId id="290" r:id="rId23"/>
    <p:sldId id="277" r:id="rId24"/>
    <p:sldId id="279" r:id="rId25"/>
    <p:sldId id="274" r:id="rId26"/>
    <p:sldId id="296" r:id="rId27"/>
    <p:sldId id="275" r:id="rId28"/>
    <p:sldId id="288" r:id="rId29"/>
    <p:sldId id="280" r:id="rId30"/>
    <p:sldId id="283" r:id="rId31"/>
    <p:sldId id="276" r:id="rId32"/>
    <p:sldId id="289" r:id="rId33"/>
    <p:sldId id="295" r:id="rId34"/>
    <p:sldId id="291" r:id="rId35"/>
    <p:sldId id="293" r:id="rId36"/>
    <p:sldId id="294" r:id="rId37"/>
    <p:sldId id="286" r:id="rId38"/>
    <p:sldId id="269" r:id="rId39"/>
    <p:sldId id="270" r:id="rId40"/>
    <p:sldId id="27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6292C7-23F4-4ED4-A77E-013F6C63BF9B}" v="358" dt="2025-01-22T16:15:59.140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1981" autoAdjust="0"/>
  </p:normalViewPr>
  <p:slideViewPr>
    <p:cSldViewPr snapToGrid="0">
      <p:cViewPr varScale="1">
        <p:scale>
          <a:sx n="95" d="100"/>
          <a:sy n="95" d="100"/>
        </p:scale>
        <p:origin x="130" y="38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2DF50834-70B7-4792-8287-7E44FACC55EB}"/>
    <pc:docChg chg="undo redo custSel addSld delSld modSld sldOrd">
      <pc:chgData name="Weifeng Xu" userId="e7aed605-a3dd-4d5a-a692-a87037af107b" providerId="ADAL" clId="{2DF50834-70B7-4792-8287-7E44FACC55EB}" dt="2021-07-02T18:46:17.506" v="2421" actId="1076"/>
      <pc:docMkLst>
        <pc:docMk/>
      </pc:docMkLst>
      <pc:sldChg chg="addSp delSp modSp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325061211" sldId="256"/>
        </pc:sldMkLst>
      </pc:sldChg>
      <pc:sldChg chg="del">
        <pc:chgData name="Weifeng Xu" userId="e7aed605-a3dd-4d5a-a692-a87037af107b" providerId="ADAL" clId="{2DF50834-70B7-4792-8287-7E44FACC55EB}" dt="2021-06-25T22:29:38.709" v="54" actId="47"/>
        <pc:sldMkLst>
          <pc:docMk/>
          <pc:sldMk cId="2201572609" sldId="257"/>
        </pc:sldMkLst>
      </pc:sldChg>
      <pc:sldChg chg="del">
        <pc:chgData name="Weifeng Xu" userId="e7aed605-a3dd-4d5a-a692-a87037af107b" providerId="ADAL" clId="{2DF50834-70B7-4792-8287-7E44FACC55EB}" dt="2021-06-26T00:55:36.178" v="1173" actId="47"/>
        <pc:sldMkLst>
          <pc:docMk/>
          <pc:sldMk cId="450669007" sldId="258"/>
        </pc:sldMkLst>
      </pc:sldChg>
      <pc:sldChg chg="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2789471632" sldId="392"/>
        </pc:sldMkLst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72303902" sldId="393"/>
        </pc:sldMkLst>
      </pc:sldChg>
      <pc:sldChg chg="addSp delSp modSp add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67691949" sldId="394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30962794" sldId="395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635951812" sldId="396"/>
        </pc:sldMkLst>
      </pc:sldChg>
      <pc:sldChg chg="delSp add mod chgLayout">
        <pc:chgData name="Weifeng Xu" userId="e7aed605-a3dd-4d5a-a692-a87037af107b" providerId="ADAL" clId="{2DF50834-70B7-4792-8287-7E44FACC55EB}" dt="2021-06-27T00:53:30.358" v="1663" actId="6264"/>
        <pc:sldMkLst>
          <pc:docMk/>
          <pc:sldMk cId="3476957671" sldId="397"/>
        </pc:sldMkLst>
      </pc:sldChg>
      <pc:sldChg chg="addSp delSp modSp add mod chgLayout">
        <pc:chgData name="Weifeng Xu" userId="e7aed605-a3dd-4d5a-a692-a87037af107b" providerId="ADAL" clId="{2DF50834-70B7-4792-8287-7E44FACC55EB}" dt="2021-07-02T18:35:17.348" v="2403" actId="114"/>
        <pc:sldMkLst>
          <pc:docMk/>
          <pc:sldMk cId="837580508" sldId="398"/>
        </pc:sldMkLst>
      </pc:sldChg>
      <pc:sldChg chg="addSp delSp modSp add mod chgLayout">
        <pc:chgData name="Weifeng Xu" userId="e7aed605-a3dd-4d5a-a692-a87037af107b" providerId="ADAL" clId="{2DF50834-70B7-4792-8287-7E44FACC55EB}" dt="2021-07-02T18:36:24.185" v="2405" actId="114"/>
        <pc:sldMkLst>
          <pc:docMk/>
          <pc:sldMk cId="775249280" sldId="399"/>
        </pc:sldMkLst>
      </pc:sldChg>
      <pc:sldChg chg="addSp delSp modSp add mod chgLayout">
        <pc:chgData name="Weifeng Xu" userId="e7aed605-a3dd-4d5a-a692-a87037af107b" providerId="ADAL" clId="{2DF50834-70B7-4792-8287-7E44FACC55EB}" dt="2021-07-02T18:36:39.379" v="2407" actId="114"/>
        <pc:sldMkLst>
          <pc:docMk/>
          <pc:sldMk cId="614667185" sldId="400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82893092" sldId="401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19433619" sldId="402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9788097" sldId="403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665038014" sldId="404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64350271" sldId="405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093752077" sldId="406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972666229" sldId="407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80641166" sldId="408"/>
        </pc:sldMkLst>
      </pc:sldChg>
      <pc:sldChg chg="addSp delSp modSp add mod chgLayout">
        <pc:chgData name="Weifeng Xu" userId="e7aed605-a3dd-4d5a-a692-a87037af107b" providerId="ADAL" clId="{2DF50834-70B7-4792-8287-7E44FACC55EB}" dt="2021-07-02T18:46:17.506" v="2421" actId="1076"/>
        <pc:sldMkLst>
          <pc:docMk/>
          <pc:sldMk cId="3277870470" sldId="409"/>
        </pc:sldMkLst>
      </pc:sldChg>
      <pc:sldChg chg="addSp delSp modSp add del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489270501" sldId="411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81480386" sldId="413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118374455" sldId="414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14186708" sldId="415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66318337" sldId="416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453023660" sldId="417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247754591" sldId="418"/>
        </pc:sldMkLst>
      </pc:sldChg>
      <pc:sldChg chg="addSp delSp modSp new mod chgLayout">
        <pc:chgData name="Weifeng Xu" userId="e7aed605-a3dd-4d5a-a692-a87037af107b" providerId="ADAL" clId="{2DF50834-70B7-4792-8287-7E44FACC55EB}" dt="2021-07-02T18:41:14.260" v="2412" actId="14100"/>
        <pc:sldMkLst>
          <pc:docMk/>
          <pc:sldMk cId="1871513867" sldId="419"/>
        </pc:sldMkLst>
      </pc:sldChg>
      <pc:sldChg chg="new del">
        <pc:chgData name="Weifeng Xu" userId="e7aed605-a3dd-4d5a-a692-a87037af107b" providerId="ADAL" clId="{2DF50834-70B7-4792-8287-7E44FACC55EB}" dt="2021-06-25T22:38:18.838" v="191" actId="680"/>
        <pc:sldMkLst>
          <pc:docMk/>
          <pc:sldMk cId="4105834762" sldId="419"/>
        </pc:sldMkLst>
      </pc:sldChg>
      <pc:sldChg chg="addSp delSp modSp new mod modClrScheme chgLayout">
        <pc:chgData name="Weifeng Xu" userId="e7aed605-a3dd-4d5a-a692-a87037af107b" providerId="ADAL" clId="{2DF50834-70B7-4792-8287-7E44FACC55EB}" dt="2021-07-02T18:13:32.683" v="2385" actId="14100"/>
        <pc:sldMkLst>
          <pc:docMk/>
          <pc:sldMk cId="4160866766" sldId="420"/>
        </pc:sldMkLst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090587346" sldId="421"/>
        </pc:sldMkLst>
      </pc:sldChg>
      <pc:sldChg chg="addSp delSp modSp new mod modClrScheme chgLayout">
        <pc:chgData name="Weifeng Xu" userId="e7aed605-a3dd-4d5a-a692-a87037af107b" providerId="ADAL" clId="{2DF50834-70B7-4792-8287-7E44FACC55EB}" dt="2021-07-02T18:30:38.342" v="2401" actId="11529"/>
        <pc:sldMkLst>
          <pc:docMk/>
          <pc:sldMk cId="2079099636" sldId="422"/>
        </pc:sldMkLst>
      </pc:sldChg>
      <pc:sldChg chg="addSp delSp modSp add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1881823739" sldId="423"/>
        </pc:sldMkLst>
      </pc:sldChg>
      <pc:sldChg chg="modSp new del mod">
        <pc:chgData name="Weifeng Xu" userId="e7aed605-a3dd-4d5a-a692-a87037af107b" providerId="ADAL" clId="{2DF50834-70B7-4792-8287-7E44FACC55EB}" dt="2021-06-26T00:55:30.187" v="1172" actId="47"/>
        <pc:sldMkLst>
          <pc:docMk/>
          <pc:sldMk cId="1470109627" sldId="424"/>
        </pc:sldMkLst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519466523" sldId="424"/>
        </pc:sldMkLst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2940456927" sldId="425"/>
        </pc:sldMkLst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3876190788" sldId="426"/>
        </pc:sldMkLst>
      </pc:sldChg>
      <pc:sldChg chg="addSp delSp modSp new mod ord chgLayout">
        <pc:chgData name="Weifeng Xu" userId="e7aed605-a3dd-4d5a-a692-a87037af107b" providerId="ADAL" clId="{2DF50834-70B7-4792-8287-7E44FACC55EB}" dt="2021-06-27T01:12:15.231" v="1756"/>
        <pc:sldMkLst>
          <pc:docMk/>
          <pc:sldMk cId="2709397411" sldId="427"/>
        </pc:sldMkLst>
      </pc:sldChg>
      <pc:sldChg chg="addSp delSp modSp new mod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647302650" sldId="428"/>
        </pc:sldMkLst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878272104" sldId="429"/>
        </pc:sldMkLst>
      </pc:sldChg>
      <pc:sldChg chg="addSp delSp modSp new mod modClrScheme chgLayout">
        <pc:chgData name="Weifeng Xu" userId="e7aed605-a3dd-4d5a-a692-a87037af107b" providerId="ADAL" clId="{2DF50834-70B7-4792-8287-7E44FACC55EB}" dt="2021-06-27T00:54:00.122" v="1673" actId="6264"/>
        <pc:sldMkLst>
          <pc:docMk/>
          <pc:sldMk cId="4091828154" sldId="430"/>
        </pc:sldMkLst>
      </pc:sldChg>
      <pc:sldChg chg="addSp delSp modSp new mod chgLayout">
        <pc:chgData name="Weifeng Xu" userId="e7aed605-a3dd-4d5a-a692-a87037af107b" providerId="ADAL" clId="{2DF50834-70B7-4792-8287-7E44FACC55EB}" dt="2021-06-27T12:23:44.642" v="2091" actId="20577"/>
        <pc:sldMkLst>
          <pc:docMk/>
          <pc:sldMk cId="593614233" sldId="431"/>
        </pc:sldMkLst>
      </pc:sldChg>
      <pc:sldChg chg="addSp delSp modSp new mod chgLayout">
        <pc:chgData name="Weifeng Xu" userId="e7aed605-a3dd-4d5a-a692-a87037af107b" providerId="ADAL" clId="{2DF50834-70B7-4792-8287-7E44FACC55EB}" dt="2021-07-02T18:42:31.597" v="2418" actId="114"/>
        <pc:sldMkLst>
          <pc:docMk/>
          <pc:sldMk cId="996485528" sldId="432"/>
        </pc:sldMkLst>
      </pc:sldChg>
      <pc:sldChg chg="addSp delSp modSp new mod modClrScheme chgLayout">
        <pc:chgData name="Weifeng Xu" userId="e7aed605-a3dd-4d5a-a692-a87037af107b" providerId="ADAL" clId="{2DF50834-70B7-4792-8287-7E44FACC55EB}" dt="2021-06-27T00:53:59.629" v="1671" actId="1076"/>
        <pc:sldMkLst>
          <pc:docMk/>
          <pc:sldMk cId="848404907" sldId="433"/>
        </pc:sldMkLst>
      </pc:sldChg>
      <pc:sldChg chg="addSp delSp modSp new mod ord modClrScheme chgLayout">
        <pc:chgData name="Weifeng Xu" userId="e7aed605-a3dd-4d5a-a692-a87037af107b" providerId="ADAL" clId="{2DF50834-70B7-4792-8287-7E44FACC55EB}" dt="2021-06-27T01:12:15.231" v="1756"/>
        <pc:sldMkLst>
          <pc:docMk/>
          <pc:sldMk cId="2829655940" sldId="434"/>
        </pc:sldMkLst>
      </pc:sldChg>
      <pc:sldChg chg="addSp delSp modSp new mod ord modClrScheme chgLayout">
        <pc:chgData name="Weifeng Xu" userId="e7aed605-a3dd-4d5a-a692-a87037af107b" providerId="ADAL" clId="{2DF50834-70B7-4792-8287-7E44FACC55EB}" dt="2021-06-27T01:40:40.036" v="1917" actId="20577"/>
        <pc:sldMkLst>
          <pc:docMk/>
          <pc:sldMk cId="3752964083" sldId="435"/>
        </pc:sldMkLst>
      </pc:sldChg>
      <pc:sldChg chg="addSp modSp new mod">
        <pc:chgData name="Weifeng Xu" userId="e7aed605-a3dd-4d5a-a692-a87037af107b" providerId="ADAL" clId="{2DF50834-70B7-4792-8287-7E44FACC55EB}" dt="2021-06-27T01:41:00.419" v="1944" actId="20577"/>
        <pc:sldMkLst>
          <pc:docMk/>
          <pc:sldMk cId="3503932430" sldId="436"/>
        </pc:sldMkLst>
      </pc:sldChg>
      <pc:sldChg chg="addSp delSp modSp new mod">
        <pc:chgData name="Weifeng Xu" userId="e7aed605-a3dd-4d5a-a692-a87037af107b" providerId="ADAL" clId="{2DF50834-70B7-4792-8287-7E44FACC55EB}" dt="2021-06-27T01:41:16.603" v="1962" actId="20577"/>
        <pc:sldMkLst>
          <pc:docMk/>
          <pc:sldMk cId="1984469485" sldId="437"/>
        </pc:sldMkLst>
      </pc:sldChg>
      <pc:sldChg chg="addSp modSp new mod modNotesTx">
        <pc:chgData name="Weifeng Xu" userId="e7aed605-a3dd-4d5a-a692-a87037af107b" providerId="ADAL" clId="{2DF50834-70B7-4792-8287-7E44FACC55EB}" dt="2021-06-27T01:42:20.128" v="1966" actId="14100"/>
        <pc:sldMkLst>
          <pc:docMk/>
          <pc:sldMk cId="4198334412" sldId="438"/>
        </pc:sldMkLst>
      </pc:sldChg>
      <pc:sldChg chg="addSp modSp new mod modNotesTx">
        <pc:chgData name="Weifeng Xu" userId="e7aed605-a3dd-4d5a-a692-a87037af107b" providerId="ADAL" clId="{2DF50834-70B7-4792-8287-7E44FACC55EB}" dt="2021-06-27T01:45:55.971" v="1971" actId="1076"/>
        <pc:sldMkLst>
          <pc:docMk/>
          <pc:sldMk cId="4192281943" sldId="439"/>
        </pc:sldMkLst>
      </pc:sldChg>
      <pc:sldChg chg="addSp modSp new mod">
        <pc:chgData name="Weifeng Xu" userId="e7aed605-a3dd-4d5a-a692-a87037af107b" providerId="ADAL" clId="{2DF50834-70B7-4792-8287-7E44FACC55EB}" dt="2021-06-27T01:47:33.949" v="2031" actId="1076"/>
        <pc:sldMkLst>
          <pc:docMk/>
          <pc:sldMk cId="3098642995" sldId="440"/>
        </pc:sldMkLst>
      </pc:sldChg>
      <pc:sldChg chg="addSp modSp new mod">
        <pc:chgData name="Weifeng Xu" userId="e7aed605-a3dd-4d5a-a692-a87037af107b" providerId="ADAL" clId="{2DF50834-70B7-4792-8287-7E44FACC55EB}" dt="2021-06-27T01:55:21.260" v="2063" actId="14100"/>
        <pc:sldMkLst>
          <pc:docMk/>
          <pc:sldMk cId="3265397422" sldId="441"/>
        </pc:sldMkLst>
      </pc:sldChg>
      <pc:sldChg chg="addSp delSp modSp new mod modClrScheme chgLayout">
        <pc:chgData name="Weifeng Xu" userId="e7aed605-a3dd-4d5a-a692-a87037af107b" providerId="ADAL" clId="{2DF50834-70B7-4792-8287-7E44FACC55EB}" dt="2021-06-27T12:24:10.779" v="2095" actId="20577"/>
        <pc:sldMkLst>
          <pc:docMk/>
          <pc:sldMk cId="4060643725" sldId="442"/>
        </pc:sldMkLst>
      </pc:sldChg>
      <pc:sldChg chg="addSp delSp modSp new mod modClrScheme chgLayout modNotesTx">
        <pc:chgData name="Weifeng Xu" userId="e7aed605-a3dd-4d5a-a692-a87037af107b" providerId="ADAL" clId="{2DF50834-70B7-4792-8287-7E44FACC55EB}" dt="2021-06-27T14:07:48.913" v="2177" actId="20577"/>
        <pc:sldMkLst>
          <pc:docMk/>
          <pc:sldMk cId="3308258886" sldId="443"/>
        </pc:sldMkLst>
      </pc:sldChg>
      <pc:sldChg chg="addSp modSp new mod">
        <pc:chgData name="Weifeng Xu" userId="e7aed605-a3dd-4d5a-a692-a87037af107b" providerId="ADAL" clId="{2DF50834-70B7-4792-8287-7E44FACC55EB}" dt="2021-06-27T14:09:05.312" v="2218" actId="1076"/>
        <pc:sldMkLst>
          <pc:docMk/>
          <pc:sldMk cId="2290480652" sldId="444"/>
        </pc:sldMkLst>
      </pc:sldChg>
      <pc:sldChg chg="addSp modSp new mod modNotesTx">
        <pc:chgData name="Weifeng Xu" userId="e7aed605-a3dd-4d5a-a692-a87037af107b" providerId="ADAL" clId="{2DF50834-70B7-4792-8287-7E44FACC55EB}" dt="2021-06-27T14:29:01.031" v="2277" actId="1076"/>
        <pc:sldMkLst>
          <pc:docMk/>
          <pc:sldMk cId="1737777844" sldId="445"/>
        </pc:sldMkLst>
      </pc:sldChg>
      <pc:sldChg chg="addSp modSp new mod">
        <pc:chgData name="Weifeng Xu" userId="e7aed605-a3dd-4d5a-a692-a87037af107b" providerId="ADAL" clId="{2DF50834-70B7-4792-8287-7E44FACC55EB}" dt="2021-06-27T14:32:54.680" v="2383" actId="114"/>
        <pc:sldMkLst>
          <pc:docMk/>
          <pc:sldMk cId="2625291343" sldId="446"/>
        </pc:sldMkLst>
      </pc:sldChg>
    </pc:docChg>
  </pc:docChgLst>
  <pc:docChgLst>
    <pc:chgData name="Weifeng Xu" userId="e7aed605-a3dd-4d5a-a692-a87037af107b" providerId="ADAL" clId="{A4CA56D5-47CB-484F-8DE2-B0FAB0B6CF57}"/>
    <pc:docChg chg="undo custSel addSld delSld modSld sldOrd">
      <pc:chgData name="Weifeng Xu" userId="e7aed605-a3dd-4d5a-a692-a87037af107b" providerId="ADAL" clId="{A4CA56D5-47CB-484F-8DE2-B0FAB0B6CF57}" dt="2021-08-22T19:34:40.420" v="2300" actId="20577"/>
      <pc:docMkLst>
        <pc:docMk/>
      </pc:docMkLst>
      <pc:sldChg chg="modSp mod">
        <pc:chgData name="Weifeng Xu" userId="e7aed605-a3dd-4d5a-a692-a87037af107b" providerId="ADAL" clId="{A4CA56D5-47CB-484F-8DE2-B0FAB0B6CF57}" dt="2021-08-10T21:20:32.860" v="73" actId="20577"/>
        <pc:sldMkLst>
          <pc:docMk/>
          <pc:sldMk cId="1325061211" sldId="256"/>
        </pc:sldMkLst>
      </pc:sldChg>
      <pc:sldChg chg="modSp mod ord">
        <pc:chgData name="Weifeng Xu" userId="e7aed605-a3dd-4d5a-a692-a87037af107b" providerId="ADAL" clId="{A4CA56D5-47CB-484F-8DE2-B0FAB0B6CF57}" dt="2021-08-22T19:22:01.493" v="2293"/>
        <pc:sldMkLst>
          <pc:docMk/>
          <pc:sldMk cId="3464803328" sldId="257"/>
        </pc:sldMkLst>
      </pc:sldChg>
      <pc:sldChg chg="addSp delSp modSp new mod setBg modClrScheme chgLayout">
        <pc:chgData name="Weifeng Xu" userId="e7aed605-a3dd-4d5a-a692-a87037af107b" providerId="ADAL" clId="{A4CA56D5-47CB-484F-8DE2-B0FAB0B6CF57}" dt="2021-08-22T19:23:04.768" v="2294" actId="1076"/>
        <pc:sldMkLst>
          <pc:docMk/>
          <pc:sldMk cId="4010385979" sldId="259"/>
        </pc:sldMkLst>
      </pc:sldChg>
      <pc:sldChg chg="new del">
        <pc:chgData name="Weifeng Xu" userId="e7aed605-a3dd-4d5a-a692-a87037af107b" providerId="ADAL" clId="{A4CA56D5-47CB-484F-8DE2-B0FAB0B6CF57}" dt="2021-08-10T21:42:26.415" v="182" actId="47"/>
        <pc:sldMkLst>
          <pc:docMk/>
          <pc:sldMk cId="1129541375" sldId="260"/>
        </pc:sldMkLst>
      </pc:sldChg>
      <pc:sldChg chg="addSp delSp modSp add mod ord modClrScheme chgLayout">
        <pc:chgData name="Weifeng Xu" userId="e7aed605-a3dd-4d5a-a692-a87037af107b" providerId="ADAL" clId="{A4CA56D5-47CB-484F-8DE2-B0FAB0B6CF57}" dt="2021-08-21T15:07:08.260" v="1781" actId="1076"/>
        <pc:sldMkLst>
          <pc:docMk/>
          <pc:sldMk cId="1663533553" sldId="418"/>
        </pc:sldMkLst>
      </pc:sldChg>
      <pc:sldChg chg="delSp modSp add mod">
        <pc:chgData name="Weifeng Xu" userId="e7aed605-a3dd-4d5a-a692-a87037af107b" providerId="ADAL" clId="{A4CA56D5-47CB-484F-8DE2-B0FAB0B6CF57}" dt="2021-08-10T21:48:43.040" v="253" actId="6549"/>
        <pc:sldMkLst>
          <pc:docMk/>
          <pc:sldMk cId="1167073923" sldId="419"/>
        </pc:sldMkLst>
      </pc:sldChg>
      <pc:sldChg chg="modSp add mod">
        <pc:chgData name="Weifeng Xu" userId="e7aed605-a3dd-4d5a-a692-a87037af107b" providerId="ADAL" clId="{A4CA56D5-47CB-484F-8DE2-B0FAB0B6CF57}" dt="2021-08-11T00:21:46.582" v="265" actId="12"/>
        <pc:sldMkLst>
          <pc:docMk/>
          <pc:sldMk cId="964867491" sldId="420"/>
        </pc:sldMkLst>
      </pc:sldChg>
      <pc:sldChg chg="add">
        <pc:chgData name="Weifeng Xu" userId="e7aed605-a3dd-4d5a-a692-a87037af107b" providerId="ADAL" clId="{A4CA56D5-47CB-484F-8DE2-B0FAB0B6CF57}" dt="2021-08-10T21:42:24.194" v="181"/>
        <pc:sldMkLst>
          <pc:docMk/>
          <pc:sldMk cId="1428006167" sldId="421"/>
        </pc:sldMkLst>
      </pc:sldChg>
      <pc:sldChg chg="delSp modSp add mod">
        <pc:chgData name="Weifeng Xu" userId="e7aed605-a3dd-4d5a-a692-a87037af107b" providerId="ADAL" clId="{A4CA56D5-47CB-484F-8DE2-B0FAB0B6CF57}" dt="2021-08-11T01:22:29.006" v="673" actId="1076"/>
        <pc:sldMkLst>
          <pc:docMk/>
          <pc:sldMk cId="593528442" sldId="423"/>
        </pc:sldMkLst>
      </pc:sldChg>
      <pc:sldChg chg="delSp modSp add mod ord">
        <pc:chgData name="Weifeng Xu" userId="e7aed605-a3dd-4d5a-a692-a87037af107b" providerId="ADAL" clId="{A4CA56D5-47CB-484F-8DE2-B0FAB0B6CF57}" dt="2021-08-11T00:23:57.337" v="275" actId="20577"/>
        <pc:sldMkLst>
          <pc:docMk/>
          <pc:sldMk cId="1429759575" sldId="427"/>
        </pc:sldMkLst>
      </pc:sldChg>
      <pc:sldChg chg="addSp delSp modSp new mod modClrScheme chgLayout">
        <pc:chgData name="Weifeng Xu" userId="e7aed605-a3dd-4d5a-a692-a87037af107b" providerId="ADAL" clId="{A4CA56D5-47CB-484F-8DE2-B0FAB0B6CF57}" dt="2021-08-22T14:22:59.325" v="1822" actId="700"/>
        <pc:sldMkLst>
          <pc:docMk/>
          <pc:sldMk cId="1159618598" sldId="428"/>
        </pc:sldMkLst>
      </pc:sldChg>
      <pc:sldChg chg="addSp delSp modSp new mod modClrScheme chgLayout">
        <pc:chgData name="Weifeng Xu" userId="e7aed605-a3dd-4d5a-a692-a87037af107b" providerId="ADAL" clId="{A4CA56D5-47CB-484F-8DE2-B0FAB0B6CF57}" dt="2021-08-21T15:12:29.378" v="1783" actId="208"/>
        <pc:sldMkLst>
          <pc:docMk/>
          <pc:sldMk cId="1861126999" sldId="429"/>
        </pc:sldMkLst>
      </pc:sldChg>
      <pc:sldChg chg="addSp modSp new mod ord">
        <pc:chgData name="Weifeng Xu" userId="e7aed605-a3dd-4d5a-a692-a87037af107b" providerId="ADAL" clId="{A4CA56D5-47CB-484F-8DE2-B0FAB0B6CF57}" dt="2021-08-21T18:49:24.978" v="1785"/>
        <pc:sldMkLst>
          <pc:docMk/>
          <pc:sldMk cId="2182210702" sldId="430"/>
        </pc:sldMkLst>
      </pc:sldChg>
      <pc:sldChg chg="addSp modSp new mod modNotesTx">
        <pc:chgData name="Weifeng Xu" userId="e7aed605-a3dd-4d5a-a692-a87037af107b" providerId="ADAL" clId="{A4CA56D5-47CB-484F-8DE2-B0FAB0B6CF57}" dt="2021-08-22T14:59:15.006" v="1939" actId="20577"/>
        <pc:sldMkLst>
          <pc:docMk/>
          <pc:sldMk cId="3967940993" sldId="431"/>
        </pc:sldMkLst>
      </pc:sldChg>
      <pc:sldChg chg="addSp modSp new mod">
        <pc:chgData name="Weifeng Xu" userId="e7aed605-a3dd-4d5a-a692-a87037af107b" providerId="ADAL" clId="{A4CA56D5-47CB-484F-8DE2-B0FAB0B6CF57}" dt="2021-08-11T01:10:59.711" v="617" actId="20577"/>
        <pc:sldMkLst>
          <pc:docMk/>
          <pc:sldMk cId="730846325" sldId="432"/>
        </pc:sldMkLst>
      </pc:sldChg>
      <pc:sldChg chg="addSp modSp add mod">
        <pc:chgData name="Weifeng Xu" userId="e7aed605-a3dd-4d5a-a692-a87037af107b" providerId="ADAL" clId="{A4CA56D5-47CB-484F-8DE2-B0FAB0B6CF57}" dt="2021-08-22T15:36:38.957" v="2063" actId="1076"/>
        <pc:sldMkLst>
          <pc:docMk/>
          <pc:sldMk cId="1187390596" sldId="433"/>
        </pc:sldMkLst>
      </pc:sldChg>
      <pc:sldChg chg="addSp modSp add mod">
        <pc:chgData name="Weifeng Xu" userId="e7aed605-a3dd-4d5a-a692-a87037af107b" providerId="ADAL" clId="{A4CA56D5-47CB-484F-8DE2-B0FAB0B6CF57}" dt="2021-08-22T15:36:58.416" v="2075" actId="14100"/>
        <pc:sldMkLst>
          <pc:docMk/>
          <pc:sldMk cId="189084197" sldId="438"/>
        </pc:sldMkLst>
      </pc:sldChg>
      <pc:sldChg chg="add del">
        <pc:chgData name="Weifeng Xu" userId="e7aed605-a3dd-4d5a-a692-a87037af107b" providerId="ADAL" clId="{A4CA56D5-47CB-484F-8DE2-B0FAB0B6CF57}" dt="2021-08-11T01:12:25.052" v="619" actId="47"/>
        <pc:sldMkLst>
          <pc:docMk/>
          <pc:sldMk cId="2339261532" sldId="440"/>
        </pc:sldMkLst>
      </pc:sldChg>
      <pc:sldChg chg="add del">
        <pc:chgData name="Weifeng Xu" userId="e7aed605-a3dd-4d5a-a692-a87037af107b" providerId="ADAL" clId="{A4CA56D5-47CB-484F-8DE2-B0FAB0B6CF57}" dt="2021-08-11T01:10:45.404" v="616"/>
        <pc:sldMkLst>
          <pc:docMk/>
          <pc:sldMk cId="2445928380" sldId="441"/>
        </pc:sldMkLst>
      </pc:sldChg>
      <pc:sldChg chg="modSp add mod">
        <pc:chgData name="Weifeng Xu" userId="e7aed605-a3dd-4d5a-a692-a87037af107b" providerId="ADAL" clId="{A4CA56D5-47CB-484F-8DE2-B0FAB0B6CF57}" dt="2021-08-11T01:12:03.020" v="618" actId="6549"/>
        <pc:sldMkLst>
          <pc:docMk/>
          <pc:sldMk cId="3293749384" sldId="444"/>
        </pc:sldMkLst>
      </pc:sldChg>
      <pc:sldChg chg="delSp modSp add mod">
        <pc:chgData name="Weifeng Xu" userId="e7aed605-a3dd-4d5a-a692-a87037af107b" providerId="ADAL" clId="{A4CA56D5-47CB-484F-8DE2-B0FAB0B6CF57}" dt="2021-08-21T18:54:21.820" v="1786" actId="14100"/>
        <pc:sldMkLst>
          <pc:docMk/>
          <pc:sldMk cId="3984724258" sldId="447"/>
        </pc:sldMkLst>
      </pc:sldChg>
      <pc:sldChg chg="addSp delSp modSp new mod modClrScheme chgLayout">
        <pc:chgData name="Weifeng Xu" userId="e7aed605-a3dd-4d5a-a692-a87037af107b" providerId="ADAL" clId="{A4CA56D5-47CB-484F-8DE2-B0FAB0B6CF57}" dt="2021-08-11T01:16:55.569" v="644" actId="20577"/>
        <pc:sldMkLst>
          <pc:docMk/>
          <pc:sldMk cId="3457596351" sldId="448"/>
        </pc:sldMkLst>
      </pc:sldChg>
      <pc:sldChg chg="addSp delSp modSp new mod modClrScheme chgLayout">
        <pc:chgData name="Weifeng Xu" userId="e7aed605-a3dd-4d5a-a692-a87037af107b" providerId="ADAL" clId="{A4CA56D5-47CB-484F-8DE2-B0FAB0B6CF57}" dt="2021-08-11T01:18:12.542" v="665" actId="20577"/>
        <pc:sldMkLst>
          <pc:docMk/>
          <pc:sldMk cId="1351668847" sldId="449"/>
        </pc:sldMkLst>
      </pc:sldChg>
      <pc:sldChg chg="addSp modSp new mod modClrScheme chgLayout">
        <pc:chgData name="Weifeng Xu" userId="e7aed605-a3dd-4d5a-a692-a87037af107b" providerId="ADAL" clId="{A4CA56D5-47CB-484F-8DE2-B0FAB0B6CF57}" dt="2021-08-11T01:20:53.011" v="669" actId="20577"/>
        <pc:sldMkLst>
          <pc:docMk/>
          <pc:sldMk cId="56855467" sldId="450"/>
        </pc:sldMkLst>
      </pc:sldChg>
      <pc:sldChg chg="delSp add mod">
        <pc:chgData name="Weifeng Xu" userId="e7aed605-a3dd-4d5a-a692-a87037af107b" providerId="ADAL" clId="{A4CA56D5-47CB-484F-8DE2-B0FAB0B6CF57}" dt="2021-08-11T01:22:12.457" v="672" actId="478"/>
        <pc:sldMkLst>
          <pc:docMk/>
          <pc:sldMk cId="1939852994" sldId="451"/>
        </pc:sldMkLst>
      </pc:sldChg>
      <pc:sldChg chg="addSp delSp modSp new mod ord modClrScheme chgLayout">
        <pc:chgData name="Weifeng Xu" userId="e7aed605-a3dd-4d5a-a692-a87037af107b" providerId="ADAL" clId="{A4CA56D5-47CB-484F-8DE2-B0FAB0B6CF57}" dt="2021-08-21T14:10:25.437" v="741"/>
        <pc:sldMkLst>
          <pc:docMk/>
          <pc:sldMk cId="1947422297" sldId="452"/>
        </pc:sldMkLst>
      </pc:sldChg>
      <pc:sldChg chg="addSp delSp modSp new mod ord modClrScheme chgLayout">
        <pc:chgData name="Weifeng Xu" userId="e7aed605-a3dd-4d5a-a692-a87037af107b" providerId="ADAL" clId="{A4CA56D5-47CB-484F-8DE2-B0FAB0B6CF57}" dt="2021-08-21T14:36:11.881" v="1086"/>
        <pc:sldMkLst>
          <pc:docMk/>
          <pc:sldMk cId="3041551094" sldId="453"/>
        </pc:sldMkLst>
      </pc:sldChg>
      <pc:sldChg chg="addSp delSp modSp new mod modClrScheme chgLayout">
        <pc:chgData name="Weifeng Xu" userId="e7aed605-a3dd-4d5a-a692-a87037af107b" providerId="ADAL" clId="{A4CA56D5-47CB-484F-8DE2-B0FAB0B6CF57}" dt="2021-08-21T14:35:03.490" v="1082" actId="20577"/>
        <pc:sldMkLst>
          <pc:docMk/>
          <pc:sldMk cId="3669683899" sldId="454"/>
        </pc:sldMkLst>
      </pc:sldChg>
      <pc:sldChg chg="addSp modSp new mod ord modClrScheme chgLayout">
        <pc:chgData name="Weifeng Xu" userId="e7aed605-a3dd-4d5a-a692-a87037af107b" providerId="ADAL" clId="{A4CA56D5-47CB-484F-8DE2-B0FAB0B6CF57}" dt="2021-08-22T19:34:40.420" v="2300" actId="20577"/>
        <pc:sldMkLst>
          <pc:docMk/>
          <pc:sldMk cId="524028341" sldId="455"/>
        </pc:sldMkLst>
      </pc:sldChg>
      <pc:sldChg chg="addSp modSp new mod ord">
        <pc:chgData name="Weifeng Xu" userId="e7aed605-a3dd-4d5a-a692-a87037af107b" providerId="ADAL" clId="{A4CA56D5-47CB-484F-8DE2-B0FAB0B6CF57}" dt="2021-08-22T14:22:32.895" v="1820" actId="1440"/>
        <pc:sldMkLst>
          <pc:docMk/>
          <pc:sldMk cId="1611306107" sldId="456"/>
        </pc:sldMkLst>
      </pc:sldChg>
      <pc:sldChg chg="new del">
        <pc:chgData name="Weifeng Xu" userId="e7aed605-a3dd-4d5a-a692-a87037af107b" providerId="ADAL" clId="{A4CA56D5-47CB-484F-8DE2-B0FAB0B6CF57}" dt="2021-08-22T14:26:31.667" v="1871" actId="47"/>
        <pc:sldMkLst>
          <pc:docMk/>
          <pc:sldMk cId="3407403307" sldId="457"/>
        </pc:sldMkLst>
      </pc:sldChg>
      <pc:sldChg chg="addSp delSp modSp new mod modClrScheme chgLayout">
        <pc:chgData name="Weifeng Xu" userId="e7aed605-a3dd-4d5a-a692-a87037af107b" providerId="ADAL" clId="{A4CA56D5-47CB-484F-8DE2-B0FAB0B6CF57}" dt="2021-08-22T14:26:16.760" v="1870" actId="1440"/>
        <pc:sldMkLst>
          <pc:docMk/>
          <pc:sldMk cId="588258724" sldId="458"/>
        </pc:sldMkLst>
      </pc:sldChg>
      <pc:sldChg chg="addSp modSp new mod">
        <pc:chgData name="Weifeng Xu" userId="e7aed605-a3dd-4d5a-a692-a87037af107b" providerId="ADAL" clId="{A4CA56D5-47CB-484F-8DE2-B0FAB0B6CF57}" dt="2021-08-22T14:53:21.752" v="1914" actId="6549"/>
        <pc:sldMkLst>
          <pc:docMk/>
          <pc:sldMk cId="2564593808" sldId="459"/>
        </pc:sldMkLst>
      </pc:sldChg>
      <pc:sldChg chg="addSp modSp new mod modClrScheme chgLayout modNotesTx">
        <pc:chgData name="Weifeng Xu" userId="e7aed605-a3dd-4d5a-a692-a87037af107b" providerId="ADAL" clId="{A4CA56D5-47CB-484F-8DE2-B0FAB0B6CF57}" dt="2021-08-22T15:44:37.431" v="2291" actId="20577"/>
        <pc:sldMkLst>
          <pc:docMk/>
          <pc:sldMk cId="4044252772" sldId="460"/>
        </pc:sldMkLst>
      </pc:sldChg>
      <pc:sldChg chg="addSp modSp new del mod modClrScheme chgLayout">
        <pc:chgData name="Weifeng Xu" userId="e7aed605-a3dd-4d5a-a692-a87037af107b" providerId="ADAL" clId="{A4CA56D5-47CB-484F-8DE2-B0FAB0B6CF57}" dt="2021-08-22T15:31:52.499" v="2027" actId="47"/>
        <pc:sldMkLst>
          <pc:docMk/>
          <pc:sldMk cId="3221681910" sldId="461"/>
        </pc:sldMkLst>
      </pc:sldChg>
      <pc:sldChg chg="addSp modSp new mod">
        <pc:chgData name="Weifeng Xu" userId="e7aed605-a3dd-4d5a-a692-a87037af107b" providerId="ADAL" clId="{A4CA56D5-47CB-484F-8DE2-B0FAB0B6CF57}" dt="2021-08-22T15:37:21.286" v="2123" actId="20577"/>
        <pc:sldMkLst>
          <pc:docMk/>
          <pc:sldMk cId="3630229365" sldId="461"/>
        </pc:sldMkLst>
      </pc:sldChg>
      <pc:sldChg chg="addSp delSp modSp new mod">
        <pc:chgData name="Weifeng Xu" userId="e7aed605-a3dd-4d5a-a692-a87037af107b" providerId="ADAL" clId="{A4CA56D5-47CB-484F-8DE2-B0FAB0B6CF57}" dt="2021-08-22T15:42:40.956" v="2210" actId="1076"/>
        <pc:sldMkLst>
          <pc:docMk/>
          <pc:sldMk cId="2559588248" sldId="462"/>
        </pc:sldMkLst>
      </pc:sldChg>
    </pc:docChg>
  </pc:docChgLst>
  <pc:docChgLst>
    <pc:chgData name="Weifeng Xu" userId="e7aed605-a3dd-4d5a-a692-a87037af107b" providerId="ADAL" clId="{BC6292C7-23F4-4ED4-A77E-013F6C63BF9B}"/>
    <pc:docChg chg="undo custSel addSld delSld modSld sldOrd">
      <pc:chgData name="Weifeng Xu" userId="e7aed605-a3dd-4d5a-a692-a87037af107b" providerId="ADAL" clId="{BC6292C7-23F4-4ED4-A77E-013F6C63BF9B}" dt="2025-01-22T20:23:04.756" v="4464" actId="207"/>
      <pc:docMkLst>
        <pc:docMk/>
      </pc:docMkLst>
      <pc:sldChg chg="modSp mod">
        <pc:chgData name="Weifeng Xu" userId="e7aed605-a3dd-4d5a-a692-a87037af107b" providerId="ADAL" clId="{BC6292C7-23F4-4ED4-A77E-013F6C63BF9B}" dt="2024-01-25T21:46:15.056" v="4353" actId="20577"/>
        <pc:sldMkLst>
          <pc:docMk/>
          <pc:sldMk cId="1325061211" sldId="256"/>
        </pc:sldMkLst>
      </pc:sldChg>
      <pc:sldChg chg="addSp delSp modSp new mod setBg modClrScheme delDesignElem chgLayout">
        <pc:chgData name="Weifeng Xu" userId="e7aed605-a3dd-4d5a-a692-a87037af107b" providerId="ADAL" clId="{BC6292C7-23F4-4ED4-A77E-013F6C63BF9B}" dt="2023-01-29T20:05:35.290" v="2986" actId="1076"/>
        <pc:sldMkLst>
          <pc:docMk/>
          <pc:sldMk cId="1421300646" sldId="257"/>
        </pc:sldMkLst>
      </pc:sldChg>
      <pc:sldChg chg="del">
        <pc:chgData name="Weifeng Xu" userId="e7aed605-a3dd-4d5a-a692-a87037af107b" providerId="ADAL" clId="{BC6292C7-23F4-4ED4-A77E-013F6C63BF9B}" dt="2021-08-26T13:19:53.377" v="15" actId="47"/>
        <pc:sldMkLst>
          <pc:docMk/>
          <pc:sldMk cId="3464803328" sldId="257"/>
        </pc:sldMkLst>
      </pc:sldChg>
      <pc:sldChg chg="del">
        <pc:chgData name="Weifeng Xu" userId="e7aed605-a3dd-4d5a-a692-a87037af107b" providerId="ADAL" clId="{BC6292C7-23F4-4ED4-A77E-013F6C63BF9B}" dt="2021-08-26T13:19:53.866" v="18" actId="47"/>
        <pc:sldMkLst>
          <pc:docMk/>
          <pc:sldMk cId="1820053488" sldId="258"/>
        </pc:sldMkLst>
      </pc:sldChg>
      <pc:sldChg chg="addSp delSp modSp new mod">
        <pc:chgData name="Weifeng Xu" userId="e7aed605-a3dd-4d5a-a692-a87037af107b" providerId="ADAL" clId="{BC6292C7-23F4-4ED4-A77E-013F6C63BF9B}" dt="2024-01-25T23:40:54.505" v="4370" actId="14100"/>
        <pc:sldMkLst>
          <pc:docMk/>
          <pc:sldMk cId="2870090564" sldId="258"/>
        </pc:sldMkLst>
      </pc:sldChg>
      <pc:sldChg chg="addSp delSp modSp new mod ord">
        <pc:chgData name="Weifeng Xu" userId="e7aed605-a3dd-4d5a-a692-a87037af107b" providerId="ADAL" clId="{BC6292C7-23F4-4ED4-A77E-013F6C63BF9B}" dt="2023-01-30T13:51:01.549" v="3605" actId="20577"/>
        <pc:sldMkLst>
          <pc:docMk/>
          <pc:sldMk cId="3593987998" sldId="259"/>
        </pc:sldMkLst>
      </pc:sldChg>
      <pc:sldChg chg="del">
        <pc:chgData name="Weifeng Xu" userId="e7aed605-a3dd-4d5a-a692-a87037af107b" providerId="ADAL" clId="{BC6292C7-23F4-4ED4-A77E-013F6C63BF9B}" dt="2021-08-26T13:19:53.698" v="17" actId="47"/>
        <pc:sldMkLst>
          <pc:docMk/>
          <pc:sldMk cId="4010385979" sldId="259"/>
        </pc:sldMkLst>
      </pc:sldChg>
      <pc:sldChg chg="addSp delSp modSp new mod">
        <pc:chgData name="Weifeng Xu" userId="e7aed605-a3dd-4d5a-a692-a87037af107b" providerId="ADAL" clId="{BC6292C7-23F4-4ED4-A77E-013F6C63BF9B}" dt="2022-01-31T13:26:16.723" v="1303" actId="9405"/>
        <pc:sldMkLst>
          <pc:docMk/>
          <pc:sldMk cId="3796464813" sldId="260"/>
        </pc:sldMkLst>
      </pc:sldChg>
      <pc:sldChg chg="addSp delSp modSp new mod modClrScheme chgLayout modNotesTx">
        <pc:chgData name="Weifeng Xu" userId="e7aed605-a3dd-4d5a-a692-a87037af107b" providerId="ADAL" clId="{BC6292C7-23F4-4ED4-A77E-013F6C63BF9B}" dt="2023-01-29T13:57:59.028" v="2135" actId="14100"/>
        <pc:sldMkLst>
          <pc:docMk/>
          <pc:sldMk cId="40448527" sldId="261"/>
        </pc:sldMkLst>
      </pc:sldChg>
      <pc:sldChg chg="addSp delSp modSp new mod ord modClrScheme chgLayout modNotesTx">
        <pc:chgData name="Weifeng Xu" userId="e7aed605-a3dd-4d5a-a692-a87037af107b" providerId="ADAL" clId="{BC6292C7-23F4-4ED4-A77E-013F6C63BF9B}" dt="2024-05-12T14:08:45.991" v="4382" actId="1076"/>
        <pc:sldMkLst>
          <pc:docMk/>
          <pc:sldMk cId="1777162073" sldId="262"/>
        </pc:sldMkLst>
      </pc:sldChg>
      <pc:sldChg chg="addSp delSp modSp new mod modAnim modNotesTx">
        <pc:chgData name="Weifeng Xu" userId="e7aed605-a3dd-4d5a-a692-a87037af107b" providerId="ADAL" clId="{BC6292C7-23F4-4ED4-A77E-013F6C63BF9B}" dt="2023-01-29T15:36:23.476" v="2603" actId="478"/>
        <pc:sldMkLst>
          <pc:docMk/>
          <pc:sldMk cId="1561560363" sldId="263"/>
        </pc:sldMkLst>
      </pc:sldChg>
      <pc:sldChg chg="addSp delSp modSp new mod modAnim modNotesTx">
        <pc:chgData name="Weifeng Xu" userId="e7aed605-a3dd-4d5a-a692-a87037af107b" providerId="ADAL" clId="{BC6292C7-23F4-4ED4-A77E-013F6C63BF9B}" dt="2023-01-29T15:37:38.579" v="2614" actId="478"/>
        <pc:sldMkLst>
          <pc:docMk/>
          <pc:sldMk cId="177740071" sldId="264"/>
        </pc:sldMkLst>
      </pc:sldChg>
      <pc:sldChg chg="addSp delSp modSp new mod">
        <pc:chgData name="Weifeng Xu" userId="e7aed605-a3dd-4d5a-a692-a87037af107b" providerId="ADAL" clId="{BC6292C7-23F4-4ED4-A77E-013F6C63BF9B}" dt="2022-08-29T12:18:57.575" v="1773" actId="20577"/>
        <pc:sldMkLst>
          <pc:docMk/>
          <pc:sldMk cId="3062979800" sldId="265"/>
        </pc:sldMkLst>
      </pc:sldChg>
      <pc:sldChg chg="addSp delSp modSp new mod ord">
        <pc:chgData name="Weifeng Xu" userId="e7aed605-a3dd-4d5a-a692-a87037af107b" providerId="ADAL" clId="{BC6292C7-23F4-4ED4-A77E-013F6C63BF9B}" dt="2023-01-30T14:01:07.815" v="3651"/>
        <pc:sldMkLst>
          <pc:docMk/>
          <pc:sldMk cId="3778345459" sldId="266"/>
        </pc:sldMkLst>
      </pc:sldChg>
      <pc:sldChg chg="addSp delSp modSp new mod ord modClrScheme modAnim chgLayout">
        <pc:chgData name="Weifeng Xu" userId="e7aed605-a3dd-4d5a-a692-a87037af107b" providerId="ADAL" clId="{BC6292C7-23F4-4ED4-A77E-013F6C63BF9B}" dt="2023-01-29T20:02:23.969" v="2950"/>
        <pc:sldMkLst>
          <pc:docMk/>
          <pc:sldMk cId="2982506860" sldId="267"/>
        </pc:sldMkLst>
      </pc:sldChg>
      <pc:sldChg chg="addSp modSp new mod">
        <pc:chgData name="Weifeng Xu" userId="e7aed605-a3dd-4d5a-a692-a87037af107b" providerId="ADAL" clId="{BC6292C7-23F4-4ED4-A77E-013F6C63BF9B}" dt="2023-01-30T14:09:56.497" v="3673" actId="6549"/>
        <pc:sldMkLst>
          <pc:docMk/>
          <pc:sldMk cId="2607550473" sldId="268"/>
        </pc:sldMkLst>
      </pc:sldChg>
      <pc:sldChg chg="modSp new mod ord">
        <pc:chgData name="Weifeng Xu" userId="e7aed605-a3dd-4d5a-a692-a87037af107b" providerId="ADAL" clId="{BC6292C7-23F4-4ED4-A77E-013F6C63BF9B}" dt="2025-01-22T20:23:04.756" v="4464" actId="207"/>
        <pc:sldMkLst>
          <pc:docMk/>
          <pc:sldMk cId="555243388" sldId="269"/>
        </pc:sldMkLst>
        <pc:spChg chg="mod">
          <ac:chgData name="Weifeng Xu" userId="e7aed605-a3dd-4d5a-a692-a87037af107b" providerId="ADAL" clId="{BC6292C7-23F4-4ED4-A77E-013F6C63BF9B}" dt="2025-01-22T20:23:04.756" v="4464" actId="207"/>
          <ac:spMkLst>
            <pc:docMk/>
            <pc:sldMk cId="555243388" sldId="269"/>
            <ac:spMk id="3" creationId="{A294E17E-2E7C-45A6-80F4-39AF1EAFB6C1}"/>
          </ac:spMkLst>
        </pc:spChg>
      </pc:sldChg>
      <pc:sldChg chg="addSp delSp modSp new mod ord setBg modClrScheme chgLayout modNotesTx">
        <pc:chgData name="Weifeng Xu" userId="e7aed605-a3dd-4d5a-a692-a87037af107b" providerId="ADAL" clId="{BC6292C7-23F4-4ED4-A77E-013F6C63BF9B}" dt="2025-01-22T19:46:39.119" v="4463" actId="478"/>
        <pc:sldMkLst>
          <pc:docMk/>
          <pc:sldMk cId="1734535167" sldId="270"/>
        </pc:sldMkLst>
        <pc:grpChg chg="del">
          <ac:chgData name="Weifeng Xu" userId="e7aed605-a3dd-4d5a-a692-a87037af107b" providerId="ADAL" clId="{BC6292C7-23F4-4ED4-A77E-013F6C63BF9B}" dt="2025-01-22T19:46:35.664" v="4462" actId="478"/>
          <ac:grpSpMkLst>
            <pc:docMk/>
            <pc:sldMk cId="1734535167" sldId="270"/>
            <ac:grpSpMk id="32" creationId="{B9287788-B33D-3EEE-463E-72CBA729DA5A}"/>
          </ac:grpSpMkLst>
        </pc:grpChg>
        <pc:grpChg chg="del">
          <ac:chgData name="Weifeng Xu" userId="e7aed605-a3dd-4d5a-a692-a87037af107b" providerId="ADAL" clId="{BC6292C7-23F4-4ED4-A77E-013F6C63BF9B}" dt="2025-01-22T19:46:35.664" v="4462" actId="478"/>
          <ac:grpSpMkLst>
            <pc:docMk/>
            <pc:sldMk cId="1734535167" sldId="270"/>
            <ac:grpSpMk id="37" creationId="{07342B8D-1711-75EB-B0DD-A079536594CC}"/>
          </ac:grpSpMkLst>
        </pc:grpChg>
        <pc:grpChg chg="del">
          <ac:chgData name="Weifeng Xu" userId="e7aed605-a3dd-4d5a-a692-a87037af107b" providerId="ADAL" clId="{BC6292C7-23F4-4ED4-A77E-013F6C63BF9B}" dt="2025-01-22T19:46:35.664" v="4462" actId="478"/>
          <ac:grpSpMkLst>
            <pc:docMk/>
            <pc:sldMk cId="1734535167" sldId="270"/>
            <ac:grpSpMk id="44" creationId="{E66A5B11-F20B-11A4-DC9B-875AF99F6D40}"/>
          </ac:grpSpMkLst>
        </pc:grpChg>
        <pc:inkChg chg="del">
          <ac:chgData name="Weifeng Xu" userId="e7aed605-a3dd-4d5a-a692-a87037af107b" providerId="ADAL" clId="{BC6292C7-23F4-4ED4-A77E-013F6C63BF9B}" dt="2025-01-22T19:46:39.119" v="4463" actId="478"/>
          <ac:inkMkLst>
            <pc:docMk/>
            <pc:sldMk cId="1734535167" sldId="270"/>
            <ac:inkMk id="21" creationId="{A2C4DFEC-9AC9-8E01-6953-80669545C8E6}"/>
          </ac:inkMkLst>
        </pc:inkChg>
        <pc:inkChg chg="del">
          <ac:chgData name="Weifeng Xu" userId="e7aed605-a3dd-4d5a-a692-a87037af107b" providerId="ADAL" clId="{BC6292C7-23F4-4ED4-A77E-013F6C63BF9B}" dt="2025-01-22T19:46:35.664" v="4462" actId="478"/>
          <ac:inkMkLst>
            <pc:docMk/>
            <pc:sldMk cId="1734535167" sldId="270"/>
            <ac:inkMk id="45" creationId="{E964F263-1E4B-FF1A-6656-0A396F41A0FD}"/>
          </ac:inkMkLst>
        </pc:inkChg>
        <pc:inkChg chg="del">
          <ac:chgData name="Weifeng Xu" userId="e7aed605-a3dd-4d5a-a692-a87037af107b" providerId="ADAL" clId="{BC6292C7-23F4-4ED4-A77E-013F6C63BF9B}" dt="2025-01-22T19:46:35.664" v="4462" actId="478"/>
          <ac:inkMkLst>
            <pc:docMk/>
            <pc:sldMk cId="1734535167" sldId="270"/>
            <ac:inkMk id="46" creationId="{772F9124-90C1-D2EC-B3A7-1946BCD06080}"/>
          </ac:inkMkLst>
        </pc:inkChg>
      </pc:sldChg>
      <pc:sldChg chg="addSp delSp modSp new mod modClrScheme chgLayout">
        <pc:chgData name="Weifeng Xu" userId="e7aed605-a3dd-4d5a-a692-a87037af107b" providerId="ADAL" clId="{BC6292C7-23F4-4ED4-A77E-013F6C63BF9B}" dt="2021-12-21T00:26:53.513" v="1054" actId="1076"/>
        <pc:sldMkLst>
          <pc:docMk/>
          <pc:sldMk cId="4218427973" sldId="271"/>
        </pc:sldMkLst>
      </pc:sldChg>
      <pc:sldChg chg="addSp delSp modSp new mod modClrScheme chgLayout modNotesTx">
        <pc:chgData name="Weifeng Xu" userId="e7aed605-a3dd-4d5a-a692-a87037af107b" providerId="ADAL" clId="{BC6292C7-23F4-4ED4-A77E-013F6C63BF9B}" dt="2025-01-22T15:32:28.165" v="4445" actId="478"/>
        <pc:sldMkLst>
          <pc:docMk/>
          <pc:sldMk cId="1324712681" sldId="272"/>
        </pc:sldMkLst>
        <pc:spChg chg="add mod">
          <ac:chgData name="Weifeng Xu" userId="e7aed605-a3dd-4d5a-a692-a87037af107b" providerId="ADAL" clId="{BC6292C7-23F4-4ED4-A77E-013F6C63BF9B}" dt="2025-01-22T15:32:14.607" v="4444" actId="113"/>
          <ac:spMkLst>
            <pc:docMk/>
            <pc:sldMk cId="1324712681" sldId="272"/>
            <ac:spMk id="3" creationId="{B14571F0-929B-1E35-AB2C-5C39BA9CD6C2}"/>
          </ac:spMkLst>
        </pc:spChg>
        <pc:spChg chg="add del">
          <ac:chgData name="Weifeng Xu" userId="e7aed605-a3dd-4d5a-a692-a87037af107b" providerId="ADAL" clId="{BC6292C7-23F4-4ED4-A77E-013F6C63BF9B}" dt="2025-01-22T15:32:28.165" v="4445" actId="478"/>
          <ac:spMkLst>
            <pc:docMk/>
            <pc:sldMk cId="1324712681" sldId="272"/>
            <ac:spMk id="6" creationId="{836AAC61-349B-DF32-4544-C9534DA06FC1}"/>
          </ac:spMkLst>
        </pc:spChg>
      </pc:sldChg>
      <pc:sldChg chg="addSp modSp new mod ord">
        <pc:chgData name="Weifeng Xu" userId="e7aed605-a3dd-4d5a-a692-a87037af107b" providerId="ADAL" clId="{BC6292C7-23F4-4ED4-A77E-013F6C63BF9B}" dt="2022-08-29T12:17:57.976" v="1763"/>
        <pc:sldMkLst>
          <pc:docMk/>
          <pc:sldMk cId="1515556541" sldId="273"/>
        </pc:sldMkLst>
      </pc:sldChg>
      <pc:sldChg chg="addSp delSp modSp new mod modClrScheme chgLayout">
        <pc:chgData name="Weifeng Xu" userId="e7aed605-a3dd-4d5a-a692-a87037af107b" providerId="ADAL" clId="{BC6292C7-23F4-4ED4-A77E-013F6C63BF9B}" dt="2024-01-25T23:39:16.669" v="4368" actId="20577"/>
        <pc:sldMkLst>
          <pc:docMk/>
          <pc:sldMk cId="2476286752" sldId="274"/>
        </pc:sldMkLst>
      </pc:sldChg>
      <pc:sldChg chg="addSp delSp modSp new mod modClrScheme chgLayout modNotesTx">
        <pc:chgData name="Weifeng Xu" userId="e7aed605-a3dd-4d5a-a692-a87037af107b" providerId="ADAL" clId="{BC6292C7-23F4-4ED4-A77E-013F6C63BF9B}" dt="2025-01-22T19:42:10.882" v="4461" actId="1076"/>
        <pc:sldMkLst>
          <pc:docMk/>
          <pc:sldMk cId="3972243169" sldId="275"/>
        </pc:sldMkLst>
        <pc:spChg chg="add mod">
          <ac:chgData name="Weifeng Xu" userId="e7aed605-a3dd-4d5a-a692-a87037af107b" providerId="ADAL" clId="{BC6292C7-23F4-4ED4-A77E-013F6C63BF9B}" dt="2025-01-22T19:42:10.882" v="4461" actId="1076"/>
          <ac:spMkLst>
            <pc:docMk/>
            <pc:sldMk cId="3972243169" sldId="275"/>
            <ac:spMk id="3" creationId="{D0956C43-FE03-D320-7E12-D2334AD8A82A}"/>
          </ac:spMkLst>
        </pc:spChg>
      </pc:sldChg>
      <pc:sldChg chg="modSp new mod modNotesTx">
        <pc:chgData name="Weifeng Xu" userId="e7aed605-a3dd-4d5a-a692-a87037af107b" providerId="ADAL" clId="{BC6292C7-23F4-4ED4-A77E-013F6C63BF9B}" dt="2023-02-06T23:21:33.253" v="3883" actId="20577"/>
        <pc:sldMkLst>
          <pc:docMk/>
          <pc:sldMk cId="930520840" sldId="276"/>
        </pc:sldMkLst>
      </pc:sldChg>
      <pc:sldChg chg="modSp new del mod">
        <pc:chgData name="Weifeng Xu" userId="e7aed605-a3dd-4d5a-a692-a87037af107b" providerId="ADAL" clId="{BC6292C7-23F4-4ED4-A77E-013F6C63BF9B}" dt="2022-01-31T16:27:37.460" v="1475" actId="47"/>
        <pc:sldMkLst>
          <pc:docMk/>
          <pc:sldMk cId="3290993918" sldId="276"/>
        </pc:sldMkLst>
      </pc:sldChg>
      <pc:sldChg chg="addSp delSp modSp new mod ord setBg">
        <pc:chgData name="Weifeng Xu" userId="e7aed605-a3dd-4d5a-a692-a87037af107b" providerId="ADAL" clId="{BC6292C7-23F4-4ED4-A77E-013F6C63BF9B}" dt="2025-01-22T16:15:59.145" v="4447"/>
        <pc:sldMkLst>
          <pc:docMk/>
          <pc:sldMk cId="1320463007" sldId="277"/>
        </pc:sldMkLst>
      </pc:sldChg>
      <pc:sldChg chg="addSp delSp modSp add mod modNotesTx">
        <pc:chgData name="Weifeng Xu" userId="e7aed605-a3dd-4d5a-a692-a87037af107b" providerId="ADAL" clId="{BC6292C7-23F4-4ED4-A77E-013F6C63BF9B}" dt="2024-01-29T13:39:56.678" v="4373" actId="113"/>
        <pc:sldMkLst>
          <pc:docMk/>
          <pc:sldMk cId="1561772277" sldId="278"/>
        </pc:sldMkLst>
      </pc:sldChg>
      <pc:sldChg chg="addSp delSp modSp new mod modClrScheme chgLayout">
        <pc:chgData name="Weifeng Xu" userId="e7aed605-a3dd-4d5a-a692-a87037af107b" providerId="ADAL" clId="{BC6292C7-23F4-4ED4-A77E-013F6C63BF9B}" dt="2023-01-30T14:27:03.084" v="3709" actId="20577"/>
        <pc:sldMkLst>
          <pc:docMk/>
          <pc:sldMk cId="578291410" sldId="279"/>
        </pc:sldMkLst>
      </pc:sldChg>
      <pc:sldChg chg="addSp delSp modSp new mod modClrScheme chgLayout modNotesTx">
        <pc:chgData name="Weifeng Xu" userId="e7aed605-a3dd-4d5a-a692-a87037af107b" providerId="ADAL" clId="{BC6292C7-23F4-4ED4-A77E-013F6C63BF9B}" dt="2024-05-12T12:36:29.890" v="4378" actId="6549"/>
        <pc:sldMkLst>
          <pc:docMk/>
          <pc:sldMk cId="1046599537" sldId="280"/>
        </pc:sldMkLst>
      </pc:sldChg>
      <pc:sldChg chg="addSp delSp modSp new mod modClrScheme chgLayout modNotesTx">
        <pc:chgData name="Weifeng Xu" userId="e7aed605-a3dd-4d5a-a692-a87037af107b" providerId="ADAL" clId="{BC6292C7-23F4-4ED4-A77E-013F6C63BF9B}" dt="2023-02-05T01:32:31.479" v="3879" actId="20577"/>
        <pc:sldMkLst>
          <pc:docMk/>
          <pc:sldMk cId="3587021781" sldId="281"/>
        </pc:sldMkLst>
      </pc:sldChg>
      <pc:sldChg chg="addSp delSp modSp new mod ord modClrScheme chgLayout">
        <pc:chgData name="Weifeng Xu" userId="e7aed605-a3dd-4d5a-a692-a87037af107b" providerId="ADAL" clId="{BC6292C7-23F4-4ED4-A77E-013F6C63BF9B}" dt="2023-01-29T15:38:45.600" v="2631" actId="20577"/>
        <pc:sldMkLst>
          <pc:docMk/>
          <pc:sldMk cId="2782818314" sldId="282"/>
        </pc:sldMkLst>
      </pc:sldChg>
      <pc:sldChg chg="addSp delSp modSp new mod modClrScheme chgLayout modNotesTx">
        <pc:chgData name="Weifeng Xu" userId="e7aed605-a3dd-4d5a-a692-a87037af107b" providerId="ADAL" clId="{BC6292C7-23F4-4ED4-A77E-013F6C63BF9B}" dt="2024-01-25T21:02:34.489" v="4094" actId="1038"/>
        <pc:sldMkLst>
          <pc:docMk/>
          <pc:sldMk cId="4101372602" sldId="283"/>
        </pc:sldMkLst>
      </pc:sldChg>
      <pc:sldChg chg="modSp new mod">
        <pc:chgData name="Weifeng Xu" userId="e7aed605-a3dd-4d5a-a692-a87037af107b" providerId="ADAL" clId="{BC6292C7-23F4-4ED4-A77E-013F6C63BF9B}" dt="2024-01-25T23:38:51.221" v="4361" actId="20577"/>
        <pc:sldMkLst>
          <pc:docMk/>
          <pc:sldMk cId="2937806077" sldId="284"/>
        </pc:sldMkLst>
      </pc:sldChg>
      <pc:sldChg chg="addSp delSp modSp new mod modClrScheme chgLayout">
        <pc:chgData name="Weifeng Xu" userId="e7aed605-a3dd-4d5a-a692-a87037af107b" providerId="ADAL" clId="{BC6292C7-23F4-4ED4-A77E-013F6C63BF9B}" dt="2023-01-30T14:08:21.219" v="3670" actId="6549"/>
        <pc:sldMkLst>
          <pc:docMk/>
          <pc:sldMk cId="4010551952" sldId="285"/>
        </pc:sldMkLst>
      </pc:sldChg>
      <pc:sldChg chg="addSp delSp modSp new mod ord modClrScheme chgLayout">
        <pc:chgData name="Weifeng Xu" userId="e7aed605-a3dd-4d5a-a692-a87037af107b" providerId="ADAL" clId="{BC6292C7-23F4-4ED4-A77E-013F6C63BF9B}" dt="2023-02-12T17:09:55.804" v="3965"/>
        <pc:sldMkLst>
          <pc:docMk/>
          <pc:sldMk cId="3744169585" sldId="286"/>
        </pc:sldMkLst>
      </pc:sldChg>
      <pc:sldChg chg="addSp delSp modSp new mod modClrScheme chgLayout">
        <pc:chgData name="Weifeng Xu" userId="e7aed605-a3dd-4d5a-a692-a87037af107b" providerId="ADAL" clId="{BC6292C7-23F4-4ED4-A77E-013F6C63BF9B}" dt="2023-01-29T20:05:11.044" v="2983" actId="20577"/>
        <pc:sldMkLst>
          <pc:docMk/>
          <pc:sldMk cId="1199689971" sldId="287"/>
        </pc:sldMkLst>
      </pc:sldChg>
      <pc:sldChg chg="addSp delSp modSp new mod modClrScheme chgLayout modNotesTx">
        <pc:chgData name="Weifeng Xu" userId="e7aed605-a3dd-4d5a-a692-a87037af107b" providerId="ADAL" clId="{BC6292C7-23F4-4ED4-A77E-013F6C63BF9B}" dt="2024-05-12T12:37:36.067" v="4381" actId="20577"/>
        <pc:sldMkLst>
          <pc:docMk/>
          <pc:sldMk cId="1687911296" sldId="288"/>
        </pc:sldMkLst>
      </pc:sldChg>
      <pc:sldChg chg="addSp delSp modSp new mod modClrScheme chgLayout modNotesTx">
        <pc:chgData name="Weifeng Xu" userId="e7aed605-a3dd-4d5a-a692-a87037af107b" providerId="ADAL" clId="{BC6292C7-23F4-4ED4-A77E-013F6C63BF9B}" dt="2024-02-05T23:47:58.115" v="4375"/>
        <pc:sldMkLst>
          <pc:docMk/>
          <pc:sldMk cId="1469864866" sldId="289"/>
        </pc:sldMkLst>
      </pc:sldChg>
      <pc:sldChg chg="addSp delSp modSp add mod modNotesTx">
        <pc:chgData name="Weifeng Xu" userId="e7aed605-a3dd-4d5a-a692-a87037af107b" providerId="ADAL" clId="{BC6292C7-23F4-4ED4-A77E-013F6C63BF9B}" dt="2023-01-31T14:54:20.536" v="3857" actId="20577"/>
        <pc:sldMkLst>
          <pc:docMk/>
          <pc:sldMk cId="15140870" sldId="290"/>
        </pc:sldMkLst>
      </pc:sldChg>
      <pc:sldChg chg="modSp new mod">
        <pc:chgData name="Weifeng Xu" userId="e7aed605-a3dd-4d5a-a692-a87037af107b" providerId="ADAL" clId="{BC6292C7-23F4-4ED4-A77E-013F6C63BF9B}" dt="2023-02-12T17:11:39.902" v="3967" actId="20577"/>
        <pc:sldMkLst>
          <pc:docMk/>
          <pc:sldMk cId="1435299230" sldId="291"/>
        </pc:sldMkLst>
      </pc:sldChg>
      <pc:sldChg chg="addSp delSp modSp new del mod modClrScheme chgLayout">
        <pc:chgData name="Weifeng Xu" userId="e7aed605-a3dd-4d5a-a692-a87037af107b" providerId="ADAL" clId="{BC6292C7-23F4-4ED4-A77E-013F6C63BF9B}" dt="2023-02-12T17:09:42.772" v="3963" actId="47"/>
        <pc:sldMkLst>
          <pc:docMk/>
          <pc:sldMk cId="1542450704" sldId="292"/>
        </pc:sldMkLst>
      </pc:sldChg>
      <pc:sldChg chg="addSp delSp modSp new mod modClrScheme chgLayout modNotesTx">
        <pc:chgData name="Weifeng Xu" userId="e7aed605-a3dd-4d5a-a692-a87037af107b" providerId="ADAL" clId="{BC6292C7-23F4-4ED4-A77E-013F6C63BF9B}" dt="2023-02-12T17:09:13.467" v="3962"/>
        <pc:sldMkLst>
          <pc:docMk/>
          <pc:sldMk cId="184682048" sldId="293"/>
        </pc:sldMkLst>
      </pc:sldChg>
      <pc:sldChg chg="addSp modSp new mod">
        <pc:chgData name="Weifeng Xu" userId="e7aed605-a3dd-4d5a-a692-a87037af107b" providerId="ADAL" clId="{BC6292C7-23F4-4ED4-A77E-013F6C63BF9B}" dt="2023-02-12T16:54:57.318" v="3930" actId="14100"/>
        <pc:sldMkLst>
          <pc:docMk/>
          <pc:sldMk cId="3491661479" sldId="294"/>
        </pc:sldMkLst>
      </pc:sldChg>
      <pc:sldChg chg="addSp modSp new mod modClrScheme chgLayout">
        <pc:chgData name="Weifeng Xu" userId="e7aed605-a3dd-4d5a-a692-a87037af107b" providerId="ADAL" clId="{BC6292C7-23F4-4ED4-A77E-013F6C63BF9B}" dt="2023-02-28T15:09:04.206" v="3998" actId="20577"/>
        <pc:sldMkLst>
          <pc:docMk/>
          <pc:sldMk cId="3881227093" sldId="295"/>
        </pc:sldMkLst>
      </pc:sldChg>
      <pc:sldChg chg="addSp delSp modSp new mod modClrScheme chgLayout">
        <pc:chgData name="Weifeng Xu" userId="e7aed605-a3dd-4d5a-a692-a87037af107b" providerId="ADAL" clId="{BC6292C7-23F4-4ED4-A77E-013F6C63BF9B}" dt="2025-01-22T16:32:30.881" v="4453" actId="27636"/>
        <pc:sldMkLst>
          <pc:docMk/>
          <pc:sldMk cId="2995281700" sldId="296"/>
        </pc:sldMkLst>
        <pc:spChg chg="mod">
          <ac:chgData name="Weifeng Xu" userId="e7aed605-a3dd-4d5a-a692-a87037af107b" providerId="ADAL" clId="{BC6292C7-23F4-4ED4-A77E-013F6C63BF9B}" dt="2025-01-22T16:32:30.881" v="4453" actId="27636"/>
          <ac:spMkLst>
            <pc:docMk/>
            <pc:sldMk cId="2995281700" sldId="296"/>
            <ac:spMk id="5" creationId="{0DB2AA35-282A-A3F8-3BCB-F97C196BF3E7}"/>
          </ac:spMkLst>
        </pc:spChg>
      </pc:sldChg>
      <pc:sldChg chg="del">
        <pc:chgData name="Weifeng Xu" userId="e7aed605-a3dd-4d5a-a692-a87037af107b" providerId="ADAL" clId="{BC6292C7-23F4-4ED4-A77E-013F6C63BF9B}" dt="2021-08-26T13:19:54.875" v="24" actId="47"/>
        <pc:sldMkLst>
          <pc:docMk/>
          <pc:sldMk cId="1663533553" sldId="418"/>
        </pc:sldMkLst>
      </pc:sldChg>
      <pc:sldChg chg="del">
        <pc:chgData name="Weifeng Xu" userId="e7aed605-a3dd-4d5a-a692-a87037af107b" providerId="ADAL" clId="{BC6292C7-23F4-4ED4-A77E-013F6C63BF9B}" dt="2021-08-26T13:19:55.267" v="26" actId="47"/>
        <pc:sldMkLst>
          <pc:docMk/>
          <pc:sldMk cId="1167073923" sldId="419"/>
        </pc:sldMkLst>
      </pc:sldChg>
      <pc:sldChg chg="del">
        <pc:chgData name="Weifeng Xu" userId="e7aed605-a3dd-4d5a-a692-a87037af107b" providerId="ADAL" clId="{BC6292C7-23F4-4ED4-A77E-013F6C63BF9B}" dt="2021-08-26T13:19:55.449" v="27" actId="47"/>
        <pc:sldMkLst>
          <pc:docMk/>
          <pc:sldMk cId="964867491" sldId="420"/>
        </pc:sldMkLst>
      </pc:sldChg>
      <pc:sldChg chg="del">
        <pc:chgData name="Weifeng Xu" userId="e7aed605-a3dd-4d5a-a692-a87037af107b" providerId="ADAL" clId="{BC6292C7-23F4-4ED4-A77E-013F6C63BF9B}" dt="2021-08-26T13:19:55.633" v="28" actId="47"/>
        <pc:sldMkLst>
          <pc:docMk/>
          <pc:sldMk cId="1428006167" sldId="421"/>
        </pc:sldMkLst>
      </pc:sldChg>
      <pc:sldChg chg="del">
        <pc:chgData name="Weifeng Xu" userId="e7aed605-a3dd-4d5a-a692-a87037af107b" providerId="ADAL" clId="{BC6292C7-23F4-4ED4-A77E-013F6C63BF9B}" dt="2021-08-26T13:19:58.110" v="41" actId="47"/>
        <pc:sldMkLst>
          <pc:docMk/>
          <pc:sldMk cId="593528442" sldId="423"/>
        </pc:sldMkLst>
      </pc:sldChg>
      <pc:sldChg chg="del">
        <pc:chgData name="Weifeng Xu" userId="e7aed605-a3dd-4d5a-a692-a87037af107b" providerId="ADAL" clId="{BC6292C7-23F4-4ED4-A77E-013F6C63BF9B}" dt="2021-08-26T13:19:55.087" v="25" actId="47"/>
        <pc:sldMkLst>
          <pc:docMk/>
          <pc:sldMk cId="1429759575" sldId="427"/>
        </pc:sldMkLst>
      </pc:sldChg>
      <pc:sldChg chg="del">
        <pc:chgData name="Weifeng Xu" userId="e7aed605-a3dd-4d5a-a692-a87037af107b" providerId="ADAL" clId="{BC6292C7-23F4-4ED4-A77E-013F6C63BF9B}" dt="2021-08-26T13:19:56.144" v="31" actId="47"/>
        <pc:sldMkLst>
          <pc:docMk/>
          <pc:sldMk cId="1159618598" sldId="428"/>
        </pc:sldMkLst>
      </pc:sldChg>
      <pc:sldChg chg="del">
        <pc:chgData name="Weifeng Xu" userId="e7aed605-a3dd-4d5a-a692-a87037af107b" providerId="ADAL" clId="{BC6292C7-23F4-4ED4-A77E-013F6C63BF9B}" dt="2021-08-26T13:19:56.512" v="33" actId="47"/>
        <pc:sldMkLst>
          <pc:docMk/>
          <pc:sldMk cId="1861126999" sldId="429"/>
        </pc:sldMkLst>
      </pc:sldChg>
      <pc:sldChg chg="del">
        <pc:chgData name="Weifeng Xu" userId="e7aed605-a3dd-4d5a-a692-a87037af107b" providerId="ADAL" clId="{BC6292C7-23F4-4ED4-A77E-013F6C63BF9B}" dt="2021-08-26T13:19:56.737" v="34" actId="47"/>
        <pc:sldMkLst>
          <pc:docMk/>
          <pc:sldMk cId="2182210702" sldId="430"/>
        </pc:sldMkLst>
      </pc:sldChg>
      <pc:sldChg chg="del">
        <pc:chgData name="Weifeng Xu" userId="e7aed605-a3dd-4d5a-a692-a87037af107b" providerId="ADAL" clId="{BC6292C7-23F4-4ED4-A77E-013F6C63BF9B}" dt="2021-08-26T13:19:56.928" v="35" actId="47"/>
        <pc:sldMkLst>
          <pc:docMk/>
          <pc:sldMk cId="3967940993" sldId="431"/>
        </pc:sldMkLst>
      </pc:sldChg>
      <pc:sldChg chg="del">
        <pc:chgData name="Weifeng Xu" userId="e7aed605-a3dd-4d5a-a692-a87037af107b" providerId="ADAL" clId="{BC6292C7-23F4-4ED4-A77E-013F6C63BF9B}" dt="2021-08-26T13:19:57.084" v="36" actId="47"/>
        <pc:sldMkLst>
          <pc:docMk/>
          <pc:sldMk cId="730846325" sldId="432"/>
        </pc:sldMkLst>
      </pc:sldChg>
      <pc:sldChg chg="del">
        <pc:chgData name="Weifeng Xu" userId="e7aed605-a3dd-4d5a-a692-a87037af107b" providerId="ADAL" clId="{BC6292C7-23F4-4ED4-A77E-013F6C63BF9B}" dt="2021-08-26T13:19:58.319" v="42" actId="47"/>
        <pc:sldMkLst>
          <pc:docMk/>
          <pc:sldMk cId="1187390596" sldId="433"/>
        </pc:sldMkLst>
      </pc:sldChg>
      <pc:sldChg chg="del">
        <pc:chgData name="Weifeng Xu" userId="e7aed605-a3dd-4d5a-a692-a87037af107b" providerId="ADAL" clId="{BC6292C7-23F4-4ED4-A77E-013F6C63BF9B}" dt="2021-08-26T13:19:58.528" v="43" actId="47"/>
        <pc:sldMkLst>
          <pc:docMk/>
          <pc:sldMk cId="189084197" sldId="438"/>
        </pc:sldMkLst>
      </pc:sldChg>
      <pc:sldChg chg="del">
        <pc:chgData name="Weifeng Xu" userId="e7aed605-a3dd-4d5a-a692-a87037af107b" providerId="ADAL" clId="{BC6292C7-23F4-4ED4-A77E-013F6C63BF9B}" dt="2021-08-26T13:19:57.656" v="39" actId="47"/>
        <pc:sldMkLst>
          <pc:docMk/>
          <pc:sldMk cId="2445928380" sldId="441"/>
        </pc:sldMkLst>
      </pc:sldChg>
      <pc:sldChg chg="del">
        <pc:chgData name="Weifeng Xu" userId="e7aed605-a3dd-4d5a-a692-a87037af107b" providerId="ADAL" clId="{BC6292C7-23F4-4ED4-A77E-013F6C63BF9B}" dt="2021-08-26T13:19:57.280" v="37" actId="47"/>
        <pc:sldMkLst>
          <pc:docMk/>
          <pc:sldMk cId="3293749384" sldId="444"/>
        </pc:sldMkLst>
      </pc:sldChg>
      <pc:sldChg chg="del">
        <pc:chgData name="Weifeng Xu" userId="e7aed605-a3dd-4d5a-a692-a87037af107b" providerId="ADAL" clId="{BC6292C7-23F4-4ED4-A77E-013F6C63BF9B}" dt="2021-08-26T13:19:57.465" v="38" actId="47"/>
        <pc:sldMkLst>
          <pc:docMk/>
          <pc:sldMk cId="3984724258" sldId="447"/>
        </pc:sldMkLst>
      </pc:sldChg>
      <pc:sldChg chg="del">
        <pc:chgData name="Weifeng Xu" userId="e7aed605-a3dd-4d5a-a692-a87037af107b" providerId="ADAL" clId="{BC6292C7-23F4-4ED4-A77E-013F6C63BF9B}" dt="2021-08-26T13:19:53.547" v="16" actId="47"/>
        <pc:sldMkLst>
          <pc:docMk/>
          <pc:sldMk cId="3457596351" sldId="448"/>
        </pc:sldMkLst>
      </pc:sldChg>
      <pc:sldChg chg="del">
        <pc:chgData name="Weifeng Xu" userId="e7aed605-a3dd-4d5a-a692-a87037af107b" providerId="ADAL" clId="{BC6292C7-23F4-4ED4-A77E-013F6C63BF9B}" dt="2021-08-26T13:19:54.706" v="23" actId="47"/>
        <pc:sldMkLst>
          <pc:docMk/>
          <pc:sldMk cId="1351668847" sldId="449"/>
        </pc:sldMkLst>
      </pc:sldChg>
      <pc:sldChg chg="del">
        <pc:chgData name="Weifeng Xu" userId="e7aed605-a3dd-4d5a-a692-a87037af107b" providerId="ADAL" clId="{BC6292C7-23F4-4ED4-A77E-013F6C63BF9B}" dt="2021-08-26T13:19:57.838" v="40" actId="47"/>
        <pc:sldMkLst>
          <pc:docMk/>
          <pc:sldMk cId="56855467" sldId="450"/>
        </pc:sldMkLst>
      </pc:sldChg>
      <pc:sldChg chg="del">
        <pc:chgData name="Weifeng Xu" userId="e7aed605-a3dd-4d5a-a692-a87037af107b" providerId="ADAL" clId="{BC6292C7-23F4-4ED4-A77E-013F6C63BF9B}" dt="2021-08-26T13:19:59.138" v="46" actId="47"/>
        <pc:sldMkLst>
          <pc:docMk/>
          <pc:sldMk cId="1939852994" sldId="451"/>
        </pc:sldMkLst>
      </pc:sldChg>
      <pc:sldChg chg="del">
        <pc:chgData name="Weifeng Xu" userId="e7aed605-a3dd-4d5a-a692-a87037af107b" providerId="ADAL" clId="{BC6292C7-23F4-4ED4-A77E-013F6C63BF9B}" dt="2021-08-26T13:19:54.039" v="19" actId="47"/>
        <pc:sldMkLst>
          <pc:docMk/>
          <pc:sldMk cId="1947422297" sldId="452"/>
        </pc:sldMkLst>
      </pc:sldChg>
      <pc:sldChg chg="del">
        <pc:chgData name="Weifeng Xu" userId="e7aed605-a3dd-4d5a-a692-a87037af107b" providerId="ADAL" clId="{BC6292C7-23F4-4ED4-A77E-013F6C63BF9B}" dt="2021-08-26T13:19:54.196" v="20" actId="47"/>
        <pc:sldMkLst>
          <pc:docMk/>
          <pc:sldMk cId="3041551094" sldId="453"/>
        </pc:sldMkLst>
      </pc:sldChg>
      <pc:sldChg chg="del">
        <pc:chgData name="Weifeng Xu" userId="e7aed605-a3dd-4d5a-a692-a87037af107b" providerId="ADAL" clId="{BC6292C7-23F4-4ED4-A77E-013F6C63BF9B}" dt="2021-08-26T13:19:54.529" v="22" actId="47"/>
        <pc:sldMkLst>
          <pc:docMk/>
          <pc:sldMk cId="3669683899" sldId="454"/>
        </pc:sldMkLst>
      </pc:sldChg>
      <pc:sldChg chg="del">
        <pc:chgData name="Weifeng Xu" userId="e7aed605-a3dd-4d5a-a692-a87037af107b" providerId="ADAL" clId="{BC6292C7-23F4-4ED4-A77E-013F6C63BF9B}" dt="2021-08-26T13:19:54.370" v="21" actId="47"/>
        <pc:sldMkLst>
          <pc:docMk/>
          <pc:sldMk cId="524028341" sldId="455"/>
        </pc:sldMkLst>
      </pc:sldChg>
      <pc:sldChg chg="del">
        <pc:chgData name="Weifeng Xu" userId="e7aed605-a3dd-4d5a-a692-a87037af107b" providerId="ADAL" clId="{BC6292C7-23F4-4ED4-A77E-013F6C63BF9B}" dt="2021-08-26T13:19:55.816" v="29" actId="47"/>
        <pc:sldMkLst>
          <pc:docMk/>
          <pc:sldMk cId="1611306107" sldId="456"/>
        </pc:sldMkLst>
      </pc:sldChg>
      <pc:sldChg chg="del">
        <pc:chgData name="Weifeng Xu" userId="e7aed605-a3dd-4d5a-a692-a87037af107b" providerId="ADAL" clId="{BC6292C7-23F4-4ED4-A77E-013F6C63BF9B}" dt="2021-08-26T13:19:55.976" v="30" actId="47"/>
        <pc:sldMkLst>
          <pc:docMk/>
          <pc:sldMk cId="588258724" sldId="458"/>
        </pc:sldMkLst>
      </pc:sldChg>
      <pc:sldChg chg="del">
        <pc:chgData name="Weifeng Xu" userId="e7aed605-a3dd-4d5a-a692-a87037af107b" providerId="ADAL" clId="{BC6292C7-23F4-4ED4-A77E-013F6C63BF9B}" dt="2021-08-26T13:19:56.354" v="32" actId="47"/>
        <pc:sldMkLst>
          <pc:docMk/>
          <pc:sldMk cId="2564593808" sldId="459"/>
        </pc:sldMkLst>
      </pc:sldChg>
      <pc:sldChg chg="del">
        <pc:chgData name="Weifeng Xu" userId="e7aed605-a3dd-4d5a-a692-a87037af107b" providerId="ADAL" clId="{BC6292C7-23F4-4ED4-A77E-013F6C63BF9B}" dt="2021-08-26T13:19:59.472" v="47" actId="47"/>
        <pc:sldMkLst>
          <pc:docMk/>
          <pc:sldMk cId="4044252772" sldId="460"/>
        </pc:sldMkLst>
      </pc:sldChg>
      <pc:sldChg chg="del">
        <pc:chgData name="Weifeng Xu" userId="e7aed605-a3dd-4d5a-a692-a87037af107b" providerId="ADAL" clId="{BC6292C7-23F4-4ED4-A77E-013F6C63BF9B}" dt="2021-08-26T13:19:58.735" v="44" actId="47"/>
        <pc:sldMkLst>
          <pc:docMk/>
          <pc:sldMk cId="3630229365" sldId="461"/>
        </pc:sldMkLst>
      </pc:sldChg>
      <pc:sldChg chg="del">
        <pc:chgData name="Weifeng Xu" userId="e7aed605-a3dd-4d5a-a692-a87037af107b" providerId="ADAL" clId="{BC6292C7-23F4-4ED4-A77E-013F6C63BF9B}" dt="2021-08-26T13:19:58.951" v="45" actId="47"/>
        <pc:sldMkLst>
          <pc:docMk/>
          <pc:sldMk cId="2559588248" sldId="462"/>
        </pc:sldMkLst>
      </pc:sldChg>
    </pc:docChg>
  </pc:docChgLst>
  <pc:docChgLst>
    <pc:chgData name="Weifeng Xu" userId="e7aed605-a3dd-4d5a-a692-a87037af107b" providerId="ADAL" clId="{3A194C69-541F-4DAC-9FC0-76AC812597F4}"/>
    <pc:docChg chg="undo custSel addSld delSld modSld">
      <pc:chgData name="Weifeng Xu" userId="e7aed605-a3dd-4d5a-a692-a87037af107b" providerId="ADAL" clId="{3A194C69-541F-4DAC-9FC0-76AC812597F4}" dt="2021-08-10T21:17:23.928" v="162" actId="20577"/>
      <pc:docMkLst>
        <pc:docMk/>
      </pc:docMkLst>
      <pc:sldChg chg="modSp mod">
        <pc:chgData name="Weifeng Xu" userId="e7aed605-a3dd-4d5a-a692-a87037af107b" providerId="ADAL" clId="{3A194C69-541F-4DAC-9FC0-76AC812597F4}" dt="2021-08-10T20:51:26.847" v="66" actId="20577"/>
        <pc:sldMkLst>
          <pc:docMk/>
          <pc:sldMk cId="1325061211" sldId="256"/>
        </pc:sldMkLst>
      </pc:sldChg>
      <pc:sldChg chg="modSp new mod">
        <pc:chgData name="Weifeng Xu" userId="e7aed605-a3dd-4d5a-a692-a87037af107b" providerId="ADAL" clId="{3A194C69-541F-4DAC-9FC0-76AC812597F4}" dt="2021-08-10T21:17:23.928" v="162" actId="20577"/>
        <pc:sldMkLst>
          <pc:docMk/>
          <pc:sldMk cId="3464803328" sldId="257"/>
        </pc:sldMkLst>
      </pc:sldChg>
      <pc:sldChg chg="addSp delSp modSp new mod modClrScheme chgLayout">
        <pc:chgData name="Weifeng Xu" userId="e7aed605-a3dd-4d5a-a692-a87037af107b" providerId="ADAL" clId="{3A194C69-541F-4DAC-9FC0-76AC812597F4}" dt="2021-08-10T21:15:16.623" v="148" actId="1076"/>
        <pc:sldMkLst>
          <pc:docMk/>
          <pc:sldMk cId="1820053488" sldId="258"/>
        </pc:sldMkLst>
      </pc:sldChg>
      <pc:sldChg chg="del">
        <pc:chgData name="Weifeng Xu" userId="e7aed605-a3dd-4d5a-a692-a87037af107b" providerId="ADAL" clId="{3A194C69-541F-4DAC-9FC0-76AC812597F4}" dt="2021-08-10T20:50:26.162" v="2" actId="47"/>
        <pc:sldMkLst>
          <pc:docMk/>
          <pc:sldMk cId="2789471632" sldId="392"/>
        </pc:sldMkLst>
      </pc:sldChg>
      <pc:sldChg chg="del">
        <pc:chgData name="Weifeng Xu" userId="e7aed605-a3dd-4d5a-a692-a87037af107b" providerId="ADAL" clId="{3A194C69-541F-4DAC-9FC0-76AC812597F4}" dt="2021-08-10T20:50:26.992" v="6" actId="47"/>
        <pc:sldMkLst>
          <pc:docMk/>
          <pc:sldMk cId="3672303902" sldId="393"/>
        </pc:sldMkLst>
      </pc:sldChg>
      <pc:sldChg chg="del">
        <pc:chgData name="Weifeng Xu" userId="e7aed605-a3dd-4d5a-a692-a87037af107b" providerId="ADAL" clId="{3A194C69-541F-4DAC-9FC0-76AC812597F4}" dt="2021-08-10T20:50:27.360" v="8" actId="47"/>
        <pc:sldMkLst>
          <pc:docMk/>
          <pc:sldMk cId="2467691949" sldId="394"/>
        </pc:sldMkLst>
      </pc:sldChg>
      <pc:sldChg chg="del">
        <pc:chgData name="Weifeng Xu" userId="e7aed605-a3dd-4d5a-a692-a87037af107b" providerId="ADAL" clId="{3A194C69-541F-4DAC-9FC0-76AC812597F4}" dt="2021-08-10T20:50:27.968" v="11" actId="47"/>
        <pc:sldMkLst>
          <pc:docMk/>
          <pc:sldMk cId="1030962794" sldId="395"/>
        </pc:sldMkLst>
      </pc:sldChg>
      <pc:sldChg chg="del">
        <pc:chgData name="Weifeng Xu" userId="e7aed605-a3dd-4d5a-a692-a87037af107b" providerId="ADAL" clId="{3A194C69-541F-4DAC-9FC0-76AC812597F4}" dt="2021-08-10T20:50:29.651" v="19" actId="47"/>
        <pc:sldMkLst>
          <pc:docMk/>
          <pc:sldMk cId="1635951812" sldId="396"/>
        </pc:sldMkLst>
      </pc:sldChg>
      <pc:sldChg chg="del">
        <pc:chgData name="Weifeng Xu" userId="e7aed605-a3dd-4d5a-a692-a87037af107b" providerId="ADAL" clId="{3A194C69-541F-4DAC-9FC0-76AC812597F4}" dt="2021-08-10T20:50:27.543" v="9" actId="47"/>
        <pc:sldMkLst>
          <pc:docMk/>
          <pc:sldMk cId="3476957671" sldId="397"/>
        </pc:sldMkLst>
      </pc:sldChg>
      <pc:sldChg chg="del">
        <pc:chgData name="Weifeng Xu" userId="e7aed605-a3dd-4d5a-a692-a87037af107b" providerId="ADAL" clId="{3A194C69-541F-4DAC-9FC0-76AC812597F4}" dt="2021-08-10T20:50:28.334" v="13" actId="47"/>
        <pc:sldMkLst>
          <pc:docMk/>
          <pc:sldMk cId="837580508" sldId="398"/>
        </pc:sldMkLst>
      </pc:sldChg>
      <pc:sldChg chg="del">
        <pc:chgData name="Weifeng Xu" userId="e7aed605-a3dd-4d5a-a692-a87037af107b" providerId="ADAL" clId="{3A194C69-541F-4DAC-9FC0-76AC812597F4}" dt="2021-08-10T20:50:28.535" v="14" actId="47"/>
        <pc:sldMkLst>
          <pc:docMk/>
          <pc:sldMk cId="775249280" sldId="399"/>
        </pc:sldMkLst>
      </pc:sldChg>
      <pc:sldChg chg="del">
        <pc:chgData name="Weifeng Xu" userId="e7aed605-a3dd-4d5a-a692-a87037af107b" providerId="ADAL" clId="{3A194C69-541F-4DAC-9FC0-76AC812597F4}" dt="2021-08-10T20:50:28.768" v="15" actId="47"/>
        <pc:sldMkLst>
          <pc:docMk/>
          <pc:sldMk cId="614667185" sldId="400"/>
        </pc:sldMkLst>
      </pc:sldChg>
      <pc:sldChg chg="del">
        <pc:chgData name="Weifeng Xu" userId="e7aed605-a3dd-4d5a-a692-a87037af107b" providerId="ADAL" clId="{3A194C69-541F-4DAC-9FC0-76AC812597F4}" dt="2021-08-10T20:50:30.071" v="21" actId="47"/>
        <pc:sldMkLst>
          <pc:docMk/>
          <pc:sldMk cId="3582893092" sldId="401"/>
        </pc:sldMkLst>
      </pc:sldChg>
      <pc:sldChg chg="del">
        <pc:chgData name="Weifeng Xu" userId="e7aed605-a3dd-4d5a-a692-a87037af107b" providerId="ADAL" clId="{3A194C69-541F-4DAC-9FC0-76AC812597F4}" dt="2021-08-10T20:50:31.039" v="26" actId="47"/>
        <pc:sldMkLst>
          <pc:docMk/>
          <pc:sldMk cId="819433619" sldId="402"/>
        </pc:sldMkLst>
      </pc:sldChg>
      <pc:sldChg chg="del">
        <pc:chgData name="Weifeng Xu" userId="e7aed605-a3dd-4d5a-a692-a87037af107b" providerId="ADAL" clId="{3A194C69-541F-4DAC-9FC0-76AC812597F4}" dt="2021-08-10T20:50:29.867" v="20" actId="47"/>
        <pc:sldMkLst>
          <pc:docMk/>
          <pc:sldMk cId="39788097" sldId="403"/>
        </pc:sldMkLst>
      </pc:sldChg>
      <pc:sldChg chg="del">
        <pc:chgData name="Weifeng Xu" userId="e7aed605-a3dd-4d5a-a692-a87037af107b" providerId="ADAL" clId="{3A194C69-541F-4DAC-9FC0-76AC812597F4}" dt="2021-08-10T20:50:30.839" v="25" actId="47"/>
        <pc:sldMkLst>
          <pc:docMk/>
          <pc:sldMk cId="3665038014" sldId="404"/>
        </pc:sldMkLst>
      </pc:sldChg>
      <pc:sldChg chg="del">
        <pc:chgData name="Weifeng Xu" userId="e7aed605-a3dd-4d5a-a692-a87037af107b" providerId="ADAL" clId="{3A194C69-541F-4DAC-9FC0-76AC812597F4}" dt="2021-08-10T20:50:30.285" v="22" actId="47"/>
        <pc:sldMkLst>
          <pc:docMk/>
          <pc:sldMk cId="464350271" sldId="405"/>
        </pc:sldMkLst>
      </pc:sldChg>
      <pc:sldChg chg="del">
        <pc:chgData name="Weifeng Xu" userId="e7aed605-a3dd-4d5a-a692-a87037af107b" providerId="ADAL" clId="{3A194C69-541F-4DAC-9FC0-76AC812597F4}" dt="2021-08-10T20:50:31.220" v="27" actId="47"/>
        <pc:sldMkLst>
          <pc:docMk/>
          <pc:sldMk cId="2093752077" sldId="406"/>
        </pc:sldMkLst>
      </pc:sldChg>
      <pc:sldChg chg="del">
        <pc:chgData name="Weifeng Xu" userId="e7aed605-a3dd-4d5a-a692-a87037af107b" providerId="ADAL" clId="{3A194C69-541F-4DAC-9FC0-76AC812597F4}" dt="2021-08-10T20:50:31.936" v="31" actId="47"/>
        <pc:sldMkLst>
          <pc:docMk/>
          <pc:sldMk cId="1972666229" sldId="407"/>
        </pc:sldMkLst>
      </pc:sldChg>
      <pc:sldChg chg="del">
        <pc:chgData name="Weifeng Xu" userId="e7aed605-a3dd-4d5a-a692-a87037af107b" providerId="ADAL" clId="{3A194C69-541F-4DAC-9FC0-76AC812597F4}" dt="2021-08-10T20:50:32.126" v="32" actId="47"/>
        <pc:sldMkLst>
          <pc:docMk/>
          <pc:sldMk cId="2980641166" sldId="408"/>
        </pc:sldMkLst>
      </pc:sldChg>
      <pc:sldChg chg="del">
        <pc:chgData name="Weifeng Xu" userId="e7aed605-a3dd-4d5a-a692-a87037af107b" providerId="ADAL" clId="{3A194C69-541F-4DAC-9FC0-76AC812597F4}" dt="2021-08-10T20:50:32.374" v="33" actId="47"/>
        <pc:sldMkLst>
          <pc:docMk/>
          <pc:sldMk cId="3277870470" sldId="409"/>
        </pc:sldMkLst>
      </pc:sldChg>
      <pc:sldChg chg="del">
        <pc:chgData name="Weifeng Xu" userId="e7aed605-a3dd-4d5a-a692-a87037af107b" providerId="ADAL" clId="{3A194C69-541F-4DAC-9FC0-76AC812597F4}" dt="2021-08-10T20:50:32.789" v="35" actId="47"/>
        <pc:sldMkLst>
          <pc:docMk/>
          <pc:sldMk cId="2489270501" sldId="411"/>
        </pc:sldMkLst>
      </pc:sldChg>
      <pc:sldChg chg="del">
        <pc:chgData name="Weifeng Xu" userId="e7aed605-a3dd-4d5a-a692-a87037af107b" providerId="ADAL" clId="{3A194C69-541F-4DAC-9FC0-76AC812597F4}" dt="2021-08-10T20:50:32.969" v="36" actId="47"/>
        <pc:sldMkLst>
          <pc:docMk/>
          <pc:sldMk cId="3881480386" sldId="413"/>
        </pc:sldMkLst>
      </pc:sldChg>
      <pc:sldChg chg="del">
        <pc:chgData name="Weifeng Xu" userId="e7aed605-a3dd-4d5a-a692-a87037af107b" providerId="ADAL" clId="{3A194C69-541F-4DAC-9FC0-76AC812597F4}" dt="2021-08-10T20:50:33.166" v="37" actId="47"/>
        <pc:sldMkLst>
          <pc:docMk/>
          <pc:sldMk cId="3118374455" sldId="414"/>
        </pc:sldMkLst>
      </pc:sldChg>
      <pc:sldChg chg="del">
        <pc:chgData name="Weifeng Xu" userId="e7aed605-a3dd-4d5a-a692-a87037af107b" providerId="ADAL" clId="{3A194C69-541F-4DAC-9FC0-76AC812597F4}" dt="2021-08-10T20:50:32.570" v="34" actId="47"/>
        <pc:sldMkLst>
          <pc:docMk/>
          <pc:sldMk cId="214186708" sldId="415"/>
        </pc:sldMkLst>
      </pc:sldChg>
      <pc:sldChg chg="del">
        <pc:chgData name="Weifeng Xu" userId="e7aed605-a3dd-4d5a-a692-a87037af107b" providerId="ADAL" clId="{3A194C69-541F-4DAC-9FC0-76AC812597F4}" dt="2021-08-10T20:50:30.690" v="24" actId="47"/>
        <pc:sldMkLst>
          <pc:docMk/>
          <pc:sldMk cId="4266318337" sldId="416"/>
        </pc:sldMkLst>
      </pc:sldChg>
      <pc:sldChg chg="del">
        <pc:chgData name="Weifeng Xu" userId="e7aed605-a3dd-4d5a-a692-a87037af107b" providerId="ADAL" clId="{3A194C69-541F-4DAC-9FC0-76AC812597F4}" dt="2021-08-10T20:50:30.485" v="23" actId="47"/>
        <pc:sldMkLst>
          <pc:docMk/>
          <pc:sldMk cId="1453023660" sldId="417"/>
        </pc:sldMkLst>
      </pc:sldChg>
      <pc:sldChg chg="del">
        <pc:chgData name="Weifeng Xu" userId="e7aed605-a3dd-4d5a-a692-a87037af107b" providerId="ADAL" clId="{3A194C69-541F-4DAC-9FC0-76AC812597F4}" dt="2021-08-10T20:50:33.382" v="38" actId="47"/>
        <pc:sldMkLst>
          <pc:docMk/>
          <pc:sldMk cId="4247754591" sldId="418"/>
        </pc:sldMkLst>
      </pc:sldChg>
      <pc:sldChg chg="del">
        <pc:chgData name="Weifeng Xu" userId="e7aed605-a3dd-4d5a-a692-a87037af107b" providerId="ADAL" clId="{3A194C69-541F-4DAC-9FC0-76AC812597F4}" dt="2021-08-10T20:50:31.370" v="28" actId="47"/>
        <pc:sldMkLst>
          <pc:docMk/>
          <pc:sldMk cId="1871513867" sldId="419"/>
        </pc:sldMkLst>
      </pc:sldChg>
      <pc:sldChg chg="del">
        <pc:chgData name="Weifeng Xu" userId="e7aed605-a3dd-4d5a-a692-a87037af107b" providerId="ADAL" clId="{3A194C69-541F-4DAC-9FC0-76AC812597F4}" dt="2021-08-10T20:50:26.336" v="3" actId="47"/>
        <pc:sldMkLst>
          <pc:docMk/>
          <pc:sldMk cId="4160866766" sldId="420"/>
        </pc:sldMkLst>
      </pc:sldChg>
      <pc:sldChg chg="del">
        <pc:chgData name="Weifeng Xu" userId="e7aed605-a3dd-4d5a-a692-a87037af107b" providerId="ADAL" clId="{3A194C69-541F-4DAC-9FC0-76AC812597F4}" dt="2021-08-10T20:50:26.566" v="4" actId="47"/>
        <pc:sldMkLst>
          <pc:docMk/>
          <pc:sldMk cId="1090587346" sldId="421"/>
        </pc:sldMkLst>
      </pc:sldChg>
      <pc:sldChg chg="del">
        <pc:chgData name="Weifeng Xu" userId="e7aed605-a3dd-4d5a-a692-a87037af107b" providerId="ADAL" clId="{3A194C69-541F-4DAC-9FC0-76AC812597F4}" dt="2021-08-10T20:50:26.783" v="5" actId="47"/>
        <pc:sldMkLst>
          <pc:docMk/>
          <pc:sldMk cId="2079099636" sldId="422"/>
        </pc:sldMkLst>
      </pc:sldChg>
      <pc:sldChg chg="del">
        <pc:chgData name="Weifeng Xu" userId="e7aed605-a3dd-4d5a-a692-a87037af107b" providerId="ADAL" clId="{3A194C69-541F-4DAC-9FC0-76AC812597F4}" dt="2021-08-10T20:50:27.177" v="7" actId="47"/>
        <pc:sldMkLst>
          <pc:docMk/>
          <pc:sldMk cId="1881823739" sldId="423"/>
        </pc:sldMkLst>
      </pc:sldChg>
      <pc:sldChg chg="del">
        <pc:chgData name="Weifeng Xu" userId="e7aed605-a3dd-4d5a-a692-a87037af107b" providerId="ADAL" clId="{3A194C69-541F-4DAC-9FC0-76AC812597F4}" dt="2021-08-10T20:50:28.982" v="16" actId="47"/>
        <pc:sldMkLst>
          <pc:docMk/>
          <pc:sldMk cId="3519466523" sldId="424"/>
        </pc:sldMkLst>
      </pc:sldChg>
      <pc:sldChg chg="del">
        <pc:chgData name="Weifeng Xu" userId="e7aed605-a3dd-4d5a-a692-a87037af107b" providerId="ADAL" clId="{3A194C69-541F-4DAC-9FC0-76AC812597F4}" dt="2021-08-10T20:50:29.207" v="17" actId="47"/>
        <pc:sldMkLst>
          <pc:docMk/>
          <pc:sldMk cId="2940456927" sldId="425"/>
        </pc:sldMkLst>
      </pc:sldChg>
      <pc:sldChg chg="del">
        <pc:chgData name="Weifeng Xu" userId="e7aed605-a3dd-4d5a-a692-a87037af107b" providerId="ADAL" clId="{3A194C69-541F-4DAC-9FC0-76AC812597F4}" dt="2021-08-10T20:50:29.434" v="18" actId="47"/>
        <pc:sldMkLst>
          <pc:docMk/>
          <pc:sldMk cId="3876190788" sldId="426"/>
        </pc:sldMkLst>
      </pc:sldChg>
      <pc:sldChg chg="del">
        <pc:chgData name="Weifeng Xu" userId="e7aed605-a3dd-4d5a-a692-a87037af107b" providerId="ADAL" clId="{3A194C69-541F-4DAC-9FC0-76AC812597F4}" dt="2021-08-10T20:50:33.832" v="40" actId="47"/>
        <pc:sldMkLst>
          <pc:docMk/>
          <pc:sldMk cId="2709397411" sldId="427"/>
        </pc:sldMkLst>
      </pc:sldChg>
      <pc:sldChg chg="del">
        <pc:chgData name="Weifeng Xu" userId="e7aed605-a3dd-4d5a-a692-a87037af107b" providerId="ADAL" clId="{3A194C69-541F-4DAC-9FC0-76AC812597F4}" dt="2021-08-10T20:50:28.143" v="12" actId="47"/>
        <pc:sldMkLst>
          <pc:docMk/>
          <pc:sldMk cId="647302650" sldId="428"/>
        </pc:sldMkLst>
      </pc:sldChg>
      <pc:sldChg chg="del">
        <pc:chgData name="Weifeng Xu" userId="e7aed605-a3dd-4d5a-a692-a87037af107b" providerId="ADAL" clId="{3A194C69-541F-4DAC-9FC0-76AC812597F4}" dt="2021-08-10T20:50:27.751" v="10" actId="47"/>
        <pc:sldMkLst>
          <pc:docMk/>
          <pc:sldMk cId="878272104" sldId="429"/>
        </pc:sldMkLst>
      </pc:sldChg>
      <pc:sldChg chg="del">
        <pc:chgData name="Weifeng Xu" userId="e7aed605-a3dd-4d5a-a692-a87037af107b" providerId="ADAL" clId="{3A194C69-541F-4DAC-9FC0-76AC812597F4}" dt="2021-08-10T20:50:25.967" v="1" actId="47"/>
        <pc:sldMkLst>
          <pc:docMk/>
          <pc:sldMk cId="4091828154" sldId="430"/>
        </pc:sldMkLst>
      </pc:sldChg>
      <pc:sldChg chg="del">
        <pc:chgData name="Weifeng Xu" userId="e7aed605-a3dd-4d5a-a692-a87037af107b" providerId="ADAL" clId="{3A194C69-541F-4DAC-9FC0-76AC812597F4}" dt="2021-08-10T20:50:25.540" v="0" actId="47"/>
        <pc:sldMkLst>
          <pc:docMk/>
          <pc:sldMk cId="593614233" sldId="431"/>
        </pc:sldMkLst>
      </pc:sldChg>
      <pc:sldChg chg="del">
        <pc:chgData name="Weifeng Xu" userId="e7aed605-a3dd-4d5a-a692-a87037af107b" providerId="ADAL" clId="{3A194C69-541F-4DAC-9FC0-76AC812597F4}" dt="2021-08-10T20:50:31.559" v="29" actId="47"/>
        <pc:sldMkLst>
          <pc:docMk/>
          <pc:sldMk cId="996485528" sldId="432"/>
        </pc:sldMkLst>
      </pc:sldChg>
      <pc:sldChg chg="del">
        <pc:chgData name="Weifeng Xu" userId="e7aed605-a3dd-4d5a-a692-a87037af107b" providerId="ADAL" clId="{3A194C69-541F-4DAC-9FC0-76AC812597F4}" dt="2021-08-10T20:50:31.702" v="30" actId="47"/>
        <pc:sldMkLst>
          <pc:docMk/>
          <pc:sldMk cId="848404907" sldId="433"/>
        </pc:sldMkLst>
      </pc:sldChg>
      <pc:sldChg chg="del">
        <pc:chgData name="Weifeng Xu" userId="e7aed605-a3dd-4d5a-a692-a87037af107b" providerId="ADAL" clId="{3A194C69-541F-4DAC-9FC0-76AC812597F4}" dt="2021-08-10T20:50:33.605" v="39" actId="47"/>
        <pc:sldMkLst>
          <pc:docMk/>
          <pc:sldMk cId="2829655940" sldId="434"/>
        </pc:sldMkLst>
      </pc:sldChg>
      <pc:sldChg chg="del">
        <pc:chgData name="Weifeng Xu" userId="e7aed605-a3dd-4d5a-a692-a87037af107b" providerId="ADAL" clId="{3A194C69-541F-4DAC-9FC0-76AC812597F4}" dt="2021-08-10T20:50:34.052" v="41" actId="47"/>
        <pc:sldMkLst>
          <pc:docMk/>
          <pc:sldMk cId="3752964083" sldId="435"/>
        </pc:sldMkLst>
      </pc:sldChg>
      <pc:sldChg chg="del">
        <pc:chgData name="Weifeng Xu" userId="e7aed605-a3dd-4d5a-a692-a87037af107b" providerId="ADAL" clId="{3A194C69-541F-4DAC-9FC0-76AC812597F4}" dt="2021-08-10T20:50:34.239" v="42" actId="47"/>
        <pc:sldMkLst>
          <pc:docMk/>
          <pc:sldMk cId="3503932430" sldId="436"/>
        </pc:sldMkLst>
      </pc:sldChg>
      <pc:sldChg chg="del">
        <pc:chgData name="Weifeng Xu" userId="e7aed605-a3dd-4d5a-a692-a87037af107b" providerId="ADAL" clId="{3A194C69-541F-4DAC-9FC0-76AC812597F4}" dt="2021-08-10T20:50:34.431" v="43" actId="47"/>
        <pc:sldMkLst>
          <pc:docMk/>
          <pc:sldMk cId="1984469485" sldId="437"/>
        </pc:sldMkLst>
      </pc:sldChg>
      <pc:sldChg chg="del">
        <pc:chgData name="Weifeng Xu" userId="e7aed605-a3dd-4d5a-a692-a87037af107b" providerId="ADAL" clId="{3A194C69-541F-4DAC-9FC0-76AC812597F4}" dt="2021-08-10T20:50:34.813" v="45" actId="47"/>
        <pc:sldMkLst>
          <pc:docMk/>
          <pc:sldMk cId="4198334412" sldId="438"/>
        </pc:sldMkLst>
      </pc:sldChg>
      <pc:sldChg chg="del">
        <pc:chgData name="Weifeng Xu" userId="e7aed605-a3dd-4d5a-a692-a87037af107b" providerId="ADAL" clId="{3A194C69-541F-4DAC-9FC0-76AC812597F4}" dt="2021-08-10T20:50:34.990" v="46" actId="47"/>
        <pc:sldMkLst>
          <pc:docMk/>
          <pc:sldMk cId="4192281943" sldId="439"/>
        </pc:sldMkLst>
      </pc:sldChg>
      <pc:sldChg chg="del">
        <pc:chgData name="Weifeng Xu" userId="e7aed605-a3dd-4d5a-a692-a87037af107b" providerId="ADAL" clId="{3A194C69-541F-4DAC-9FC0-76AC812597F4}" dt="2021-08-10T20:50:35.479" v="47" actId="47"/>
        <pc:sldMkLst>
          <pc:docMk/>
          <pc:sldMk cId="3098642995" sldId="440"/>
        </pc:sldMkLst>
      </pc:sldChg>
      <pc:sldChg chg="del">
        <pc:chgData name="Weifeng Xu" userId="e7aed605-a3dd-4d5a-a692-a87037af107b" providerId="ADAL" clId="{3A194C69-541F-4DAC-9FC0-76AC812597F4}" dt="2021-08-10T20:50:34.643" v="44" actId="47"/>
        <pc:sldMkLst>
          <pc:docMk/>
          <pc:sldMk cId="3265397422" sldId="441"/>
        </pc:sldMkLst>
      </pc:sldChg>
      <pc:sldChg chg="del">
        <pc:chgData name="Weifeng Xu" userId="e7aed605-a3dd-4d5a-a692-a87037af107b" providerId="ADAL" clId="{3A194C69-541F-4DAC-9FC0-76AC812597F4}" dt="2021-08-10T20:50:36.046" v="48" actId="47"/>
        <pc:sldMkLst>
          <pc:docMk/>
          <pc:sldMk cId="4060643725" sldId="442"/>
        </pc:sldMkLst>
      </pc:sldChg>
      <pc:sldChg chg="del">
        <pc:chgData name="Weifeng Xu" userId="e7aed605-a3dd-4d5a-a692-a87037af107b" providerId="ADAL" clId="{3A194C69-541F-4DAC-9FC0-76AC812597F4}" dt="2021-08-10T20:50:36.326" v="49" actId="47"/>
        <pc:sldMkLst>
          <pc:docMk/>
          <pc:sldMk cId="3308258886" sldId="443"/>
        </pc:sldMkLst>
      </pc:sldChg>
      <pc:sldChg chg="del">
        <pc:chgData name="Weifeng Xu" userId="e7aed605-a3dd-4d5a-a692-a87037af107b" providerId="ADAL" clId="{3A194C69-541F-4DAC-9FC0-76AC812597F4}" dt="2021-08-10T20:50:36.588" v="50" actId="47"/>
        <pc:sldMkLst>
          <pc:docMk/>
          <pc:sldMk cId="2290480652" sldId="444"/>
        </pc:sldMkLst>
      </pc:sldChg>
      <pc:sldChg chg="del">
        <pc:chgData name="Weifeng Xu" userId="e7aed605-a3dd-4d5a-a692-a87037af107b" providerId="ADAL" clId="{3A194C69-541F-4DAC-9FC0-76AC812597F4}" dt="2021-08-10T20:50:37.496" v="51" actId="47"/>
        <pc:sldMkLst>
          <pc:docMk/>
          <pc:sldMk cId="1737777844" sldId="445"/>
        </pc:sldMkLst>
      </pc:sldChg>
      <pc:sldChg chg="del">
        <pc:chgData name="Weifeng Xu" userId="e7aed605-a3dd-4d5a-a692-a87037af107b" providerId="ADAL" clId="{3A194C69-541F-4DAC-9FC0-76AC812597F4}" dt="2021-08-10T20:50:38.567" v="52" actId="47"/>
        <pc:sldMkLst>
          <pc:docMk/>
          <pc:sldMk cId="2625291343" sldId="446"/>
        </pc:sldMkLst>
      </pc:sldChg>
      <pc:sldMasterChg chg="delSldLayout">
        <pc:chgData name="Weifeng Xu" userId="e7aed605-a3dd-4d5a-a692-a87037af107b" providerId="ADAL" clId="{3A194C69-541F-4DAC-9FC0-76AC812597F4}" dt="2021-08-10T20:50:32.789" v="35" actId="47"/>
        <pc:sldMasterMkLst>
          <pc:docMk/>
          <pc:sldMasterMk cId="813574162" sldId="2147483648"/>
        </pc:sldMasterMkLst>
        <pc:sldLayoutChg chg="del">
          <pc:chgData name="Weifeng Xu" userId="e7aed605-a3dd-4d5a-a692-a87037af107b" providerId="ADAL" clId="{3A194C69-541F-4DAC-9FC0-76AC812597F4}" dt="2021-08-10T20:50:32.789" v="35" actId="47"/>
          <pc:sldLayoutMkLst>
            <pc:docMk/>
            <pc:sldMasterMk cId="813574162" sldId="2147483648"/>
            <pc:sldLayoutMk cId="2252348551" sldId="2147483660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1:14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41.7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 1 24575,'-1'9'0,"0"-1"0,0 1 0,-1-1 0,-3 10 0,-4 30 0,9 83 0,-1 22 0,-10-99 0,8-40 0,0 1 0,-1 23 0,4 165 0,0-219-1365,0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42.8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24575,'4'1'0,"0"1"0,0 0 0,0 0 0,-1 0 0,1 1 0,-1-1 0,1 1 0,-1 0 0,0-1 0,0 2 0,5 5 0,0 0 0,0 1 0,0 0 0,-1 1 0,0 0 0,0 0 0,-1 1 0,-1 0 0,5 15 0,5 39 0,-9-30 0,-1-1 0,-1 0 0,-2 1 0,-4 56 0,0-15 0,2-69-273,-1-1 0,0 1 0,0-1 0,-4 15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6:1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7:39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54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0 24575,'-1'11'0,"0"0"0,-1 1 0,-1-1 0,1-1 0,-2 1 0,-5 13 0,-9 29 0,-11 53 0,-4 17 0,24-86 7,5-23-464,1 0-1,-3 25 1,5-22-6369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56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292 200 24575,'-5'0'0,"0"1"0,0 0 0,1 0 0,-1 1 0,0-1 0,1 1 0,-1 0 0,1 0 0,-1 0 0,1 1 0,0 0 0,0 0 0,0 0 0,1 0 0,-1 0 0,1 1 0,-6 6 0,-5 9 0,1 0 0,-16 28 0,21-33 0,-52 108 0,13-26 0,41-82 0,0 0 0,0 0 0,2 1 0,-1-1 0,2 1 0,0 0 0,-1 17 0,3 107 0,2-71 0,-1-60 0,0 0 0,1-1 0,0 1 0,0-1 0,1 1 0,0-1 0,0 0 0,1 1 0,0-1 0,0 0 0,0-1 0,1 1 0,7 9 0,-4-8 0,-1-1 0,1-1 0,1 1 0,-1-1 0,1 0 0,0-1 0,1 1 0,-1-2 0,1 1 0,10 3 0,51 27 0,-53-25 0,1-1 0,0 0 0,1-1 0,31 9 0,-45-16 0,0 0 0,0 0 0,1-1 0,-1 0 0,0 0 0,1 0 0,-1 0 0,0-1 0,1 0 0,-1 0 0,0 0 0,0-1 0,0 0 0,0 0 0,0 0 0,0 0 0,-1-1 0,1 0 0,-1 0 0,1 0 0,-1 0 0,4-5 0,5-3 0,1-1 0,29-16 0,15-12 0,-45 28 0,-1-1 0,0 0 0,-1-1 0,-1 0 0,17-29 0,-19 27 0,0 1 0,-1-1 0,0-1 0,-2 1 0,0-1 0,4-23 0,-8 35 0,0 0 0,1 0 0,0 0 0,0 1 0,0-1 0,0 1 0,5-6 0,-4 5 0,-1 1 0,1-1 0,-1 0 0,0 0 0,0 0 0,2-9 0,6-44 0,-3 0 0,0-71 0,-7 114 0,0 1 0,0-1 0,-1 1 0,-1-1 0,0 1 0,-1 0 0,-1-1 0,0 2 0,-1-1 0,-1 0 0,-9-16 0,7 18 0,-2 0 0,0 0 0,0 1 0,-1 0 0,0 1 0,-1 1 0,0-1 0,-1 2 0,1 0 0,-2 0 0,1 2 0,-18-8 0,-16 0 0,34 11 0,0-1 0,0-1 0,0 0 0,1 0 0,-1-1 0,-19-14 0,10 6 0,0 1 0,-1 1 0,-44-17 0,36 16 0,30 12-57,-1 0 0,1 0 1,0 1-1,-1-1 0,0 1 0,1-1 0,-1 1 0,1-1 0,-1 1 0,1 0 1,-1 0-1,0 0 0,1 0 0,-1 0 0,1 0 0,-1 0 0,0 1 0,1-1 0,-1 1 1,1-1-1,-1 1 0,1-1 0,-3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37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24575,'33'0'0,"-7"-1"0,0 1 0,-1 1 0,1 2 0,-1 0 0,26 8 0,-46-9 0,0 0 0,0 0 0,-1 1 0,1 0 0,-1 0 0,5 4 0,18 11 0,-23-15 0,0 0 0,0 0 0,0 1 0,0-1 0,-1 1 0,1 0 0,-1 0 0,0 0 0,0 1 0,0-1 0,-1 1 0,0 0 0,0-1 0,3 9 0,17 32 0,70 91 0,-51-54 0,1 9 0,-20-39 0,-15-33 0,0-1 0,-2 2 0,0-1 0,-1 1 0,-1-1 0,1 38 0,-5 233 0,0-282 0,1 0 0,-2 0 0,1-1 0,-1 1 0,0 0 0,-1 0 0,0-1 0,-5 11 0,-37 57 0,24-42 0,9-17 0,0 0 0,-1-1 0,-21 19 0,1 0 0,-52 47 0,75-71-18,-1 1 0,-1-2 0,0 0 0,0 0 0,-1-1-1,-17 8 1,-2 2-1220,20-10-5588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38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24575,'-1'10'0,"-1"0"0,0-1 0,0 1 0,-1-1 0,0 1 0,-1-1 0,0 0 0,0 0 0,-12 16 0,-13 32 0,12-17 0,9-25 0,1 1 0,1 0 0,0 0 0,-4 23 0,9-35 0,1-1 0,-1 1 0,1 0 0,0 0 0,0-1 0,0 1 0,1 0 0,-1 0 0,1-1 0,0 1 0,0 0 0,0-1 0,1 1 0,-1-1 0,1 1 0,-1-1 0,1 0 0,1 0 0,-1 1 0,0-2 0,1 1 0,-1 0 0,1 0 0,5 4 0,-1-4 0,0 1 0,-1-1 0,1 0 0,0-1 0,1 0 0,-1 0 0,0 0 0,12 0 0,33 10 0,-43-8 0,17 6 0,0 1 0,42 25 0,-36-18 0,0-1 0,51 18 0,-42-19 0,40 23 0,-41-19-1365,-30-12-5461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40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293 1 24575,'7'0'0,"-1"1"0,0 0 0,0 0 0,0 0 0,0 1 0,0 0 0,0 0 0,-1 1 0,1-1 0,0 1 0,-1 0 0,0 1 0,6 4 0,7 7 0,-2 1 0,20 22 0,-12-12 0,39 59 0,-17-24 0,-27-32 0,16 17 0,-12-17 0,29 51 0,-33-45 0,-3-9 0,-2 1 0,0 1 0,-2 1 0,8 29 0,-13-33 0,-1 0 0,-2 0 0,-1 1 0,1 38 0,-4-62 0,0 19 0,-1 1 0,-6 37 0,5-51 0,0-1 0,0 0 0,-1 0 0,0 0 0,0 0 0,-1 0 0,0-1 0,0 0 0,0 0 0,-1 0 0,-8 9 0,8-10 0,-7 6 0,0 0 0,1 2 0,0-1 0,1 1 0,-14 23 0,19-27 0,0-2 0,-1 1 0,0 0 0,-1-1 0,0-1 0,0 1 0,0-1 0,-1 0 0,0 0 0,-15 7 0,9-4 0,1 0 0,-20 17 0,24-17 0,0-1 0,0 0 0,-1 0 0,0-1 0,-1-1 0,1 0 0,-1 0 0,0-1 0,-23 7 0,6-5 0,0 0 0,1 2 0,1 1 0,-47 23 0,52-22 0,-2-1 0,1-1 0,-34 8 0,-4 2 0,59-18 3,0 0 1,0-1-1,-1 1 0,1-1 0,0 1 1,0-1-1,-1 0 0,1 1 0,0-1 1,-1 0-1,1 0 0,0 0 0,-1 0 1,1 0-1,0 0 0,-1 0 0,1-1 1,0 1-1,0 0 0,-1-1 0,1 1 0,0-1 1,0 0-1,-1 1 0,1-1 0,0 0 1,0 1-1,0-1 0,0 0 0,0 0 1,0 0-1,0 0 0,1 0 0,-1 0 1,0 0-1,-1-3 0,0-1-189,1-1 1,-1 0-1,1 0 0,0 1 1,1-1-1,-1 0 1,2-7-1,-1-5-6640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41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24575,'0'13'0,"-1"1"0,-1-1 0,0 0 0,0 0 0,-2 1 0,1-2 0,-2 1 0,0 0 0,0-1 0,-12 20 0,12-24 0,0 0 0,1 0 0,0 1 0,1 0 0,0-1 0,-3 12 0,6-17 0,-1 0 0,1 0 0,0 0 0,0 0 0,0 0 0,0 0 0,1 0 0,-1 0 0,1-1 0,0 1 0,-1 0 0,1 0 0,0 0 0,1-1 0,-1 1 0,0-1 0,1 1 0,0-1 0,-1 1 0,1-1 0,0 0 0,0 0 0,3 2 0,7 5 0,1 0 0,0-1 0,1 0 0,27 10 0,8 5 0,-15-7 0,-23-11 0,0 0 0,-1 0 0,0 1 0,0 1 0,0 0 0,12 11 0,-14-11 0,0-1 0,0 0 0,0 0 0,1-1 0,0 0 0,0 0 0,1-1 0,-1 0 0,1-1 0,18 4 0,7 4 0,-10-2 0,-1 1 0,24 15 0,15 7 0,-33-16 22,-23-12-254,1 1 1,-1-2 0,1 1 0,-1-1 0,10 2 0,-7-4-6595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1:14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58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24575,'52'-2'0,"-30"0"0,-1 2 0,0 0 0,0 2 0,25 3 0,-43-4 0,0 0 0,1 0 0,-1 1 0,0-1 0,0 1 0,0-1 0,0 1 0,0 0 0,0 0 0,0 1 0,-1-1 0,1 0 0,-1 1 0,0 0 0,1-1 0,-1 1 0,0 0 0,-1 0 0,1 0 0,-1 0 0,1 1 0,-1-1 0,0 0 0,0 1 0,0-1 0,0 0 0,0 5 0,-1-2 0,0-1 0,0 0 0,0 0 0,0 0 0,-1 1 0,0-1 0,0 0 0,0 0 0,-1 0 0,1 0 0,-1 0 0,-1-1 0,1 1 0,0-1 0,-1 1 0,0-1 0,-6 7 0,-8 6 0,-2 1 0,-31 41 0,39-45 0,-1-1 0,0 0 0,-1 0 0,0-2 0,-18 13 0,11-9 0,7-1 0,13-14 0,0 0 0,0 0 0,0 1 0,0-1 0,0 0 0,0 0 0,0 0 0,0 1 0,0-1 0,-1 0 0,1 0 0,0 1 0,0-1 0,0 0 0,1 0 0,-1 0 0,0 1 0,0-1 0,0 0 0,0 0 0,0 1 0,0-1 0,0 0 0,0 0 0,0 0 0,0 1 0,1-1 0,-1 0 0,0 0 0,0 0 0,0 0 0,0 1 0,1-1 0,-1 0 0,0 0 0,3 1 0,0 0 0,1 0 0,-1 0 0,0-1 0,0 0 0,0 1 0,7-1 0,71-2 0,49 2 0,-14 21 0,-273-22-1365,138 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0:59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0 24575,'-8'1'0,"1"-1"0,-1 1 0,1 0 0,0 1 0,0 0 0,0 0 0,0 0 0,0 1 0,0 0 0,0 0 0,1 1 0,-1 0 0,1 0 0,0 1 0,1-1 0,-1 1 0,1 0 0,0 1 0,0-1 0,0 1 0,1 0 0,0 1 0,0-1 0,1 0 0,-1 1 0,1 0 0,-3 13 0,0-6 0,-1-1 0,1 0 0,-2 0 0,-14 19 0,11-17 0,1 0 0,-13 26 0,8-10 0,9-19 0,0 1 0,0 0 0,1 0 0,1 1 0,0-1 0,1 1 0,0 0 0,-1 21 0,4-23 0,-1 27 0,8 69 0,-6-96 0,1 0 0,1 0 0,0 0 0,1-1 0,0 0 0,1 1 0,0-1 0,1-1 0,0 1 0,9 10 0,12 17 0,-21-28 0,1 0 0,0-1 0,0 1 0,1-2 0,0 1 0,17 12 0,21 14 0,-34-24 0,1-1 0,0-1 0,0 0 0,1-1 0,0 0 0,21 7 0,-11-8 0,0-1 0,48 5 0,-15-2 0,-36-5 0,1 0 0,23-1 0,-44-3 0,12 1 0,-1-2 0,0 1 0,1-1 0,22-6 0,-31 6 0,-1 0 0,1 0 0,-1-1 0,0 0 0,0 1 0,0-1 0,0 0 0,0-1 0,0 1 0,0 0 0,-1-1 0,1 0 0,-1 0 0,1 1 0,-1-1 0,0-1 0,-1 1 0,1 0 0,0 0 0,-1-1 0,1-3 0,2-2 0,1 0 0,0 0 0,8-12 0,5-10 0,5-12 0,-9 18 0,18-45 0,-25 51 0,-2 6 0,0 0 0,-1 0 0,-1 0 0,0-1 0,0 0 0,0-18 0,-2-22 0,-4-162 0,2 207 0,0 0 0,-1 0 0,0 0 0,-1 0 0,1 1 0,-2-1 0,1 1 0,-1-1 0,-6-7 0,1 2 0,-2 0 0,0 1 0,-23-22 0,16 15 0,15 16 0,1 1 0,-1 0 0,0-1 0,0 1 0,0 0 0,-1 1 0,1-1 0,-7-3 0,-2-1-227,0 0-1,1 0 1,0-1-1,0-1 1,-13-14-1,15 13-6598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1:01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24575,'24'-1'0,"1"-1"0,28-7 0,-28 5 0,-12 2 0,0 0 0,0 1 0,-1 0 0,1 1 0,21 3 0,-31-2 0,0-1 0,0 1 0,0-1 0,0 1 0,0 0 0,0 0 0,0 0 0,0 1 0,-1-1 0,1 1 0,0-1 0,-1 1 0,1 0 0,-1 0 0,0 0 0,0 0 0,0 1 0,0-1 0,0 1 0,0-1 0,-1 1 0,1-1 0,-1 1 0,1 0 0,-1 0 0,0 0 0,0 0 0,1 5 0,-1 0 0,0 1 0,0-1 0,-1 1 0,0-1 0,0 0 0,-1 1 0,0-1 0,-1 0 0,1 1 0,-2-1 0,1 0 0,-1 0 0,0-1 0,-1 1 0,0-1 0,0 1 0,-1-1 0,1 0 0,-2-1 0,1 1 0,-1-1 0,-12 11 0,10-9 0,0 1 0,0 0 0,1 1 0,1-1 0,-8 15 0,-9 13 0,23-37 0,0 0 0,-1 0 0,1 1 0,0-1 0,0 0 0,-1 1 0,1-1 0,0 0 0,0 1 0,0-1 0,0 0 0,-1 1 0,1-1 0,0 0 0,0 1 0,0-1 0,0 0 0,0 1 0,0-1 0,0 1 0,0-1 0,0 0 0,0 1 0,0-1 0,0 0 0,0 1 0,1-1 0,-1 1 0,0-1 0,0 0 0,0 1 0,0-1 0,1 0 0,-1 1 0,0-1 0,0 0 0,1 0 0,-1 1 0,0-1 0,0 0 0,1 0 0,-1 1 0,23 3 0,25-8 0,-30-1 0,0 1 0,0 0 0,1 2 0,-1 0 0,1 1 0,0 1 0,-1 0 0,1 2 0,-1 0 0,21 6 0,-28-6 0,-1 1 0,1 0 0,-1 0 0,0 2 0,-1-1 0,1 1 0,8 6 0,-15-9 0,-1 0 0,0-1 0,0 1 0,0 0 0,0 1 0,0-1 0,-1 0 0,1 0 0,-1 1 0,1-1 0,-1 1 0,0-1 0,0 1 0,0 0 0,0-1 0,0 1 0,-1 0 0,1 0 0,-1 0 0,0-1 0,0 1 0,0 0 0,0 0 0,0 0 0,-1-1 0,1 1 0,-1 0 0,0 0 0,0-1 0,0 1 0,0 0 0,-2 2 0,1-1 0,-1 0 0,0 0 0,0-1 0,-1 1 0,1-1 0,-1 1 0,0-1 0,1 0 0,-2-1 0,1 1 0,0-1 0,-7 3 0,0 1 0,-1-1 0,0-1 0,-21 5 0,-75 8 0,103-16-59,-1-1 0,0 1-1,1-1 1,-1-1-1,0 1 1,1-1 0,-1 0-1,1 0 1,-1-1 0,1 0-1,0 0 1,-1 0 0,1 0-1,0-1 1,0 0-1,1 0 1,-1 0 0,1-1-1,-1 1 1,1-1 0,0 0-1,-4-6 1,0 0-6767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30T14:01:07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 24575,'-24'0'0,"13"-1"0,0 0 0,0 1 0,0 1 0,0 0 0,0 0 0,0 1 0,0 1 0,1 0 0,-1 0 0,-18 9 0,10-2 0,-27 19 0,39-24 0,1 1 0,0 1 0,1-1 0,-1 1 0,-4 8 0,5-7 0,-1 0 0,0 0 0,-13 11 0,7-6 0,0 0 0,-14 20 0,-8 8 0,27-33 0,0 1 0,0 0 0,1 1 0,0-1 0,1 1 0,0 0 0,1 1 0,0-1 0,0 1 0,1 0 0,-2 18 0,1 7 0,2-1 0,2 48 0,1-26 0,0-49 0,-1 0 0,1-1 0,0 1 0,1 0 0,0 0 0,0-1 0,1 1 0,0-1 0,0 0 0,0 0 0,1 0 0,0 0 0,1-1 0,-1 1 0,1-1 0,11 10 0,-4-6 0,1 1 0,0-1 0,1-1 0,0 0 0,1-1 0,29 11 0,-29-12 0,0 1 0,-1 1 0,0 0 0,18 15 0,-21-14 0,1-1 0,0-1 0,0 0 0,1-1 0,0 0 0,16 6 0,-10-7 0,187 52 0,-196-56 0,20 4 0,0-1 0,0-1 0,34 1 0,-48-5 0,0 2 0,28 6 0,25 2 0,-57-10 0,0 0 0,1-1 0,11-2 0,-20 2 0,1 0 0,-1 0 0,0 0 0,0-1 0,0 1 0,-1-1 0,1 0 0,0 0 0,-1 0 0,1-1 0,-1 1 0,5-5 0,26-27 0,-20 21 0,-1-1 0,0 0 0,-1-1 0,11-17 0,-14 17 0,0 0 0,-1-1 0,-1 0 0,0 0 0,-1-1 0,-1 0 0,-1 0 0,0 0 0,-1 0 0,0-19 0,7-42 0,-6 56 0,3-43 0,-7 39 0,-1 0 0,-8-44 0,7 59 0,-1 0 0,0 0 0,-1 1 0,0-1 0,0 1 0,-2 0 0,1 0 0,-12-17 0,-15-14 0,14 16 0,-1 2 0,-31-31 0,38 43 0,1 1 0,-2 0 0,1 0 0,-1 1 0,-1 1 0,1 0 0,-2 1 0,1 0 0,-1 1 0,-29-7 0,13 6 0,-1 1 0,1 2 0,-39-1 0,50 6 0,1-2 0,0-1 0,-36-7 0,2 1-1365,36 7-5461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1:59:57.4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735 242 24575,'-22'-1'0,"0"1"0,0 1 0,0 2 0,0 0 0,1 1 0,-40 13 0,38-9 0,11-4 0,0 0 0,1 1 0,0 0 0,0 0 0,0 2 0,0-1 0,1 1 0,-10 9 0,11-9 0,-1 1 0,0-2 0,0 1 0,0-2 0,-1 1 0,-14 4 0,11-4 0,-1 0 0,-24 17 0,24-11 0,0 1 0,2 1 0,0 0 0,0 1 0,1 0 0,-10 18 0,15-21 0,1-1 0,0 1 0,-5 17 0,7-18 0,0 0 0,-1 0 0,0 0 0,-12 17 0,7-12 0,1 1 0,0 0 0,1 0 0,1 0 0,1 1 0,-4 20 0,-8 20 0,15-52 0,1 0 0,0 1 0,1-1 0,-1 1 0,1-1 0,0 1 0,1 0 0,0 0 0,0-1 0,1 1 0,-1 0 0,1-1 0,3 9 0,-1-7 0,0-1 0,1 1 0,0-1 0,0 0 0,0 0 0,1 0 0,1-1 0,-1 0 0,1 0 0,8 7 0,-5-6 0,-1 1 0,0 0 0,0 0 0,0 1 0,-1 0 0,0 0 0,-1 0 0,0 1 0,-1 0 0,7 17 0,-9-20 0,0 1 0,0-1 0,0 0 0,1-1 0,0 1 0,1-1 0,-1 1 0,1-1 0,0-1 0,1 1 0,-1-1 0,1 0 0,0 0 0,1 0 0,-1-1 0,1 0 0,0-1 0,11 6 0,45 22 0,16 6 0,131 38 0,-180-66 0,0-2 0,44 6 0,7 1 0,-45-6 0,141 38 0,-160-41 0,0-1 0,0-1 0,26 2 0,28 4 0,-41-4 0,1-1 0,1-2 0,-1-1 0,54-6 0,-77 4 0,-1-1 0,0 0 0,0 0 0,0 0 0,0-1 0,0 0 0,-1 0 0,1-1 0,-1 1 0,0-2 0,0 1 0,9-9 0,5-3 0,28-9 0,-43 23 0,0 0 0,0 0 0,1 0 0,-2-1 0,1 0 0,0 0 0,0 0 0,-1-1 0,0 1 0,0-1 0,0 0 0,0 0 0,0-1 0,3-6 0,4-10 0,-2 3 0,1-1 0,0 2 0,1-1 0,21-24 0,40-57 0,-62 84 0,0 0 0,0 0 0,13-33 0,-5 10 0,-14 31 0,0 0 0,0 0 0,-1 0 0,0-1 0,0 1 0,-1-1 0,0 0 0,-1 0 0,1 1 0,-1-1 0,-1 0 0,0 0 0,0 0 0,0 0 0,-1 0 0,0 0 0,-1 0 0,0 0 0,0 0 0,0 1 0,-7-13 0,-65-169 0,-1 48 0,67 123 0,-2 1 0,-20-28 0,21 33 0,0-2 0,0 1 0,1-1 0,-11-28 0,10 13 0,-2-1 0,-1 2 0,-1 0 0,-31-48 0,40 71 0,0 0 0,-1 0 0,1 1 0,-1-1 0,0 1 0,-1 1 0,1-1 0,-1 1 0,1 0 0,-8-3 0,-7-2 0,-37-8 0,40 12 0,0-1 0,0-1 0,-24-11 0,29 12 0,0 0 0,-1 0 0,1 1 0,-21-3 0,17 4 0,1-1 0,-25-9 0,34 10 0,0 0 0,-1 1 0,1 0 0,-1 0 0,0 0 0,0 1 0,0 0 0,0 1 0,0-1 0,1 1 0,-1 1 0,0-1 0,0 1 0,0 0 0,0 1 0,0 0 0,1 0 0,-1 0 0,1 1 0,0 0 0,-1 0 0,1 0 0,1 1 0,-8 6 0,3-1-1365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1:59:59.0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1213 24575,'6'-2'0,"-1"0"0,1 0 0,0-1 0,-1 1 0,1-1 0,-1-1 0,0 1 0,0-1 0,5-5 0,-8 8 0,30-22 0,1 1 0,1 2 0,0 1 0,66-25 0,-76 34 0,35-23 0,-40 22 0,0 0 0,0 2 0,27-10 0,-2 1 0,-35 14 0,1 0 0,-1 0 0,0 1 0,1 0 0,14-2 0,16-2 0,-1-2 0,0-2 0,66-27 0,49-14 0,-66 26 17,33-8-701,-6 7 578,23-5-631,-1 4 520,47-7-292,-104 23-292,139-41 0,-2-1-203,-159 43 1004,-1-3 0,62-23 0,-72 22-246,82-15-1,-64 16 141,350-53 106,-226 32-461,-56 7 188,-8 3 273,32-5 0,8-1 0,24-2 0,21 2 308,48-5 114,-113 18-422,-77 8 0,98-2 0,-106 13 0,48 0 0,117-13 0,-113 3-61,148 8 0,-116 3 33,980-2 3042,-1099 1-2850,43 8 1,-42-5 811,40 2 0,28-7-653,70 2-346,-141 3 23,0 0 0,0 2 0,42 16 0,2 1 0,69 25 0,-27-8 0,225 66-1059,-300-95 1059,0-1 0,0-2 0,0-1 0,42 3 0,2 0 0,0 4 0,114 35 0,-87-20 0,100 17 0,-181-41 18,50 9 503,122 40-1,-116-34-520,-64-17 0,0 0 0,-1 1 0,1 1 0,-1 1 0,18 9 0,-23-11 0,1 1 0,-1-1 0,1 0 0,18 3 0,-21-6 0,0 1 0,1 0 0,-1 0 0,0 1 0,-1 0 0,1 1 0,0 0 0,-1 0 0,13 10 0,11 13 0,3 3 0,44 47 0,-55-52 0,2-2 0,1 0 0,52 34 0,-69-49 0,0-1 0,-1 1 0,0 1 0,-1 0 0,9 12 0,21 24 0,46 49 0,0 1 0,-67-78 0,22 31 0,-25-30 0,27 29 0,-30-37 0,-1 0 0,0 0 0,0 1 0,-1 0 0,-1 1 0,0 0 0,8 18 0,-11-24-2,0 0 0,0 0-1,1 0 1,-1-1 0,1 0-1,1 1 1,-1-2 0,1 1-1,-1-1 1,2 0-1,-1 0 1,11 5 0,15 12-1333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07.5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0 211 24575,'4'1'0,"-1"0"0,1 0 0,-1 0 0,1 1 0,-1-1 0,0 1 0,0 0 0,5 3 0,8 5 0,4-3 0,-1 0 0,2-2 0,-1 0 0,36 4 0,-37-7 0,-1 0 0,1 2 0,-1 0 0,0 1 0,0 1 0,24 11 0,-24-7 0,0-2 0,1 0 0,0-1 0,36 9 0,-52-16 0,0 0 0,-1 0 0,1 0 0,0 0 0,0-1 0,-1 1 0,1-1 0,0 0 0,-1 1 0,1-1 0,-1 0 0,1-1 0,-1 1 0,1 0 0,-1-1 0,0 1 0,1-1 0,-1 0 0,0 0 0,0 0 0,0 0 0,-1 0 0,3-3 0,6-8 0,-1 0 0,13-26 0,-14 25 0,1-4 0,-2 0 0,0 0 0,6-22 0,14-37 0,-3-2-1365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11.3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1193 241 24575,'-1'-1'0,"1"0"0,0 0 0,-1 0 0,1 0 0,-1 1 0,1-1 0,-1 0 0,1 0 0,-1 1 0,0-1 0,1 0 0,-1 1 0,0-1 0,1 0 0,-1 1 0,0-1 0,0 1 0,0-1 0,1 1 0,-1 0 0,0-1 0,0 1 0,0 0 0,0 0 0,0-1 0,0 1 0,-1 0 0,-31-3 0,30 2 0,-28-1 0,0 1 0,0 2 0,0 1 0,-55 10 0,21-2 0,52-9 0,0 0 0,0 1 0,1 1 0,-1 0 0,-21 8 0,-29 12 0,49-19 0,0 0 0,1 1 0,-1 1 0,1 0 0,1 1 0,-16 10 0,21-13 0,-1 0 0,1 0 0,-1 0 0,0-1 0,0-1 0,-1 1 0,1-1 0,-1 0 0,1-1 0,-12 0 0,-21 6 0,18-3 0,1 1 0,0 2 0,0 0 0,0 1 0,1 1 0,-35 21 0,36-17 0,0 2 0,1 0 0,0 0 0,-31 37 0,-18 11 0,61-56 0,0 1 0,1 0 0,0 0 0,1 0 0,0 1 0,0-1 0,0 1 0,1 1 0,1-1 0,0 1 0,0-1 0,1 1 0,0 0 0,0 0 0,0 17 0,2-15 0,0 1 0,1-1 0,0 0 0,1 1 0,4 15 0,-5-24 0,1 1 0,0-1 0,0 0 0,0 0 0,1 0 0,-1 0 0,1 0 0,0-1 0,0 1 0,0-1 0,1 0 0,-1 0 0,1 0 0,0 0 0,-1-1 0,1 1 0,6 1 0,11 8 0,-1 1 0,0 1 0,32 28 0,0 1 0,-44-38 0,0 0 0,0-1 0,1 0 0,-1-1 0,10 3 0,26 12 0,170 113 0,-147-87 0,-35-26 0,56 24 0,-34-17 0,-13-8 0,61 17 0,32 14 0,-15-9 0,-95-30 0,-1-2 0,45 9 0,-18-6 0,-17-4 0,0-2 0,0-1 0,67-4 0,-40 0 0,-48 1 0,1-2 0,-1 0 0,15-3 0,28-5 0,-37 7 0,-1 0 0,1-1 0,-1-2 0,0 1 0,-1-2 0,1 0 0,-1-1 0,-1-1 0,21-14 0,-23 16 0,0 0 0,1 0 0,27-8 0,-29 12 0,-1-1 0,0 0 0,0-1 0,0 0 0,-1-1 0,0 0 0,16-13 0,15-23 0,-30 30 0,0 0 0,1 0 0,26-18 0,-26 20 0,-2 1 0,1-1 0,-1-1 0,-1 0 0,14-20 0,-14 19 0,0 0 0,-1-1 0,-1 0 0,0 0 0,0 0 0,-1-1 0,-1 0 0,0 0 0,-1-1 0,-1 1 0,0-1 0,-1 0 0,-1 0 0,0 0 0,-2-21 0,1-302 0,-1 322 0,-1 2 0,-6-28 0,-2-25 0,8 47 0,-1-1 0,0 1 0,-2 0 0,0 1 0,-2-1 0,0 1 0,-1 0 0,-1 1 0,0 0 0,-16-22 0,10 10 0,13 26 0,1 0 0,-1 1 0,0-1 0,1 0 0,-1 1 0,-1 0 0,1-1 0,-1 1 0,1 0 0,-1 0 0,0 0 0,0 1 0,0-1 0,0 1 0,-6-4 0,-24-11 0,0 2 0,-2 1 0,-40-12 0,57 22 0,6 2 0,0-1 0,0-1 0,0 0 0,-18-10 0,17 8 0,0 0 0,-1 1 0,0 0 0,0 1 0,0 0 0,-1 2 0,-23-3 0,-107 5 0,65 3 0,-495-3-1365,558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13.8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24575,'32'1'0,"0"2"0,34 8 0,-37-6 0,-22-3 0,1 1 0,-1 0 0,0 0 0,0 0 0,-1 1 0,1 0 0,-1 1 0,0-1 0,0 1 0,6 7 0,-3-4 0,-1-1 0,2 0 0,16 10 0,70 33 0,-55-26 0,0-3 0,78 28 0,-86-37 0,0 1 0,35 21 0,-40-19 0,0-1 0,1-2 0,37 12 0,-8-6 0,-1 3 0,63 32 0,-1 0 0,-101-47 0,1-1 0,1 0 0,31 3 0,-26-5 0,35 10 0,62 34 0,-18-5 0,-71-30 0,38 21 0,-45-19 0,1-2 0,47 15 0,63 20 0,-94-29 0,73 18 0,-86-27-198,1 1 1,-1 2-1,44 24 0,13 5 143,43 15-14,169 64-914,-231-97 771,87 25 902,22 3-1450,20 5 1332,42-11-1361,-151-28 789,109 7 0,-12-3 0,-15-7 0,-23-4 0,-56-2 0,-45-5 0,62 13 0,162 29-1272,-8 5 1272,251 42-1608,-319-60 1608,96 10 0,75-2 0,-268-22 0,-14-2 0,113 7 0,-55-14 0,53 2 0,169 20 0,-222-14 0,551 47 0,-536-51 0,74 8 0,43-5 264,-76-8 58,406 2-1179,-369-12 605,599 2 252,-636 10 0,-2 0 0,-22-8 0,285-5 0,-218-16-217,103-26 217,-137 14 0,-12-8 0,-60 10 0,-81 16 0,70-9 0,-54 12 212,71-20-1,16-3-1097,-64 17 733,122-15 547,-155 24-394,67-16 0,30-5 0,-92 18 0,-2-2 0,1-4 0,100-38 0,-21 5 172,24-9 523,-28 11 571,-8 3-518,128-59-499,-186 67-249,-45 22 0,45-17 0,-3 4 0,123-70 0,-72 34 0,-99 53 179,1-2 0,-2-1-1,0 0 1,0-2 0,-1 0 0,22-23-1,-24 21 381,0 1 1,39-26-1,-32 25-469,28-25 0,-30 21-90,-4 5 0,-1-1 0,0-1 0,20-28 0,-11-8 0,-22 45 0,-1 0 0,1 0 0,1 1 0,-1 0 0,1 0 0,1 0 0,6-7 0,12-13 0,40-62 0,7-8 0,-54 78 0,-11 11 0,0 1 0,1 0 0,14-11 0,-17 14 0,-1 1 0,1 0 0,-1-1 0,0 0 0,-1 0 0,1 0 0,-1 0 0,0 0 0,0 0 0,0-1 0,-1 1 0,0-1 0,0 1 0,0-11 0,2 0 0,-3 15 0,0 1 0,0-1 0,0 0 0,0 0 0,0 0 0,0 0 0,0 1 0,0-1 0,0 0 0,0 0 0,-1 0 0,1 1 0,0-1 0,0 0 0,-1 0 0,1 0 0,0 1 0,-1-1 0,1 0 0,-1 1 0,1-1 0,-1 0 0,0 1 0,1-1 0,-1 1 0,1-1 0,-1 1 0,0-1 0,0 1 0,1-1 0,-1 1 0,0 0 0,0-1 0,1 1 0,-1 0 0,0 0 0,0 0 0,0 0 0,0-1 0,1 1 0,-1 0 0,0 0 0,0 0 0,0 1 0,-1-1 0,-48 9 0,37-6 0,-25 6 0,22-5 0,-1-1 0,1 0 0,-19 0 0,6 0 0,1 0 0,-52 14 0,-2 1 0,-2-1 0,54-10 0,1-2 0,-1 0 0,-35 0 0,6-6 0,27 0 0,1 1 0,0 1 0,-62 11 0,87-10-120,-11 2 373,17-2-568,11-1-868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0:14.9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24575,'2'0'0,"1"0"0,0 1 0,-1 0 0,1-1 0,-1 1 0,1 0 0,-1 0 0,1 1 0,-1-1 0,0 0 0,0 1 0,0 0 0,1-1 0,2 4 0,30 36 0,-14-17 0,-14-14 0,0-1 0,0 1 0,-1 1 0,0-1 0,-1 1 0,0 0 0,7 22 0,-8-19 0,1-1 0,0 0 0,1-1 0,1 1 0,11 16 0,5 2 0,-17-21 0,1 0 0,0-1 0,1 1 0,0-2 0,1 1 0,14 11 0,-19-17 0,0 0 0,0 0 0,0 1 0,-1 0 0,0 0 0,1 0 0,-2 0 0,1 0 0,0 0 0,-1 1 0,4 9 0,8 13 0,24 22-1365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3:22:06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5:58.1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1365 24575,'41'16'0,"2"0"0,-30-10 0,-1-1 0,1-1 0,0 0 0,0-1 0,0 0 0,25 1 0,-18-3 0,0 2 0,22 5 0,-4-1 0,4 1 0,-21-4 0,0-1 0,33 2 0,-51-5 0,17-1 0,1 1 0,0 1 0,-1 1 0,1 1 0,-1 0 0,0 2 0,26 8 0,-33-8 0,0-2 0,1 0 0,-1 0 0,1-1 0,20-1 0,38 8 0,-36-4 0,1-1 0,-1-2 0,65-4 0,-20 0 0,712 2 0,-776-1 0,0-1 0,31-7 0,-11 1 0,5 0 0,-22 4 0,0 0 0,36-1 0,-37 4 0,0-2 0,0 0 0,34-10 0,-34 8 0,1 0 0,-1 1 0,32-2 0,-5 3 0,80-16 0,-21 2 0,-97 16 0,-1-1 0,0 0 0,0 0 0,0-1 0,-1 0 0,1 0 0,0 0 0,9-7 0,22-11 0,-28 17 0,1 1 0,0 1 0,1 0 0,-1 0 0,0 1 0,14 0 0,41-5 0,12-4 0,3 0 0,50-18 0,-116 25 0,1-1 0,-1-1 0,0-1 0,26-13 0,-21 10 0,37-13 0,-33 15 0,0-1 0,0-1 0,38-22 0,-21 16 0,-34 14 0,-1-1 0,1 0 0,-1-1 0,0 1 0,8-5 0,3-2 0,0 1 0,1 0 0,1 2 0,-1 0 0,1 1 0,21-2 0,26-9 0,-37 9 0,37-4 0,-40 8 0,-1-1 0,31-10 0,-35 6 0,0-1 0,21-13 0,-5 3 0,111-47 0,-76 31 0,-60 30 0,1 0 0,-1 1 0,1 0 0,16-3 0,-13 4 0,-1-1 0,22-8 0,19-17 0,-41 21 0,-1 0 0,1 1 0,0 1 0,1 0 0,16-3 0,-2 3 0,-13 4 0,0-2 0,0 0 0,-1 0 0,1-2 0,26-12 0,74-42 0,-96 49 0,35-15 0,2-1 0,-46 20 0,-1-1 0,0-1 0,-1 1 0,16-18 0,-16 16 0,0 0 0,1 1 0,0 0 0,16-10 0,29-11 0,-23 13 0,0-1 0,36-28 0,-66 44 0,8-6 0,-1 1 0,-1-2 0,1 1 0,-1-1 0,-1-1 0,0 1 0,12-20 0,-12 15 0,1 0 0,0 1 0,1-1 0,0 2 0,1 0 0,23-20 0,-25 23 0,0 0 0,-1-1 0,0 0 0,0-1 0,-1 0 0,10-20 0,-3 7 0,-14 23 0,1 0 0,0 1 0,-1-1 0,1 0 0,-1 0 0,1 0 0,-1 0 0,1 0 0,-1 0 0,1 0 0,-1 0 0,0 0 0,0 0 0,1 0 0,-1 0 0,0 0 0,0 0 0,0 0 0,0 0 0,0-1 0,-1 1 0,1 0 0,0 0 0,0 0 0,-1 0 0,1 0 0,0 0 0,-1 0 0,0-1 0,-1 1 0,1 0 0,-1 0 0,0 1 0,1-1 0,-1 0 0,0 1 0,0-1 0,0 1 0,1-1 0,-1 1 0,0 0 0,0 0 0,0 0 0,0 0 0,-2 1 0,-9 0 0,0 1 0,0 1 0,-21 6 0,-7 7 0,-1-3 0,-1-1 0,-53 7 0,71-15 0,-48 15 0,32-7 0,41-12-3,-16 5 126,16-5-168,-1 0 0,1 1 0,-1-1 0,1 0 0,-1 0 0,1 0 0,0 0 0,-1 0 0,1 1 0,0-1 0,-1 0 0,1 0 0,-1 1 0,1-1 0,0 0 0,0 1 0,-1-1 0,1 0 0,0 1 0,-1-1 0,1 0 0,0 1 0,0-1 0,0 1 0,0-1 0,-1 0 0,1 1 0,0-1 0,0 1 0,0-1 0,0 1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5:59.3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24575,'1'4'0,"-1"0"0,1 0 0,0-1 0,0 1 0,0 0 0,0 0 0,1 0 0,0-1 0,-1 1 0,5 4 0,27 36 0,-16-22 0,-11-14 0,-1 1 0,0 1 0,-1-1 0,0 0 0,5 20 0,11 23 0,19 13 0,-28-49 0,-1 0 0,-1 0 0,9 22 0,1 3-1365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18.1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598 21 24575,'-5'0'0,"0"1"0,1-1 0,-1 1 0,0 0 0,0 0 0,1 1 0,-1-1 0,1 1 0,-1 0 0,1 1 0,-6 3 0,-42 37 0,2-1 0,31-27 0,-1 1 0,2 1 0,0 1 0,1 1 0,-15 21 0,17-21 0,-21 14 0,29-28 0,1 0 0,0 0 0,0 0 0,-9 12 0,-1 5 0,3-6 0,1 1 0,1 0 0,0 0 0,2 1 0,-15 36 0,-31 130 0,15-25 0,32-127 0,2 1 0,0 0 0,2 1 0,1 44 0,2 20 0,3 82 0,-1-173 0,0 0 0,1 1 0,0-1 0,0 0 0,1 0 0,-1 0 0,1 0 0,1 0 0,4 6 0,4 5 0,27 28 0,-25-30 0,24 33 0,-30-39 0,1 0 0,-1-1 0,2 0 0,-1 0 0,1-1 0,1 0 0,14 8 0,16 13 0,-34-24 0,1 0 0,0-1 0,16 7 0,-17-8 0,1 1 0,-1-1 0,0 1 0,0 1 0,11 8 0,-11-8 0,1 0 0,0 0 0,0-1 0,0 0 0,0-1 0,1 0 0,-1 0 0,1-1 0,12 2 0,30 10 0,-11-1 0,1-1 0,60 8 0,-37-13 0,-45-6 0,0 1 0,-1 0 0,1 2 0,35 11 0,-27-6 0,51 11 0,-13-5 0,121 29 0,44 11 0,-183-43 0,84 9 0,60 13 0,35-18 0,-115-10 0,-22-3 0,-22 7 0,-44-6 0,44 2 0,1-4 0,122-5 0,-184 1 0,-1 0 0,1 0 0,0-1 0,-1 1 0,0-1 0,0-1 0,0 1 0,0-1 0,0 0 0,-1 0 0,1 0 0,-1 0 0,0-1 0,4-6 0,23-21 0,12-14 0,-16 15 0,-20 24 0,0-1 0,-1-1 0,0 1 0,0-1 0,-1 0 0,-1 0 0,8-19 0,-2-5 0,7-36 0,-6 19 0,-2 17 0,-2-1 0,-2 0 0,-1-1 0,-1-40 0,-3 38 0,-2-1 0,-9-46 0,-10-43 0,-18-79 0,35 179 0,1 0 0,2-28 0,1 31 0,-2 0 0,0 0 0,-5-26 0,-1 23 0,-1-1 0,-1 1 0,-18-35 0,7 4 0,19 51 0,0 0 0,0 0 0,0 0 0,0 0 0,-1 1 0,0 0 0,-1-1 0,0 1 0,0 0 0,0 0 0,0 1 0,-1 0 0,0-1 0,0 1 0,-1 1 0,-8-7 0,-38-25 0,41 27 0,0 1 0,-1 0 0,0 0 0,0 1 0,-1 1 0,-24-9 0,29 12 0,0-1 0,0 0 0,0 0 0,1-1 0,-1 0 0,-11-11 0,-13-7 0,-145-71 0,27 17 0,141 73 0,1 0 0,-2 0 0,1 1 0,0 0 0,-1 1 0,1 0 0,-11 0 0,10 1 0,0-1 0,0 1 0,1-2 0,-1 0 0,1 0 0,-16-7 0,12 4 0,0 0 0,0 1 0,-1 1 0,1 0 0,-1 1 0,0 0 0,0 1 0,0 0 0,-1 2 0,-15 0 0,-24-2 0,-25-7 0,43 4 0,-36 0 0,-376 5-1365,431 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08.8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0 262 24575,'39'0'0,"0"-1"0,62-11 0,23-12 0,-53 15 0,-37 5 0,59-14 0,-72 14 0,0 0 0,35-2 0,-32 5 0,37-8 0,-41 5 0,1 2 0,0 0 0,24 2 0,-24 0 0,1-1 0,38-6 0,43-6 0,-8 2 0,-71 7 0,0 2 0,29 1 0,-36 1 0,-1 0 0,1-1 0,-1-1 0,0 0 0,1-1 0,26-9 0,-29 7 0,1 0 0,0 2 0,0-1 0,0 2 0,20-2 0,79 5 0,-82 0 0,0 0 0,1-2 0,35-6 0,-3-2 0,0 4 0,123 5 0,-77 2 0,-67-2 0,0 1 0,1-2 0,72-11 0,-66 5 0,-1 3 0,1 2 0,54 5 0,-5-1 0,-71-2 0,-1 1 0,0-1 0,-1-2 0,48-9 0,-53 7 0,0 1 0,0 2 0,28 0 0,-25 1 0,1-1 0,25-5 0,20-3 0,0 4 0,121 5 0,-76 2 0,7269-2-694,-7354 1 694,42 8 0,18 1 0,45-10-253,39 1-118,-94 8 335,23 2-47,476-11-260,-278-1 990,-161 11-686,8 1 1211,-55-13-1172,139 3 0,-100 20 0,-20-1 0,-68-14 0,59 18 0,6 1 0,108 14 0,0-3 0,-175-28 0,-18-4 0,0 1 0,0 1 0,31 13 0,-15-5 0,1-1 0,0-2 0,1-2 0,0-2 0,69 3 0,-85-7 0,-1 1 0,0 1 0,0 1 0,0 1 0,25 11 0,-36-12 0,73 18 0,-65-19 0,0 1 0,0 1 0,-1 1 0,34 17 0,66 35 0,-53-31 0,63 32 0,-55-27 0,-55-26 0,-1 1 0,32 18 0,20 16 0,-48-31 0,-1 2 0,0 1 0,32 26 0,15 20 0,32 30 0,-96-82 0,1 1 0,-1 0 0,8 15 0,12 17 0,-18-29 0,0 1 0,-2 0 0,1 0 0,5 16 0,-8-16 0,0-1 0,2-1 0,-1 1 0,2-1 0,-1 0 0,12 12 0,-12-15 0,0 0 0,0 0 0,-1 0 0,0 1 0,7 17 0,0 0 0,47 92 0,-24-49 0,23 43 0,-56-106 0,1 1 0,-1-1 0,-1 1 0,1 0 0,-1 0 0,-1 0 0,1 0 0,-1 0 0,0 15 0,-1-13 0,0-1 0,1 0 0,0 0 0,1 0 0,0 0 0,1 0 0,4 13 0,3 0 0,-1 2 0,6 23 0,-1-1 0,-2-11 0,-1 1 0,-2 1 0,-2-1 0,-1 1 0,-2 1 0,0 40 0,-5-54 0,2 1 0,0 0 0,9 48 0,11 65 0,-16-103 0,-1 1 0,-2 0 0,-4 66 0,0-21 0,2-35 0,1-15 0,-1 0 0,-1 0 0,-11 56 0,0-2 0,4-19 0,3-32 0,3 1 0,2 65 0,-1 28 0,-9-69 0,7-41 0,0 0 0,-1 26 0,3-28 0,-1-1 0,0 1 0,-1 0 0,-8 22 0,-5 24 0,10 0 0,5-50 0,0-1 0,0 1 0,-1 0 0,0 0 0,-1-1 0,0 1 0,-6 11 0,-1 3 0,1 0 0,-10 49 0,9-28 0,6-29 0,2 0 0,1 0 0,0 0 0,3 35 0,0-38 0,-1 1 0,-1-1 0,0 0 0,-1 0 0,-1 0 0,0 1 0,-5 14 0,7-30-30,0 1 0,0-1-1,0 1 1,0 0 0,-1-1-1,1 1 1,0-1 0,0 1-1,0-1 1,0 1 0,-1-1-1,1 0 1,0 1-1,-1-1 1,1 1 0,0-1-1,-1 1 1,1-1 0,0 0-1,-1 1 1,1-1 0,-1 0-1,1 1 1,-1-1 0,1 0-1,-1 0 1,1 0 0,-1 1-1,1-1 1,-1 0 0,1 0-1,-1 0 1,1 0 0,-1 0-1,1 0 1,-1 0 0,0 0-1,1 0 1,-1 0 0,1 0-1,-1 0 1,1 0 0,-1-1-1,0 1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10.3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24575,'2'0'0,"0"1"0,-1-1 0,1 0 0,-1 1 0,1 0 0,-1-1 0,0 1 0,1 0 0,-1 0 0,1 0 0,-1-1 0,0 2 0,0-1 0,0 0 0,0 0 0,0 0 0,0 0 0,0 1 0,2 1 0,16 34 0,-10-19 0,13 16 0,32 37 0,-27-38 0,-22-24 0,0 0 0,0 0 0,-1 1 0,0 0 0,6 20 0,4 13 0,-9-31 0,-1-4 0,-1 1 0,2-1 0,-1 0 0,9 12 0,71 74 0,-82-92 0,-1 0 0,1 0 0,0-1 0,0 1 0,0 0 0,0-1 0,0 0 0,0 1 0,0-1 0,0 0 0,1 0 0,-1 0 0,0 0 0,1-1 0,-1 1 0,1-1 0,-1 1 0,1-1 0,-1 0 0,1 0 0,-1 0 0,1 0 0,-1 0 0,1-1 0,-1 1 0,0-1 0,1 1 0,-1-1 0,0 0 0,1 0 0,-1 0 0,0 0 0,0-1 0,0 1 0,0-1 0,0 1 0,3-4 0,7-6 0,-1 0 0,0-1 0,-1-1 0,14-22 0,-18 26 0,61-79 0,-62 83 14,0-1 0,1 1 0,0 0 0,0 0 0,0 0 0,1 1 0,-1 0 0,10-5 0,28-19-1505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20.8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1351 1 24575,'-11'1'0,"0"1"0,1 0 0,-1 0 0,1 1 0,0 1 0,-16 7 0,-11 4 0,-48 17 0,-42 12 0,108-38 0,3-2 0,-1 0 0,1 0 0,0-2 0,-19 1 0,13-1 0,0 1 0,0 0 0,-28 9 0,29-6 0,0-1 0,-1-1 0,-36 2 0,41-6 0,0 0 0,-1 2 0,1 0 0,0 1 0,0 1 0,-32 11 0,-1-3 0,43-11 0,1 0 0,0 0 0,0 0 0,0 1 0,0 0 0,0 0 0,0 1 0,1-1 0,-1 1 0,1 1 0,0-1 0,-7 6 0,3-2 0,-1 0 0,0-1 0,0-1 0,0 1 0,0-2 0,-1 1 0,-19 4 0,-34 16 0,58-20 0,-1 0 0,1 1 0,0-1 0,1 1 0,0 0 0,0 0 0,-9 14 0,-15 18 0,25-33 0,-1 0 0,1 0 0,0 1 0,1-1 0,-1 1 0,1 0 0,0 0 0,1 1 0,-1-1 0,1 1 0,-2 9 0,2 4 0,0 0 0,1 31 0,2-37 0,-1-1 0,-1 0 0,1 0 0,-2 1 0,0-1 0,-1 0 0,0 0 0,-9 22 0,0-10 0,5-14 0,1 1 0,0-1 0,1 1 0,0 1 0,1-1 0,1 1 0,0-1 0,-2 25 0,6 202 0,0-219 0,2-1 0,0 0 0,1 0 0,8 25 0,4 14 0,-14-50 0,0-1 0,1 1 0,0-1 0,6 10 0,-6-11 0,1 0 0,-2 1 0,1-1 0,0 1 0,-1-1 0,1 9 0,-2-8 0,1 0 0,-1 0 0,1-1 0,1 1 0,-1-1 0,1 1 0,0-1 0,0 0 0,9 11 0,0-3 0,0 0 0,21 16 0,-13-11 0,44 52 0,42 22 0,-92-81 0,1-1 0,0 0 0,0-1 0,1-1 0,1-1 0,28 12 0,-33-14 0,1 1 0,-2 1 0,22 16 0,-9-6 0,63 37 0,-73-48 0,0 0 0,1 0 0,0-1 0,0-1 0,0 0 0,20 2 0,-11 0 0,-16-5 0,0 1 0,-1 0 0,0 0 0,11 8 0,-13-8 0,1 0 0,-1 0 0,1 0 0,0 0 0,-1-1 0,1 0 0,1 0 0,11 1 0,12 1 0,47 12 0,-53-9 0,2-2 0,-1-1 0,27 1 0,-40-4 0,-1 0 0,1 1 0,-1 0 0,0 1 0,1 0 0,13 7 0,-6-3 0,63 18 0,16 6 0,-78-26 0,-1-1 0,1 0 0,-1-2 0,1 0 0,0-1 0,0-1 0,28-3 0,13 1 0,38 3 0,100-3 0,-188 0 0,0 0 0,1 0 0,-1-1 0,0 0 0,-1-1 0,17-9 0,59-38 0,0-1 0,22-13 0,-77 46 0,0-2 0,35-29 0,-38 27 0,1 2 0,43-25 0,-37 30 0,-27 13 0,0 0 0,-1 0 0,1-1 0,-1 0 0,1 0 0,-1-1 0,-1 0 0,1-1 0,8-8 0,-10 9 0,0 0 0,0 0 0,0 1 0,1-1 0,-1 2 0,1-1 0,0 0 0,0 1 0,1 0 0,-1 0 0,0 1 0,9-2 0,-4 0 0,-1 1 0,0-2 0,19-10 0,5-7 0,-19 14 0,-1-1 0,-1 0 0,0-1 0,0 0 0,-1-1 0,0-1 0,-1 0 0,0 0 0,12-19 0,5-15 0,-13 25 0,-2-1 0,-1 0 0,0-1 0,-2 0 0,8-25 0,-12 27 0,-1 0 0,0 0 0,-2 0 0,1-34 0,-3 30 0,8-41 0,-5 40 0,1-37 0,-4 11 0,-1-72 0,-1 106 0,-1 0 0,-1 0 0,-1 1 0,-9-30 0,-4 11 0,12 28 0,1-1 0,0 1 0,-4-15 0,4 9 0,0 1 0,0-1 0,-2 1 0,1 0 0,-2 1 0,0-1 0,0 1 0,-1 1 0,-14-17 0,17 23 0,1-1 0,0 0 0,0 0 0,0 0 0,-3-9 0,5 11 0,0-1 0,0 1 0,0 0 0,-1 0 0,1 0 0,-1 0 0,0 0 0,0 1 0,0-1 0,-1 1 0,1 0 0,-1 0 0,0 0 0,-6-3 0,-153-89 0,69 37 0,84 53 0,1 1 0,-1 1 0,0-1 0,0 2 0,-20-4 0,18 4 0,0-1 0,0 0 0,-22-8 0,13 1 0,-1 1 0,0 1 0,-1 1 0,1 1 0,-1 1 0,0 2 0,-1 0 0,1 1 0,-30 1 0,13 2-1365,23-1-5461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30.4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1587 24575,'1'-13'0,"1"-1"0,1 0 0,0 1 0,1-1 0,6-14 0,3-14 0,-4 16 0,1 1 0,1-1 0,2 2 0,18-29 0,2-4 0,22-71 0,-48 114 0,-1 0 0,0 0 0,-1-1 0,0 1 0,-1-1 0,-1 0 0,0-1 0,-2 1 0,1 0 0,-2-1 0,-1-19 0,3 6 0,1 0 0,1 0 0,2 1 0,16-51 0,-4 16 0,-9 30 0,6-54 0,-10 54 0,19-62 0,-16 67 0,-1 0 0,-1 0 0,3-38 0,1-7 0,-6 51 0,-1 1 0,0-22 0,-2 28 0,1 0 0,4-22 0,-1 8 0,-5 29 0,-1-1 0,0 1 0,0 0 0,1 0 0,-1 0 0,0 0 0,0 0 0,1 0 0,-1 0 0,0 0 0,0 0 0,1 0 0,-1 1 0,0-1 0,1 0 0,-1 0 0,0 1 0,1-1 0,-1 0 0,0 1 0,1-1 0,-1 1 0,0-1 0,1 1 0,-1-1 0,0 2 0,-24 14 0,-77 67 0,98-80 0,0 1 0,0 0 0,1 0 0,0 0 0,0 0 0,0 1 0,0-1 0,1 1 0,-4 8 0,4-8 0,0 0 0,-1-1 0,1 1 0,-1 0 0,0-1 0,0 0 0,0 0 0,-1 0 0,1 0 0,-9 6 0,4-5 0,1 1 0,-1 0 0,1 0 0,1 1 0,-1 0 0,-10 15 0,-8 2 78,22-21-259,-1 0 1,1 0 0,-1 0-1,1 0 1,0 1 0,0-1-1,-4 8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2:06:31.97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24575,'2'5'0,"0"-1"0,0 0 0,0 1 0,1-1 0,-1 0 0,1 0 0,0-1 0,0 1 0,1 0 0,-1-1 0,1 0 0,5 4 0,3 4 0,41 50 11,-44-48-183,0-1 0,1-1 0,0 0 0,1 0 0,0-1 0,1 0 0,20 13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11.9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644 77 24575,'0'0'0,"0"-1"0,-1 0 0,1 0 0,0 0 0,-1 1 0,1-1 0,0 0 0,-1 0 0,1 1 0,-1-1 0,1 0 0,-1 1 0,0-1 0,1 1 0,-1-1 0,0 1 0,1-1 0,-1 1 0,0-1 0,0 1 0,1-1 0,-1 1 0,0 0 0,0 0 0,0-1 0,1 1 0,-1 0 0,0 0 0,0 0 0,0 0 0,0 0 0,1 0 0,-1 0 0,-1 0 0,-32 3 0,33-2 0,-158 39 0,130-31 0,15-4 0,1 0 0,-24 14 0,6-3 0,16-7 0,1 0 0,1 1 0,0 0 0,0 1 0,1 1 0,0 0 0,-10 14 0,-15 15 0,28-31 0,1 0 0,1 1 0,0 0 0,0 0 0,-5 14 0,-11 18 0,16-28 0,1-1 0,1 1 0,0 0 0,1 0 0,0 1 0,-1 18 0,-1 38 0,5-50 0,0-1 0,-7 30 0,-12 69 0,18-114 0,1 0 0,0-1 0,0 1 0,0 0 0,1-1 0,0 1 0,0 0 0,1 0 0,-1-1 0,1 1 0,0 0 0,1-1 0,-1 1 0,1-1 0,0 0 0,1 1 0,5 8 0,1 1 0,-6-8 0,1 0 0,0 0 0,0 0 0,1-1 0,0 0 0,0 0 0,1 0 0,-1 0 0,1-1 0,10 7 0,6 3 0,36 32 0,-44-34 0,1 0 0,1-1 0,-1-1 0,2 0 0,18 8 0,128 69 0,-14-30 0,-52-22 0,10 3 0,30 4 0,-120-38 0,93 17 0,-19-4 0,-44-2 0,-36-11 0,-1-1 0,1-1 0,-1 0 0,18 3 0,-26-6 0,1 0 0,-1-1 0,0 1 0,1 0 0,-1-1 0,1 0 0,-1 1 0,0-1 0,1 0 0,-1 0 0,0 0 0,0-1 0,0 1 0,0 0 0,3-3 0,29-31 0,-3 3 0,95-45 0,-92 44 0,-7 6 0,-21 22 0,-1 0 0,0-1 0,0 1 0,-1-1 0,0 0 0,0-1 0,0 1 0,0-1 0,-1 0 0,3-11 0,2-8 0,7-45 0,-11 47 0,13-45 0,-12 50 0,-1-1 0,0 1 0,-2-1 0,0 0 0,-2 0 0,0 0 0,-5-30 0,4 39 0,-1 0 0,0 0 0,-1 0 0,0 1 0,0-1 0,-1 1 0,-1 0 0,0 0 0,0 0 0,-1 1 0,0 0 0,-9-10 0,7 7 0,-1-1 0,2 0 0,0 0 0,0-1 0,1 1 0,-7-27 0,6 19 0,0 0 0,-13-22 0,5 15 0,9 15 0,-1 1 0,0 0 0,0 0 0,-16-17 0,2 2 0,18 21 0,-1 1 0,0 1 0,0-1 0,0 0 0,0 1 0,-6-5 0,-43-37 0,38 33 0,0 0 0,-23-16 0,-19-11 0,39 26 0,0 1 0,0 2 0,-24-12 0,-23-3 0,47 20 0,0-1 0,0 0 0,0-2 0,1 0 0,-27-20 0,-1-2-1365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15.5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0 287 24575,'9'1'0,"0"0"0,-1 0 0,1 1 0,8 3 0,31 5 0,-25-10 0,0-1 0,0 0 0,42-10 0,-51 9 0,53-7 0,-44 7 0,1-2 0,-1 0 0,29-9 0,10-3 0,-45 13 0,-2-1 0,1-1 0,17-6 0,-7 1 0,1 1 0,42-8 0,-16 5 0,68-8 0,-73 10 0,1 3 0,0 1 0,59 1 0,-92 5 0,-1-2 0,28-5 0,24-3 0,10 0 0,-56 6 0,42-3 0,-42 7 0,36-1 0,0 3 0,71 10 0,-68-5 0,-1-3 0,99-5 0,-52-1 0,-72 1 0,0-2 0,0-1 0,0-2 0,0-1 0,-1-2 0,0-1 0,32-15 0,-64 24 7,1 1 0,-1-1 0,0 0 0,1 1 0,-1-1 1,0 0-1,0 0 0,1 0 0,-1 0 0,0 0 0,0 0 0,0 0 0,0 0 0,0 0 0,-1 0 0,2-3 0,-2 3-64,0 0 0,1 0 0,-1 0 0,0 0-1,0 0 1,-1 0 0,1 1 0,0-1 0,0 0 0,0 0 0,-1 0 0,1 0-1,0 0 1,-1 0 0,1 0 0,-1 0 0,1 1 0,-1-1 0,1 0 0,-1 0 0,0 1-1,1-1 1,-1 0 0,0 1 0,-1-2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16.5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0 24575,'-1'1'0,"0"-1"0,1 0 0,-1 0 0,1 0 0,-1 1 0,1-1 0,-1 0 0,1 1 0,-1-1 0,1 0 0,-1 1 0,1-1 0,0 1 0,-1-1 0,1 1 0,-1-1 0,1 1 0,0-1 0,0 1 0,-1-1 0,1 1 0,0-1 0,0 1 0,0-1 0,-1 1 0,1 0 0,0-1 0,0 1 0,0-1 0,0 1 0,0 0 0,0-1 0,0 1 0,0-1 0,1 1 0,-1 0 0,0-1 0,0 1 0,0-1 0,1 1 0,-1-1 0,0 1 0,1-1 0,-1 1 0,12 27 0,2-9 0,1-1 0,1 0 0,0-1 0,2-1 0,0 0 0,21 13 0,48 46 0,-48-27 0,-32-38 0,0 0 0,0-1 0,1 0 0,0-1 0,1 0 0,10 8 0,20 14 0,-32-24 0,0 0 0,1 0 0,-1 0 0,1-1 0,0 0 0,1-1 0,-1 0 0,1 0 0,0-1 0,0 0 0,18 3 0,-20-5 0,1 0 0,0 0 0,-1 1 0,1-1 0,-1 2 0,0-1 0,0 1 0,10 5 0,-15-7 0,-1 0 0,1 1 0,0-1 0,-1 1 0,1-1 0,0 1 0,-1-1 0,0 1 0,1 0 0,-1-1 0,0 1 0,0 0 0,0 0 0,0 0 0,-1 0 0,1 0 0,0 0 0,-1 0 0,1 0 0,-1 1 0,0-1 0,0 0 0,0 0 0,0 0 0,0 0 0,0 0 0,-1 1 0,1-1 0,-1 0 0,1 0 0,-1 0 0,0 0 0,0 0 0,-1 3 0,-7 12 0,-2 0 0,0 0 0,0-1 0,-1 0 0,-1-1 0,-1 0 0,0-1 0,-1-1 0,-20 14 0,24-21 0,0 1 0,0-2 0,-1 0 0,0 0 0,0-1 0,-14 3 0,-8 3 0,28-7-12,-1 0-1,1 0 1,0 0 0,0 1-1,0 0 1,0 1-1,1-1 1,-9 11-1,-4 1-1240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38.4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284 0 24575,'-3'0'0,"-1"1"0,0-1 0,0 1 0,1 0 0,-1 0 0,0 0 0,1 1 0,-1-1 0,1 1 0,0 0 0,-1 0 0,1 0 0,0 0 0,0 1 0,0-1 0,0 1 0,-4 5 0,-3 6 0,-1 0 0,-14 27 0,-2 3 0,23-38 0,1 0 0,-1 1 0,1 0 0,1 0 0,-1 0 0,1 0 0,0 0 0,1 0 0,-1 8 0,0-5 0,1-1 0,-2 1 0,1 0 0,-7 12 0,-2 5 0,1 1 0,2 1 0,-7 34 0,5-22 0,-29 145 0,35-153 0,0 0 0,3 0 0,3 58 0,0-84 0,-1 0 0,2 1 0,-1-1 0,1 0 0,0 0 0,0-1 0,1 1 0,0 0 0,9 10 0,-6-8 0,-1 1 0,0 0 0,6 13 0,-10-17-57,0-1 0,0-1 1,1 1-1,-1 0 0,1-1 0,0 1 0,0-1 0,1 0 0,-1 0 0,1 0 0,0 0 1,0-1-1,1 1 0,-1-1 0,0 0 0,1-1 0,0 1 0,0-1 0,0 0 1,0 0-1,0 0 0,0-1 0,6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39.3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279 1 24575,'1'6'0,"0"1"0,0 0 0,1-1 0,0 1 0,0-1 0,0 0 0,1 1 0,0-1 0,0 0 0,1-1 0,5 8 0,15 31 0,-20-36 0,1 1 0,0-1 0,0 0 0,1 0 0,0-1 0,0 0 0,10 9 0,20 25 0,-35-39 0,0 0 0,1 0 0,-1 0 0,-1 0 0,1 0 0,0 0 0,0 0 0,-1 0 0,1 0 0,-1 0 0,0 0 0,1 1 0,-1-1 0,0 0 0,0 0 0,-1 0 0,1 0 0,0 1 0,-1-1 0,1 0 0,-1 0 0,0 0 0,0 0 0,1 0 0,-1 0 0,-1 0 0,1 0 0,0-1 0,-3 4 0,-5 5 0,0-1 0,0 1 0,-1-2 0,-12 9 0,-6 6 0,15-13 0,-1 1 0,0-2 0,0 0 0,-1-1 0,-30 13 0,-24 12 0,35-15-19,-41 15 0,35-16-1308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2T14:48:40.5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43 24575,'31'0'0,"-5"1"0,0-1 0,-1-1 0,1-1 0,0-1 0,-1-1 0,46-15 0,-56 15-49,1 1 0,-1 0 0,1 0 0,0 2 0,0 0 0,30 3 0,-18-2-973,-11 0-5804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58D5F-65FB-4E17-9D5B-8CF1DE5A98DF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9544B-F866-4ED0-8997-24601187A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87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1643643491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41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datetime import datetime, </a:t>
            </a:r>
            <a:r>
              <a:rPr lang="en-US" dirty="0" err="1"/>
              <a:t>timezone</a:t>
            </a:r>
            <a:endParaRPr lang="en-US" dirty="0"/>
          </a:p>
          <a:p>
            <a:r>
              <a:rPr lang="en-US" dirty="0"/>
              <a:t>d=datetime(1970, 1, 1, 0, 0, </a:t>
            </a:r>
            <a:r>
              <a:rPr lang="en-US" dirty="0" err="1"/>
              <a:t>tzinfo</a:t>
            </a:r>
            <a:r>
              <a:rPr lang="en-US" dirty="0"/>
              <a:t>=</a:t>
            </a:r>
            <a:r>
              <a:rPr lang="en-US" dirty="0" err="1"/>
              <a:t>timezone.utc</a:t>
            </a:r>
            <a:r>
              <a:rPr lang="en-US" dirty="0"/>
              <a:t>)</a:t>
            </a:r>
          </a:p>
          <a:p>
            <a:r>
              <a:rPr lang="en-US" dirty="0" err="1"/>
              <a:t>d.timestamp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82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GB" b="0" i="0" dirty="0" err="1">
                <a:solidFill>
                  <a:srgbClr val="232629"/>
                </a:solidFill>
                <a:effectLst/>
                <a:latin typeface="-apple-system"/>
              </a:rPr>
              <a:t>datetime.timezone</a:t>
            </a:r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 was added in Python 3.2. So it is normal to get an import error in e.g. Python 2.7.</a:t>
            </a:r>
          </a:p>
          <a:p>
            <a:pPr algn="l" fontAlgn="base"/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In Python 2.7, you can use the </a:t>
            </a:r>
            <a:r>
              <a:rPr lang="en-GB" b="0" i="0" dirty="0" err="1">
                <a:solidFill>
                  <a:srgbClr val="232629"/>
                </a:solidFill>
                <a:effectLst/>
                <a:latin typeface="-apple-system"/>
              </a:rPr>
              <a:t>pytz</a:t>
            </a:r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 library.</a:t>
            </a:r>
          </a:p>
          <a:p>
            <a:pPr algn="l" fontAlgn="base"/>
            <a:endParaRPr lang="en-GB" b="0" i="0" dirty="0">
              <a:solidFill>
                <a:srgbClr val="232629"/>
              </a:solidFill>
              <a:effectLst/>
              <a:latin typeface="-apple-system"/>
            </a:endParaRPr>
          </a:p>
          <a:p>
            <a:pPr algn="l" fontAlgn="base"/>
            <a:r>
              <a:rPr lang="en-GB" b="0" i="0" dirty="0">
                <a:solidFill>
                  <a:srgbClr val="232629"/>
                </a:solidFill>
                <a:effectLst/>
                <a:latin typeface="-apple-system"/>
              </a:rPr>
              <a:t>from datetime import datetime, </a:t>
            </a:r>
            <a:r>
              <a:rPr lang="en-GB" b="0" i="0" dirty="0" err="1">
                <a:solidFill>
                  <a:srgbClr val="232629"/>
                </a:solidFill>
                <a:effectLst/>
                <a:latin typeface="-apple-system"/>
              </a:rPr>
              <a:t>timezone</a:t>
            </a:r>
            <a:endParaRPr lang="en-GB" b="0" i="0" dirty="0">
              <a:solidFill>
                <a:srgbClr val="232629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57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datetime import datetime</a:t>
            </a:r>
          </a:p>
          <a:p>
            <a:r>
              <a:rPr lang="en-US" dirty="0" err="1"/>
              <a:t>datetime.fromtimestamp</a:t>
            </a:r>
            <a:r>
              <a:rPr lang="en-US" dirty="0"/>
              <a:t>(1675008832)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69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  - d ‘1970-01-01 00:00:00 UTC’ +%s</a:t>
            </a:r>
          </a:p>
          <a:p>
            <a:r>
              <a:rPr lang="en-US" dirty="0"/>
              <a:t>date - - date=20010101 +$s</a:t>
            </a:r>
          </a:p>
          <a:p>
            <a:r>
              <a:rPr lang="en-US" dirty="0"/>
              <a:t>expr 1657166400 - 1609390800</a:t>
            </a:r>
          </a:p>
          <a:p>
            <a:r>
              <a:rPr lang="en-US" dirty="0" err="1"/>
              <a:t>datediff</a:t>
            </a:r>
            <a:r>
              <a:rPr lang="en-US" dirty="0"/>
              <a:t> 1970-01-01 2001-01-01 –f %Ss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867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timezone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timedelta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1970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tzinfo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timezone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tzinfo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timezone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utc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date1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total_seconds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difference between Unix time and iOS Cocoa Core Data Time is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seconds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42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https://stackoverflow.com/questions/5693360/why-is-an-md5-hash-created-by-python-different-from-one-created-using-echo-and-m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68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Least significant is stored in low address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2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python:</a:t>
            </a:r>
          </a:p>
          <a:p>
            <a:r>
              <a:rPr lang="en-US" dirty="0"/>
              <a:t>int("0101", 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9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https://www.gnu.org/software/bash/manual/html_node/Shell-Arithmetic.html</a:t>
            </a:r>
          </a:p>
          <a:p>
            <a:r>
              <a:rPr lang="en-US" dirty="0"/>
              <a:t>python code: int("ab2", 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31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"</a:t>
            </a:r>
            <a:r>
              <a:rPr lang="en-US" dirty="0" err="1"/>
              <a:t>obase</a:t>
            </a:r>
            <a:r>
              <a:rPr lang="en-US" dirty="0"/>
              <a:t>=2;126" | </a:t>
            </a:r>
            <a:r>
              <a:rPr lang="en-US" dirty="0" err="1"/>
              <a:t>bc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93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https://linuxize.com/post/bash-printf-command/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610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"\x48\x65\x6c\x6c\x6f“</a:t>
            </a:r>
          </a:p>
          <a:p>
            <a:r>
              <a:rPr lang="en-US" dirty="0"/>
              <a:t>echo -n Hello | </a:t>
            </a:r>
            <a:r>
              <a:rPr lang="en-US" dirty="0" err="1"/>
              <a:t>xxd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90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675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&gt;&gt;&gt; import </a:t>
            </a:r>
            <a:r>
              <a:rPr lang="en-US" dirty="0" err="1"/>
              <a:t>binascii</a:t>
            </a:r>
            <a:endParaRPr lang="en-US" dirty="0"/>
          </a:p>
          <a:p>
            <a:r>
              <a:rPr lang="en-US" dirty="0"/>
              <a:t>&gt;&gt;&gt; </a:t>
            </a:r>
            <a:r>
              <a:rPr lang="en-US" dirty="0" err="1"/>
              <a:t>binascii.hexlify</a:t>
            </a:r>
            <a:r>
              <a:rPr lang="en-US" dirty="0"/>
              <a:t>(</a:t>
            </a:r>
            <a:r>
              <a:rPr lang="en-US" dirty="0" err="1"/>
              <a:t>b'H</a:t>
            </a:r>
            <a:r>
              <a:rPr lang="en-US" dirty="0"/>
              <a:t>')</a:t>
            </a:r>
          </a:p>
          <a:p>
            <a:r>
              <a:rPr lang="en-US" dirty="0"/>
              <a:t>b'48'</a:t>
            </a:r>
          </a:p>
          <a:p>
            <a:r>
              <a:rPr lang="en-US" dirty="0"/>
              <a:t>&gt;&gt;&gt; </a:t>
            </a:r>
          </a:p>
          <a:p>
            <a:r>
              <a:rPr lang="en-US" dirty="0"/>
              <a:t>&gt;&gt;&gt; </a:t>
            </a:r>
            <a:r>
              <a:rPr lang="en-US" dirty="0" err="1"/>
              <a:t>binascii.hexlify</a:t>
            </a:r>
            <a:r>
              <a:rPr lang="en-US" dirty="0"/>
              <a:t>(</a:t>
            </a:r>
            <a:r>
              <a:rPr lang="en-US" dirty="0" err="1"/>
              <a:t>b'Hello</a:t>
            </a:r>
            <a:r>
              <a:rPr lang="en-US" dirty="0"/>
              <a:t>')</a:t>
            </a:r>
          </a:p>
          <a:p>
            <a:r>
              <a:rPr lang="en-US" dirty="0"/>
              <a:t>b'48656c6c6f'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&gt;&gt;&gt; import codecs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=</a:t>
            </a:r>
            <a:r>
              <a:rPr lang="en-US" dirty="0" err="1"/>
              <a:t>codecs.getencoder</a:t>
            </a:r>
            <a:r>
              <a:rPr lang="en-US" dirty="0"/>
              <a:t>('hex')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(</a:t>
            </a:r>
            <a:r>
              <a:rPr lang="en-US" dirty="0" err="1"/>
              <a:t>b'H</a:t>
            </a:r>
            <a:r>
              <a:rPr lang="en-US" dirty="0"/>
              <a:t>')</a:t>
            </a:r>
          </a:p>
          <a:p>
            <a:r>
              <a:rPr lang="en-US" dirty="0"/>
              <a:t>(b'48', 1)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(</a:t>
            </a:r>
            <a:r>
              <a:rPr lang="en-US" dirty="0" err="1"/>
              <a:t>b'H</a:t>
            </a:r>
            <a:r>
              <a:rPr lang="en-US" dirty="0"/>
              <a:t>')[0]</a:t>
            </a:r>
          </a:p>
          <a:p>
            <a:r>
              <a:rPr lang="en-US" dirty="0"/>
              <a:t>b'48'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(</a:t>
            </a:r>
            <a:r>
              <a:rPr lang="en-US" dirty="0" err="1"/>
              <a:t>b'Hello</a:t>
            </a:r>
            <a:r>
              <a:rPr lang="en-US" dirty="0"/>
              <a:t>')</a:t>
            </a:r>
          </a:p>
          <a:p>
            <a:r>
              <a:rPr lang="en-US" dirty="0"/>
              <a:t>(b'48656c6c6f', 5)</a:t>
            </a:r>
          </a:p>
          <a:p>
            <a:r>
              <a:rPr lang="en-US" dirty="0"/>
              <a:t>&gt;&gt;&gt; </a:t>
            </a:r>
            <a:r>
              <a:rPr lang="en-US" dirty="0" err="1"/>
              <a:t>hex_encoder</a:t>
            </a:r>
            <a:r>
              <a:rPr lang="en-US" dirty="0"/>
              <a:t>(</a:t>
            </a:r>
            <a:r>
              <a:rPr lang="en-US" dirty="0" err="1"/>
              <a:t>b'Hello</a:t>
            </a:r>
            <a:r>
              <a:rPr lang="en-US" dirty="0"/>
              <a:t>')[0]</a:t>
            </a:r>
          </a:p>
          <a:p>
            <a:r>
              <a:rPr lang="en-US" dirty="0"/>
              <a:t>b'48656c6c6f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3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49544B-F866-4ED0-8997-24601187AE8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00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33.png"/><Relationship Id="rId18" Type="http://schemas.openxmlformats.org/officeDocument/2006/relationships/customXml" Target="../ink/ink22.xml"/><Relationship Id="rId3" Type="http://schemas.openxmlformats.org/officeDocument/2006/relationships/image" Target="../media/image28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customXml" Target="../ink/ink19.xml"/><Relationship Id="rId17" Type="http://schemas.openxmlformats.org/officeDocument/2006/relationships/image" Target="../media/image35.png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customXml" Target="../ink/ink18.xml"/><Relationship Id="rId19" Type="http://schemas.openxmlformats.org/officeDocument/2006/relationships/image" Target="../media/image36.png"/><Relationship Id="rId4" Type="http://schemas.openxmlformats.org/officeDocument/2006/relationships/customXml" Target="../ink/ink15.xml"/><Relationship Id="rId9" Type="http://schemas.openxmlformats.org/officeDocument/2006/relationships/image" Target="../media/image31.png"/><Relationship Id="rId14" Type="http://schemas.openxmlformats.org/officeDocument/2006/relationships/customXml" Target="../ink/ink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290.png"/><Relationship Id="rId3" Type="http://schemas.openxmlformats.org/officeDocument/2006/relationships/image" Target="../media/image240.png"/><Relationship Id="rId7" Type="http://schemas.openxmlformats.org/officeDocument/2006/relationships/image" Target="../media/image260.png"/><Relationship Id="rId12" Type="http://schemas.openxmlformats.org/officeDocument/2006/relationships/customXml" Target="../ink/ink29.xml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1" Type="http://schemas.openxmlformats.org/officeDocument/2006/relationships/image" Target="../media/image280.png"/><Relationship Id="rId5" Type="http://schemas.openxmlformats.org/officeDocument/2006/relationships/image" Target="../media/image250.png"/><Relationship Id="rId10" Type="http://schemas.openxmlformats.org/officeDocument/2006/relationships/customXml" Target="../ink/ink28.xml"/><Relationship Id="rId4" Type="http://schemas.openxmlformats.org/officeDocument/2006/relationships/customXml" Target="../ink/ink25.xml"/><Relationship Id="rId9" Type="http://schemas.openxmlformats.org/officeDocument/2006/relationships/image" Target="../media/image27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ordinated_Universal_Tim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440.png"/><Relationship Id="rId18" Type="http://schemas.openxmlformats.org/officeDocument/2006/relationships/customXml" Target="../ink/ink37.xml"/><Relationship Id="rId3" Type="http://schemas.openxmlformats.org/officeDocument/2006/relationships/image" Target="../media/image66.png"/><Relationship Id="rId7" Type="http://schemas.openxmlformats.org/officeDocument/2006/relationships/image" Target="../media/image410.png"/><Relationship Id="rId12" Type="http://schemas.openxmlformats.org/officeDocument/2006/relationships/customXml" Target="../ink/ink34.xml"/><Relationship Id="rId17" Type="http://schemas.openxmlformats.org/officeDocument/2006/relationships/image" Target="../media/image460.png"/><Relationship Id="rId2" Type="http://schemas.openxmlformats.org/officeDocument/2006/relationships/notesSlide" Target="../notesSlides/notesSlide17.xml"/><Relationship Id="rId16" Type="http://schemas.openxmlformats.org/officeDocument/2006/relationships/customXml" Target="../ink/ink3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1.xml"/><Relationship Id="rId11" Type="http://schemas.openxmlformats.org/officeDocument/2006/relationships/image" Target="../media/image430.png"/><Relationship Id="rId5" Type="http://schemas.openxmlformats.org/officeDocument/2006/relationships/image" Target="../media/image400.png"/><Relationship Id="rId15" Type="http://schemas.openxmlformats.org/officeDocument/2006/relationships/image" Target="../media/image450.png"/><Relationship Id="rId10" Type="http://schemas.openxmlformats.org/officeDocument/2006/relationships/customXml" Target="../ink/ink33.xml"/><Relationship Id="rId19" Type="http://schemas.openxmlformats.org/officeDocument/2006/relationships/image" Target="../media/image470.png"/><Relationship Id="rId4" Type="http://schemas.openxmlformats.org/officeDocument/2006/relationships/customXml" Target="../ink/ink30.xml"/><Relationship Id="rId9" Type="http://schemas.openxmlformats.org/officeDocument/2006/relationships/image" Target="../media/image420.png"/><Relationship Id="rId14" Type="http://schemas.openxmlformats.org/officeDocument/2006/relationships/customXml" Target="../ink/ink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customXml" Target="../ink/ink1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13.png"/><Relationship Id="rId18" Type="http://schemas.openxmlformats.org/officeDocument/2006/relationships/customXml" Target="../ink/ink11.xml"/><Relationship Id="rId3" Type="http://schemas.openxmlformats.org/officeDocument/2006/relationships/image" Target="../media/image80.png"/><Relationship Id="rId7" Type="http://schemas.openxmlformats.org/officeDocument/2006/relationships/image" Target="../media/image10.png"/><Relationship Id="rId12" Type="http://schemas.openxmlformats.org/officeDocument/2006/relationships/customXml" Target="../ink/ink8.xml"/><Relationship Id="rId17" Type="http://schemas.openxmlformats.org/officeDocument/2006/relationships/image" Target="../media/image15.png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customXml" Target="../ink/ink7.xml"/><Relationship Id="rId19" Type="http://schemas.openxmlformats.org/officeDocument/2006/relationships/image" Target="../media/image16.png"/><Relationship Id="rId4" Type="http://schemas.openxmlformats.org/officeDocument/2006/relationships/customXml" Target="../ink/ink4.xml"/><Relationship Id="rId9" Type="http://schemas.openxmlformats.org/officeDocument/2006/relationships/image" Target="../media/image11.png"/><Relationship Id="rId14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Understand Number Systems and</a:t>
            </a:r>
            <a:r>
              <a:rPr lang="zh-CN" altLang="en-US" dirty="0"/>
              <a:t> </a:t>
            </a:r>
            <a:r>
              <a:rPr lang="en-US" altLang="zh-CN" dirty="0"/>
              <a:t>Timestamps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2871076-CFC8-4CD5-BF65-ECB4ACAEF8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Frank Xu</a:t>
            </a:r>
          </a:p>
          <a:p>
            <a:r>
              <a:rPr lang="en-US" dirty="0"/>
              <a:t>wxu@ubalt.edu</a:t>
            </a:r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E3236F-A48C-533A-7515-0F2AEDEE3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Decimal (Python code)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5C2EA3-225C-7BAE-E3DD-D5F481772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7285"/>
            <a:ext cx="3977985" cy="16536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93D760-E844-A8DE-ED9F-83D484C145A5}"/>
              </a:ext>
            </a:extLst>
          </p:cNvPr>
          <p:cNvSpPr txBox="1"/>
          <p:nvPr/>
        </p:nvSpPr>
        <p:spPr>
          <a:xfrm>
            <a:off x="838200" y="1828800"/>
            <a:ext cx="220073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Python version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0CFFAB-8909-DD76-51DC-80BB08AB7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72125"/>
            <a:ext cx="7285351" cy="19051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DF80EC-F209-9028-BB13-FCA19442B9F0}"/>
              </a:ext>
            </a:extLst>
          </p:cNvPr>
          <p:cNvSpPr txBox="1"/>
          <p:nvPr/>
        </p:nvSpPr>
        <p:spPr>
          <a:xfrm>
            <a:off x="838200" y="3994787"/>
            <a:ext cx="242034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 use Python version 3.9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E48CB-83BC-2CA5-E867-DB8C8D38C549}"/>
              </a:ext>
            </a:extLst>
          </p:cNvPr>
          <p:cNvSpPr txBox="1"/>
          <p:nvPr/>
        </p:nvSpPr>
        <p:spPr>
          <a:xfrm>
            <a:off x="8581002" y="5140041"/>
            <a:ext cx="204417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# hex to int</a:t>
            </a:r>
          </a:p>
          <a:p>
            <a:r>
              <a:rPr lang="en-US" dirty="0"/>
              <a:t>int ("800", 16)</a:t>
            </a:r>
          </a:p>
        </p:txBody>
      </p:sp>
    </p:spTree>
    <p:extLst>
      <p:ext uri="{BB962C8B-B14F-4D97-AF65-F5344CB8AC3E}">
        <p14:creationId xmlns:p14="http://schemas.microsoft.com/office/powerpoint/2010/main" val="358702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1B706-3B5C-4E42-8CFF-57809B5C4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C026A-EF09-408C-85F6-46332D625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0485" cy="3160713"/>
          </a:xfrm>
        </p:spPr>
        <p:txBody>
          <a:bodyPr/>
          <a:lstStyle/>
          <a:p>
            <a:r>
              <a:rPr lang="en-US" altLang="en-US" dirty="0"/>
              <a:t>Multiply each bit by </a:t>
            </a:r>
            <a:r>
              <a:rPr lang="en-US" altLang="en-US" dirty="0">
                <a:solidFill>
                  <a:srgbClr val="C00000"/>
                </a:solidFill>
              </a:rPr>
              <a:t>16</a:t>
            </a:r>
            <a:r>
              <a:rPr lang="en-US" altLang="en-US" sz="3300" i="1" baseline="30000" dirty="0">
                <a:solidFill>
                  <a:srgbClr val="C00000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bit</a:t>
            </a:r>
          </a:p>
          <a:p>
            <a:r>
              <a:rPr lang="en-US" altLang="en-US" dirty="0"/>
              <a:t>The weight is the position of the bit, starting from 0 on the right</a:t>
            </a:r>
          </a:p>
          <a:p>
            <a:r>
              <a:rPr lang="en-US" altLang="en-US" dirty="0"/>
              <a:t>Add the results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7AF25C40-9172-4AAE-84D1-2B5EDFA89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364" y="1825625"/>
            <a:ext cx="578603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AB2</a:t>
            </a:r>
            <a:r>
              <a:rPr lang="en-US" altLang="en-US" sz="2400" baseline="-25000" dirty="0">
                <a:solidFill>
                  <a:srgbClr val="00B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2400" dirty="0">
                <a:latin typeface="Courier New" panose="02070309020205020404" pitchFamily="49" charset="0"/>
              </a:rPr>
              <a:t> =&gt; (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400" dirty="0">
                <a:latin typeface="Courier New" panose="02070309020205020404" pitchFamily="49" charset="0"/>
              </a:rPr>
              <a:t> = 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x   1 =    2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B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11</a:t>
            </a:r>
            <a:r>
              <a:rPr lang="en-US" altLang="en-US" sz="2400" dirty="0">
                <a:latin typeface="Courier New" panose="02070309020205020404" pitchFamily="49" charset="0"/>
              </a:rPr>
              <a:t> x  16 =  176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A</a:t>
            </a:r>
            <a:r>
              <a:rPr lang="en-US" altLang="en-US" sz="24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16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x 256 = 2560</a:t>
            </a:r>
          </a:p>
          <a:p>
            <a:pPr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                     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3572CAEB-9683-49C9-B4F8-EBE9376C91F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55126" y="3954043"/>
            <a:ext cx="1143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E9B75-5BB8-4A05-B9B4-8A1F9F25D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484" y="4986338"/>
            <a:ext cx="3962743" cy="14326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071F5E-E1F3-4080-9432-87DFE966BCBA}"/>
              </a:ext>
            </a:extLst>
          </p:cNvPr>
          <p:cNvSpPr txBox="1"/>
          <p:nvPr/>
        </p:nvSpPr>
        <p:spPr>
          <a:xfrm>
            <a:off x="9420396" y="5533403"/>
            <a:ext cx="207883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$(())</a:t>
            </a:r>
            <a:r>
              <a:rPr lang="en-US" sz="1600" dirty="0"/>
              <a:t>: Shell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US" sz="1600" dirty="0"/>
              <a:t>Arithmetic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A1D5AE-6B30-4F17-830F-EC5EBF833DB5}"/>
              </a:ext>
            </a:extLst>
          </p:cNvPr>
          <p:cNvCxnSpPr/>
          <p:nvPr/>
        </p:nvCxnSpPr>
        <p:spPr>
          <a:xfrm>
            <a:off x="9236869" y="5410544"/>
            <a:ext cx="183527" cy="292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633FCA-C20D-4F68-80E8-16106B0803FA}"/>
              </a:ext>
            </a:extLst>
          </p:cNvPr>
          <p:cNvCxnSpPr/>
          <p:nvPr/>
        </p:nvCxnSpPr>
        <p:spPr>
          <a:xfrm flipV="1">
            <a:off x="9093994" y="5702680"/>
            <a:ext cx="326402" cy="45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06E799A-9C7C-450B-80CA-9F31CB6E8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811" y="4986338"/>
            <a:ext cx="2278577" cy="685859"/>
          </a:xfrm>
          <a:prstGeom prst="rect">
            <a:avLst/>
          </a:prstGeom>
        </p:spPr>
      </p:pic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3C80ED41-0993-44D7-A825-6581EE4636F4}"/>
              </a:ext>
            </a:extLst>
          </p:cNvPr>
          <p:cNvSpPr/>
          <p:nvPr/>
        </p:nvSpPr>
        <p:spPr>
          <a:xfrm>
            <a:off x="7247388" y="5286375"/>
            <a:ext cx="289096" cy="12416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4AD3AC-CDC5-421E-CC6D-455861362643}"/>
              </a:ext>
            </a:extLst>
          </p:cNvPr>
          <p:cNvSpPr txBox="1"/>
          <p:nvPr/>
        </p:nvSpPr>
        <p:spPr>
          <a:xfrm>
            <a:off x="4968810" y="6561123"/>
            <a:ext cx="27578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/>
              <a:t>python code: </a:t>
            </a:r>
            <a:r>
              <a:rPr lang="de-DE" sz="1200" dirty="0">
                <a:latin typeface="OCRB" panose="020B0609020202020204" pitchFamily="49" charset="0"/>
              </a:rPr>
              <a:t>int("ab2", 16)</a:t>
            </a:r>
          </a:p>
        </p:txBody>
      </p:sp>
    </p:spTree>
    <p:extLst>
      <p:ext uri="{BB962C8B-B14F-4D97-AF65-F5344CB8AC3E}">
        <p14:creationId xmlns:p14="http://schemas.microsoft.com/office/powerpoint/2010/main" val="40448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9EB1-4C6E-4D34-8C54-949E52BD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4CA1F-BCB3-499A-8561-500C4E635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69969" cy="3010694"/>
          </a:xfrm>
        </p:spPr>
        <p:txBody>
          <a:bodyPr/>
          <a:lstStyle/>
          <a:p>
            <a:r>
              <a:rPr lang="en-US" altLang="en-US" dirty="0"/>
              <a:t>Divide by </a:t>
            </a:r>
            <a:r>
              <a:rPr lang="en-US" altLang="en-US" dirty="0">
                <a:solidFill>
                  <a:srgbClr val="FF0000"/>
                </a:solidFill>
              </a:rPr>
              <a:t>2</a:t>
            </a:r>
            <a:r>
              <a:rPr lang="en-US" altLang="en-US" dirty="0"/>
              <a:t>, keep track of the remainder</a:t>
            </a:r>
          </a:p>
          <a:p>
            <a:r>
              <a:rPr lang="en-US" altLang="en-US" dirty="0"/>
              <a:t>First remainder is bit 0 (LSB, least-significant bit)</a:t>
            </a:r>
          </a:p>
          <a:p>
            <a:r>
              <a:rPr lang="en-US" altLang="en-US" dirty="0"/>
              <a:t>Second remainder is bit 1</a:t>
            </a:r>
          </a:p>
          <a:p>
            <a:r>
              <a:rPr lang="en-US" altLang="en-US" dirty="0"/>
              <a:t>Etc.</a:t>
            </a:r>
          </a:p>
          <a:p>
            <a:endParaRPr lang="en-US" dirty="0"/>
          </a:p>
        </p:txBody>
      </p:sp>
      <p:grpSp>
        <p:nvGrpSpPr>
          <p:cNvPr id="4" name="Group 1028">
            <a:extLst>
              <a:ext uri="{FF2B5EF4-FFF2-40B4-BE49-F238E27FC236}">
                <a16:creationId xmlns:a16="http://schemas.microsoft.com/office/drawing/2014/main" id="{BEEEF551-9341-40C4-91B7-DDC737AD0999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1389856"/>
            <a:ext cx="2057400" cy="830263"/>
            <a:chOff x="2232" y="816"/>
            <a:chExt cx="1296" cy="523"/>
          </a:xfrm>
        </p:grpSpPr>
        <p:sp>
          <p:nvSpPr>
            <p:cNvPr id="5" name="Text Box 1029">
              <a:extLst>
                <a:ext uri="{FF2B5EF4-FFF2-40B4-BE49-F238E27FC236}">
                  <a16:creationId xmlns:a16="http://schemas.microsoft.com/office/drawing/2014/main" id="{D7FAE0EF-29F8-4283-B746-805C12912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81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126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63   0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6" name="Line 1030">
              <a:extLst>
                <a:ext uri="{FF2B5EF4-FFF2-40B4-BE49-F238E27FC236}">
                  <a16:creationId xmlns:a16="http://schemas.microsoft.com/office/drawing/2014/main" id="{17911455-A0C5-4F52-9AAE-43BCB39EF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86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7" name="Line 1031">
              <a:extLst>
                <a:ext uri="{FF2B5EF4-FFF2-40B4-BE49-F238E27FC236}">
                  <a16:creationId xmlns:a16="http://schemas.microsoft.com/office/drawing/2014/main" id="{62FEFC21-427E-4E1C-8CA3-41B525CD0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05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8" name="Group 1032">
            <a:extLst>
              <a:ext uri="{FF2B5EF4-FFF2-40B4-BE49-F238E27FC236}">
                <a16:creationId xmlns:a16="http://schemas.microsoft.com/office/drawing/2014/main" id="{61BB8ED0-4C5E-4752-88EF-1EE30046E2C3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1770856"/>
            <a:ext cx="2057400" cy="830263"/>
            <a:chOff x="2232" y="1056"/>
            <a:chExt cx="1296" cy="523"/>
          </a:xfrm>
        </p:grpSpPr>
        <p:sp>
          <p:nvSpPr>
            <p:cNvPr id="9" name="Text Box 1033">
              <a:extLst>
                <a:ext uri="{FF2B5EF4-FFF2-40B4-BE49-F238E27FC236}">
                  <a16:creationId xmlns:a16="http://schemas.microsoft.com/office/drawing/2014/main" id="{C6ADD590-6686-4F5D-B545-C1F52B1EB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05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31   1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0" name="Line 1034">
              <a:extLst>
                <a:ext uri="{FF2B5EF4-FFF2-40B4-BE49-F238E27FC236}">
                  <a16:creationId xmlns:a16="http://schemas.microsoft.com/office/drawing/2014/main" id="{37D05B44-DD57-4567-A2B4-8F207A356D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10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1" name="Line 1035">
              <a:extLst>
                <a:ext uri="{FF2B5EF4-FFF2-40B4-BE49-F238E27FC236}">
                  <a16:creationId xmlns:a16="http://schemas.microsoft.com/office/drawing/2014/main" id="{69AFB64C-27C7-419A-BE5D-EE831181F1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29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12" name="Group 1036">
            <a:extLst>
              <a:ext uri="{FF2B5EF4-FFF2-40B4-BE49-F238E27FC236}">
                <a16:creationId xmlns:a16="http://schemas.microsoft.com/office/drawing/2014/main" id="{6DFA7000-88F0-4D9D-A71D-E5B30D253705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2151856"/>
            <a:ext cx="2057400" cy="830263"/>
            <a:chOff x="2232" y="1296"/>
            <a:chExt cx="1296" cy="523"/>
          </a:xfrm>
        </p:grpSpPr>
        <p:sp>
          <p:nvSpPr>
            <p:cNvPr id="13" name="Text Box 1037">
              <a:extLst>
                <a:ext uri="{FF2B5EF4-FFF2-40B4-BE49-F238E27FC236}">
                  <a16:creationId xmlns:a16="http://schemas.microsoft.com/office/drawing/2014/main" id="{9A76A117-47F0-42F8-B8EA-409DC79E4A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29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15   1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4" name="Line 1038">
              <a:extLst>
                <a:ext uri="{FF2B5EF4-FFF2-40B4-BE49-F238E27FC236}">
                  <a16:creationId xmlns:a16="http://schemas.microsoft.com/office/drawing/2014/main" id="{820B0536-A186-4243-8FA5-00F9B624B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344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5" name="Line 1039">
              <a:extLst>
                <a:ext uri="{FF2B5EF4-FFF2-40B4-BE49-F238E27FC236}">
                  <a16:creationId xmlns:a16="http://schemas.microsoft.com/office/drawing/2014/main" id="{0DF960CF-F9F5-424B-8CC2-9D37D0EEBD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53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16" name="Group 1040">
            <a:extLst>
              <a:ext uri="{FF2B5EF4-FFF2-40B4-BE49-F238E27FC236}">
                <a16:creationId xmlns:a16="http://schemas.microsoft.com/office/drawing/2014/main" id="{C840D8F3-207B-4B17-99CB-7FE09F0D3167}"/>
              </a:ext>
            </a:extLst>
          </p:cNvPr>
          <p:cNvGrpSpPr>
            <a:grpSpLocks/>
          </p:cNvGrpSpPr>
          <p:nvPr/>
        </p:nvGrpSpPr>
        <p:grpSpPr bwMode="auto">
          <a:xfrm>
            <a:off x="7341033" y="2545557"/>
            <a:ext cx="2057400" cy="830263"/>
            <a:chOff x="624" y="2112"/>
            <a:chExt cx="1296" cy="523"/>
          </a:xfrm>
        </p:grpSpPr>
        <p:sp>
          <p:nvSpPr>
            <p:cNvPr id="17" name="Text Box 1041">
              <a:extLst>
                <a:ext uri="{FF2B5EF4-FFF2-40B4-BE49-F238E27FC236}">
                  <a16:creationId xmlns:a16="http://schemas.microsoft.com/office/drawing/2014/main" id="{F9E884EC-459B-4207-A447-F9B2D17589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112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7   1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18" name="Line 1042">
              <a:extLst>
                <a:ext uri="{FF2B5EF4-FFF2-40B4-BE49-F238E27FC236}">
                  <a16:creationId xmlns:a16="http://schemas.microsoft.com/office/drawing/2014/main" id="{B90B428E-4078-4FC2-810E-AC310AF7D9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160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19" name="Line 1043">
              <a:extLst>
                <a:ext uri="{FF2B5EF4-FFF2-40B4-BE49-F238E27FC236}">
                  <a16:creationId xmlns:a16="http://schemas.microsoft.com/office/drawing/2014/main" id="{D502E609-5EA1-45C8-9B16-73B52D3CA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352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0" name="Group 1044">
            <a:extLst>
              <a:ext uri="{FF2B5EF4-FFF2-40B4-BE49-F238E27FC236}">
                <a16:creationId xmlns:a16="http://schemas.microsoft.com/office/drawing/2014/main" id="{5A24BC32-44EB-403A-91A7-146598D08916}"/>
              </a:ext>
            </a:extLst>
          </p:cNvPr>
          <p:cNvGrpSpPr>
            <a:grpSpLocks/>
          </p:cNvGrpSpPr>
          <p:nvPr/>
        </p:nvGrpSpPr>
        <p:grpSpPr bwMode="auto">
          <a:xfrm>
            <a:off x="7372783" y="2940845"/>
            <a:ext cx="2057400" cy="830263"/>
            <a:chOff x="2232" y="1783"/>
            <a:chExt cx="1296" cy="523"/>
          </a:xfrm>
        </p:grpSpPr>
        <p:sp>
          <p:nvSpPr>
            <p:cNvPr id="21" name="Text Box 1045">
              <a:extLst>
                <a:ext uri="{FF2B5EF4-FFF2-40B4-BE49-F238E27FC236}">
                  <a16:creationId xmlns:a16="http://schemas.microsoft.com/office/drawing/2014/main" id="{1E8D6E3C-6EC7-42B2-93F6-7A7E7ECDA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1783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3   1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22" name="Line 1046">
              <a:extLst>
                <a:ext uri="{FF2B5EF4-FFF2-40B4-BE49-F238E27FC236}">
                  <a16:creationId xmlns:a16="http://schemas.microsoft.com/office/drawing/2014/main" id="{BC7FA62F-F2F7-4641-B3ED-1816287CF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183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23" name="Line 1047">
              <a:extLst>
                <a:ext uri="{FF2B5EF4-FFF2-40B4-BE49-F238E27FC236}">
                  <a16:creationId xmlns:a16="http://schemas.microsoft.com/office/drawing/2014/main" id="{ED79604D-1974-4376-B4A8-159F2C8502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023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4" name="Group 1048">
            <a:extLst>
              <a:ext uri="{FF2B5EF4-FFF2-40B4-BE49-F238E27FC236}">
                <a16:creationId xmlns:a16="http://schemas.microsoft.com/office/drawing/2014/main" id="{91D990F8-5F4B-41EA-A7BC-59E57DA18C07}"/>
              </a:ext>
            </a:extLst>
          </p:cNvPr>
          <p:cNvGrpSpPr>
            <a:grpSpLocks/>
          </p:cNvGrpSpPr>
          <p:nvPr/>
        </p:nvGrpSpPr>
        <p:grpSpPr bwMode="auto">
          <a:xfrm>
            <a:off x="7372783" y="3323433"/>
            <a:ext cx="2057400" cy="830263"/>
            <a:chOff x="2232" y="2976"/>
            <a:chExt cx="1296" cy="523"/>
          </a:xfrm>
        </p:grpSpPr>
        <p:sp>
          <p:nvSpPr>
            <p:cNvPr id="25" name="Text Box 1049">
              <a:extLst>
                <a:ext uri="{FF2B5EF4-FFF2-40B4-BE49-F238E27FC236}">
                  <a16:creationId xmlns:a16="http://schemas.microsoft.com/office/drawing/2014/main" id="{B9A87675-96A7-4F8A-9D60-5842D698C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2976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1   1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26" name="Line 1050">
              <a:extLst>
                <a:ext uri="{FF2B5EF4-FFF2-40B4-BE49-F238E27FC236}">
                  <a16:creationId xmlns:a16="http://schemas.microsoft.com/office/drawing/2014/main" id="{8A276757-40A4-4344-A6CD-E27CDF6971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001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27" name="Line 1051">
              <a:extLst>
                <a:ext uri="{FF2B5EF4-FFF2-40B4-BE49-F238E27FC236}">
                  <a16:creationId xmlns:a16="http://schemas.microsoft.com/office/drawing/2014/main" id="{45232EAB-949E-418C-B9C4-0AA082BE9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21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grpSp>
        <p:nvGrpSpPr>
          <p:cNvPr id="28" name="Group 1052">
            <a:extLst>
              <a:ext uri="{FF2B5EF4-FFF2-40B4-BE49-F238E27FC236}">
                <a16:creationId xmlns:a16="http://schemas.microsoft.com/office/drawing/2014/main" id="{32E6487F-7188-44E1-9516-430F2236627B}"/>
              </a:ext>
            </a:extLst>
          </p:cNvPr>
          <p:cNvGrpSpPr>
            <a:grpSpLocks/>
          </p:cNvGrpSpPr>
          <p:nvPr/>
        </p:nvGrpSpPr>
        <p:grpSpPr bwMode="auto">
          <a:xfrm>
            <a:off x="7356908" y="3704432"/>
            <a:ext cx="2057400" cy="830263"/>
            <a:chOff x="2232" y="2284"/>
            <a:chExt cx="1296" cy="523"/>
          </a:xfrm>
        </p:grpSpPr>
        <p:sp>
          <p:nvSpPr>
            <p:cNvPr id="29" name="Text Box 1053">
              <a:extLst>
                <a:ext uri="{FF2B5EF4-FFF2-40B4-BE49-F238E27FC236}">
                  <a16:creationId xmlns:a16="http://schemas.microsoft.com/office/drawing/2014/main" id="{3514238F-105D-4C82-B03C-8F7628C37B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2" y="2284"/>
              <a:ext cx="1296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2</a:t>
              </a:r>
              <a:r>
                <a:rPr lang="en-US" altLang="en-US" sz="2400" dirty="0">
                  <a:latin typeface="Courier New" panose="02070309020205020404" pitchFamily="49" charset="0"/>
                </a:rPr>
                <a:t>    </a:t>
              </a:r>
              <a:br>
                <a:rPr lang="en-US" altLang="en-US" sz="2400" dirty="0">
                  <a:latin typeface="Courier New" panose="02070309020205020404" pitchFamily="49" charset="0"/>
                </a:rPr>
              </a:br>
              <a:r>
                <a:rPr lang="en-US" altLang="en-US" sz="2400" dirty="0">
                  <a:latin typeface="Courier New" panose="02070309020205020404" pitchFamily="49" charset="0"/>
                </a:rPr>
                <a:t>    0   1</a:t>
              </a:r>
              <a:endParaRPr lang="en-US" altLang="en-US" sz="2400" baseline="-25000" dirty="0">
                <a:latin typeface="Courier New" panose="02070309020205020404" pitchFamily="49" charset="0"/>
              </a:endParaRPr>
            </a:p>
          </p:txBody>
        </p:sp>
        <p:sp>
          <p:nvSpPr>
            <p:cNvPr id="30" name="Line 1054">
              <a:extLst>
                <a:ext uri="{FF2B5EF4-FFF2-40B4-BE49-F238E27FC236}">
                  <a16:creationId xmlns:a16="http://schemas.microsoft.com/office/drawing/2014/main" id="{33BB094F-314E-4D19-9DBB-EFE10DE37E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332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  <p:sp>
          <p:nvSpPr>
            <p:cNvPr id="31" name="Line 1055">
              <a:extLst>
                <a:ext uri="{FF2B5EF4-FFF2-40B4-BE49-F238E27FC236}">
                  <a16:creationId xmlns:a16="http://schemas.microsoft.com/office/drawing/2014/main" id="{A45633E7-054D-43F4-BBC9-3395B6579C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524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2400"/>
            </a:p>
          </p:txBody>
        </p:sp>
      </p:grpSp>
      <p:sp>
        <p:nvSpPr>
          <p:cNvPr id="32" name="Text Box 1056">
            <a:extLst>
              <a:ext uri="{FF2B5EF4-FFF2-40B4-BE49-F238E27FC236}">
                <a16:creationId xmlns:a16="http://schemas.microsoft.com/office/drawing/2014/main" id="{F3671899-0CA5-409B-96A3-A24DFC53F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0270" y="4705511"/>
            <a:ext cx="43343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126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 = 1111110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A37EDAB7-8540-4C36-B2A0-A807DA500600}"/>
              </a:ext>
            </a:extLst>
          </p:cNvPr>
          <p:cNvSpPr/>
          <p:nvPr/>
        </p:nvSpPr>
        <p:spPr>
          <a:xfrm rot="10800000">
            <a:off x="9577953" y="1847056"/>
            <a:ext cx="163380" cy="2591392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A1C22AE-FB84-4BB1-BCAD-5CD7846EEED3}"/>
              </a:ext>
            </a:extLst>
          </p:cNvPr>
          <p:cNvCxnSpPr/>
          <p:nvPr/>
        </p:nvCxnSpPr>
        <p:spPr>
          <a:xfrm>
            <a:off x="7183464" y="4283465"/>
            <a:ext cx="88340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629507C-2BA1-45E7-9992-893086C96078}"/>
              </a:ext>
            </a:extLst>
          </p:cNvPr>
          <p:cNvSpPr txBox="1"/>
          <p:nvPr/>
        </p:nvSpPr>
        <p:spPr>
          <a:xfrm>
            <a:off x="6550270" y="4085432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 </a:t>
            </a:r>
          </a:p>
        </p:txBody>
      </p:sp>
      <p:sp>
        <p:nvSpPr>
          <p:cNvPr id="40" name="Text Box 1027">
            <a:extLst>
              <a:ext uri="{FF2B5EF4-FFF2-40B4-BE49-F238E27FC236}">
                <a16:creationId xmlns:a16="http://schemas.microsoft.com/office/drawing/2014/main" id="{CB8508A7-73C5-4599-ABBE-0204D8D6C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6982" y="740904"/>
            <a:ext cx="3867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126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 = (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2800" dirty="0">
                <a:latin typeface="Courier New" panose="02070309020205020404" pitchFamily="49" charset="0"/>
              </a:rPr>
              <a:t>)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2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6B41702-FF15-4F4F-BA1E-390256313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863" y="5314950"/>
            <a:ext cx="2660428" cy="54294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AD544CE-399D-47CE-A3BB-2D2B7B27A656}"/>
              </a:ext>
            </a:extLst>
          </p:cNvPr>
          <p:cNvSpPr txBox="1"/>
          <p:nvPr/>
        </p:nvSpPr>
        <p:spPr>
          <a:xfrm>
            <a:off x="2138715" y="6073420"/>
            <a:ext cx="172557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basic calculator 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B3D095B-1D75-4C11-BA8F-7E0FD9F64767}"/>
              </a:ext>
            </a:extLst>
          </p:cNvPr>
          <p:cNvCxnSpPr/>
          <p:nvPr/>
        </p:nvCxnSpPr>
        <p:spPr>
          <a:xfrm>
            <a:off x="3443288" y="5857895"/>
            <a:ext cx="0" cy="314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5EB7E3CA-C154-44B1-90F7-E2EA341D4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622" y="5364699"/>
            <a:ext cx="3069709" cy="78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6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13955-C910-40B6-9A1D-FD1C7913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476F6-5505-4F21-96F0-A791C4381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9454" cy="1702824"/>
          </a:xfrm>
        </p:spPr>
        <p:txBody>
          <a:bodyPr/>
          <a:lstStyle/>
          <a:p>
            <a:r>
              <a:rPr lang="en-GB" dirty="0"/>
              <a:t>Divide by </a:t>
            </a:r>
            <a:r>
              <a:rPr lang="en-GB" dirty="0">
                <a:solidFill>
                  <a:srgbClr val="C00000"/>
                </a:solidFill>
              </a:rPr>
              <a:t>16</a:t>
            </a:r>
          </a:p>
          <a:p>
            <a:r>
              <a:rPr lang="en-GB" dirty="0"/>
              <a:t>Keep track of the remainder</a:t>
            </a:r>
          </a:p>
          <a:p>
            <a:endParaRPr lang="en-US" dirty="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784A6C6A-BF08-4E4A-95BC-98C90948F63F}"/>
              </a:ext>
            </a:extLst>
          </p:cNvPr>
          <p:cNvGrpSpPr>
            <a:grpSpLocks/>
          </p:cNvGrpSpPr>
          <p:nvPr/>
        </p:nvGrpSpPr>
        <p:grpSpPr bwMode="auto">
          <a:xfrm>
            <a:off x="6367462" y="2375924"/>
            <a:ext cx="3581400" cy="1601788"/>
            <a:chOff x="2064" y="1482"/>
            <a:chExt cx="2256" cy="1009"/>
          </a:xfrm>
        </p:grpSpPr>
        <p:sp>
          <p:nvSpPr>
            <p:cNvPr id="6" name="Text Box 7">
              <a:extLst>
                <a:ext uri="{FF2B5EF4-FFF2-40B4-BE49-F238E27FC236}">
                  <a16:creationId xmlns:a16="http://schemas.microsoft.com/office/drawing/2014/main" id="{9745790B-CFA3-47E5-BCF8-D0BEE8A4B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1482"/>
              <a:ext cx="166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66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dirty="0">
                  <a:solidFill>
                    <a:srgbClr val="92D050"/>
                  </a:solidFill>
                  <a:latin typeface="Courier New" panose="02070309020205020404" pitchFamily="49" charset="0"/>
                </a:rPr>
                <a:t>16</a:t>
              </a:r>
              <a:r>
                <a:rPr lang="en-US" altLang="en-US" dirty="0">
                  <a:latin typeface="Courier New" panose="02070309020205020404" pitchFamily="49" charset="0"/>
                </a:rPr>
                <a:t>  2738</a:t>
              </a:r>
            </a:p>
            <a:p>
              <a:r>
                <a:rPr lang="en-US" altLang="en-US" dirty="0">
                  <a:latin typeface="Courier New" panose="02070309020205020404" pitchFamily="49" charset="0"/>
                </a:rPr>
                <a:t>     171    2</a:t>
              </a: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644A0CE7-B131-4807-87A1-F9DEF553C1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53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EE3BCAA4-2A82-4BAE-8CA1-7246E2195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8" y="1728"/>
              <a:ext cx="6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9" name="Group 10">
              <a:extLst>
                <a:ext uri="{FF2B5EF4-FFF2-40B4-BE49-F238E27FC236}">
                  <a16:creationId xmlns:a16="http://schemas.microsoft.com/office/drawing/2014/main" id="{4623B1C8-7114-49E7-8F63-2CA8B44C02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4" y="1726"/>
              <a:ext cx="2236" cy="523"/>
              <a:chOff x="2084" y="1726"/>
              <a:chExt cx="2236" cy="523"/>
            </a:xfrm>
          </p:grpSpPr>
          <p:sp>
            <p:nvSpPr>
              <p:cNvPr id="14" name="Text Box 11">
                <a:extLst>
                  <a:ext uri="{FF2B5EF4-FFF2-40B4-BE49-F238E27FC236}">
                    <a16:creationId xmlns:a16="http://schemas.microsoft.com/office/drawing/2014/main" id="{C62EDDB2-69E7-45BB-A4CA-70A63FB943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92D050"/>
                    </a:solidFill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 altLang="en-US" dirty="0">
                    <a:latin typeface="Courier New" panose="02070309020205020404" pitchFamily="49" charset="0"/>
                  </a:rPr>
                  <a:t>      10   11 = B</a:t>
                </a:r>
              </a:p>
            </p:txBody>
          </p:sp>
          <p:sp>
            <p:nvSpPr>
              <p:cNvPr id="15" name="Line 12">
                <a:extLst>
                  <a:ext uri="{FF2B5EF4-FFF2-40B4-BE49-F238E27FC236}">
                    <a16:creationId xmlns:a16="http://schemas.microsoft.com/office/drawing/2014/main" id="{AA25F33A-FD6B-4C41-8240-EC42CBB14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13">
                <a:extLst>
                  <a:ext uri="{FF2B5EF4-FFF2-40B4-BE49-F238E27FC236}">
                    <a16:creationId xmlns:a16="http://schemas.microsoft.com/office/drawing/2014/main" id="{CCFD4ECE-0F33-43DA-AEFA-328438AE5C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14">
              <a:extLst>
                <a:ext uri="{FF2B5EF4-FFF2-40B4-BE49-F238E27FC236}">
                  <a16:creationId xmlns:a16="http://schemas.microsoft.com/office/drawing/2014/main" id="{09BA94A8-90D7-4DA1-99D5-1819382330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4" y="1968"/>
              <a:ext cx="2236" cy="523"/>
              <a:chOff x="2084" y="1726"/>
              <a:chExt cx="2236" cy="523"/>
            </a:xfrm>
          </p:grpSpPr>
          <p:sp>
            <p:nvSpPr>
              <p:cNvPr id="11" name="Text Box 15">
                <a:extLst>
                  <a:ext uri="{FF2B5EF4-FFF2-40B4-BE49-F238E27FC236}">
                    <a16:creationId xmlns:a16="http://schemas.microsoft.com/office/drawing/2014/main" id="{3E612E4E-991A-4E2C-82C7-1599B85E91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84" y="1726"/>
                <a:ext cx="2236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CC66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9144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3716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8288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286000" indent="-4572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7432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32004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6576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4114800" indent="-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dirty="0">
                    <a:solidFill>
                      <a:srgbClr val="92D050"/>
                    </a:solidFill>
                    <a:latin typeface="Courier New" panose="02070309020205020404" pitchFamily="49" charset="0"/>
                  </a:rPr>
                  <a:t>16</a:t>
                </a:r>
              </a:p>
              <a:p>
                <a:r>
                  <a:rPr lang="en-US" altLang="en-US" dirty="0">
                    <a:latin typeface="Courier New" panose="02070309020205020404" pitchFamily="49" charset="0"/>
                  </a:rPr>
                  <a:t>       0   10 = A </a:t>
                </a:r>
              </a:p>
            </p:txBody>
          </p:sp>
          <p:sp>
            <p:nvSpPr>
              <p:cNvPr id="12" name="Line 16">
                <a:extLst>
                  <a:ext uri="{FF2B5EF4-FFF2-40B4-BE49-F238E27FC236}">
                    <a16:creationId xmlns:a16="http://schemas.microsoft.com/office/drawing/2014/main" id="{79E2522F-0746-4EC4-B555-5A69398A2C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780"/>
                <a:ext cx="1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" name="Line 17">
                <a:extLst>
                  <a:ext uri="{FF2B5EF4-FFF2-40B4-BE49-F238E27FC236}">
                    <a16:creationId xmlns:a16="http://schemas.microsoft.com/office/drawing/2014/main" id="{82BFC373-FA02-45F8-B4FB-38854A5E58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78" y="1966"/>
                <a:ext cx="654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7" name="Text Box 4">
            <a:extLst>
              <a:ext uri="{FF2B5EF4-FFF2-40B4-BE49-F238E27FC236}">
                <a16:creationId xmlns:a16="http://schemas.microsoft.com/office/drawing/2014/main" id="{09E25F2D-74D1-4BFB-9E56-B30260D86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711" y="4106987"/>
            <a:ext cx="2895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= AB2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20624040-ADEE-402A-BEE2-118AE56F5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081" y="1536435"/>
            <a:ext cx="2895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2738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400" dirty="0">
                <a:latin typeface="Courier New" panose="02070309020205020404" pitchFamily="49" charset="0"/>
              </a:rPr>
              <a:t> = (</a:t>
            </a:r>
            <a:r>
              <a:rPr lang="en-US" altLang="en-US" sz="2800" b="1" dirty="0">
                <a:solidFill>
                  <a:srgbClr val="FF0000"/>
                </a:solidFill>
                <a:latin typeface="Courier New" panose="02070309020205020404" pitchFamily="49" charset="0"/>
              </a:rPr>
              <a:t>?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D98927-560D-4667-AE41-98F920887A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019"/>
          <a:stretch/>
        </p:blipFill>
        <p:spPr>
          <a:xfrm>
            <a:off x="838200" y="5450681"/>
            <a:ext cx="2990850" cy="8835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1D51253-22FB-4DF1-91DF-9BE3FBAA196A}"/>
              </a:ext>
            </a:extLst>
          </p:cNvPr>
          <p:cNvSpPr txBox="1"/>
          <p:nvPr/>
        </p:nvSpPr>
        <p:spPr>
          <a:xfrm>
            <a:off x="5346729" y="5068967"/>
            <a:ext cx="5304795" cy="1107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controls the output as in C </a:t>
            </a:r>
            <a:r>
              <a:rPr lang="en-US" dirty="0" err="1"/>
              <a:t>printf</a:t>
            </a:r>
            <a:br>
              <a:rPr lang="en-US" dirty="0"/>
            </a:br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d</a:t>
            </a:r>
            <a:r>
              <a:rPr lang="en-GB" sz="1600" dirty="0"/>
              <a:t> - Print the argument as a signed decimal integer.</a:t>
            </a:r>
          </a:p>
          <a:p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x</a:t>
            </a:r>
            <a:r>
              <a:rPr lang="en-GB" sz="1600" dirty="0"/>
              <a:t> - Print the argument as an unsigned hexadecimal integer.</a:t>
            </a:r>
          </a:p>
          <a:p>
            <a:r>
              <a:rPr lang="en-GB" sz="1600" dirty="0">
                <a:solidFill>
                  <a:srgbClr val="7030A0"/>
                </a:solidFill>
              </a:rPr>
              <a:t>%</a:t>
            </a:r>
            <a:r>
              <a:rPr lang="en-GB" sz="1600" dirty="0">
                <a:solidFill>
                  <a:srgbClr val="FF0000"/>
                </a:solidFill>
              </a:rPr>
              <a:t>s </a:t>
            </a:r>
            <a:r>
              <a:rPr lang="en-GB" sz="1600" dirty="0"/>
              <a:t>- Print the argument as a string.</a:t>
            </a:r>
            <a:endParaRPr 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A9F88D-4755-468F-A2AF-E445878C7079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829050" y="5783126"/>
            <a:ext cx="1482602" cy="109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68FF8FB9-13A9-481E-8EEF-22645987A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97720"/>
            <a:ext cx="2990850" cy="68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 autoUpdateAnimBg="0"/>
      <p:bldP spid="1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9ABD4-30A2-41C4-C5E1-0ED788CF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to Binary and Hex (Python code)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CA598-7519-AE30-BED4-1BCF81A1E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15" y="2201574"/>
            <a:ext cx="2149314" cy="809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46384F-9755-6B6A-2CE0-A705246DD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315" y="3967051"/>
            <a:ext cx="2149314" cy="7192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344177-0225-39DA-13C2-64885734759B}"/>
              </a:ext>
            </a:extLst>
          </p:cNvPr>
          <p:cNvSpPr txBox="1"/>
          <p:nvPr/>
        </p:nvSpPr>
        <p:spPr>
          <a:xfrm>
            <a:off x="951315" y="1832242"/>
            <a:ext cx="19986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Decimal to Binary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09F711-91D2-95E6-AB6D-17FA29520CD7}"/>
              </a:ext>
            </a:extLst>
          </p:cNvPr>
          <p:cNvSpPr txBox="1"/>
          <p:nvPr/>
        </p:nvSpPr>
        <p:spPr>
          <a:xfrm>
            <a:off x="951315" y="3581954"/>
            <a:ext cx="19986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Decimal to Hex</a:t>
            </a:r>
          </a:p>
        </p:txBody>
      </p:sp>
    </p:spTree>
    <p:extLst>
      <p:ext uri="{BB962C8B-B14F-4D97-AF65-F5344CB8AC3E}">
        <p14:creationId xmlns:p14="http://schemas.microsoft.com/office/powerpoint/2010/main" val="2782818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8414-99EC-42B2-A241-52877B7C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BA264-D62C-46E5-9DC4-C8F7A564E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6431" cy="4351338"/>
          </a:xfrm>
        </p:spPr>
        <p:txBody>
          <a:bodyPr/>
          <a:lstStyle/>
          <a:p>
            <a:r>
              <a:rPr lang="en-GB" dirty="0"/>
              <a:t>Group bits in </a:t>
            </a:r>
            <a:r>
              <a:rPr lang="en-GB" dirty="0">
                <a:solidFill>
                  <a:srgbClr val="FF0000"/>
                </a:solidFill>
              </a:rPr>
              <a:t>fours</a:t>
            </a:r>
            <a:r>
              <a:rPr lang="en-GB" dirty="0"/>
              <a:t>, starting on </a:t>
            </a:r>
            <a:r>
              <a:rPr lang="en-GB" dirty="0">
                <a:solidFill>
                  <a:srgbClr val="FF0000"/>
                </a:solidFill>
              </a:rPr>
              <a:t>right</a:t>
            </a:r>
          </a:p>
          <a:p>
            <a:r>
              <a:rPr lang="en-GB" dirty="0"/>
              <a:t>Convert to hexadecimal digits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F72DD8CF-7061-47C0-A345-5E3A9DEEC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529557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101010110010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?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E51F5A8-971B-48B3-8CD6-F7F79F13B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7371" y="2914973"/>
            <a:ext cx="4267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1010 1011 0010</a:t>
            </a:r>
          </a:p>
          <a:p>
            <a:pPr marL="0" indent="0"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10   11    2 </a:t>
            </a:r>
          </a:p>
          <a:p>
            <a:pPr marL="0" indent="0">
              <a:spcBef>
                <a:spcPct val="50000"/>
              </a:spcBef>
            </a:pPr>
            <a:r>
              <a:rPr lang="en-US" altLang="en-US" dirty="0">
                <a:latin typeface="Courier New" panose="02070309020205020404" pitchFamily="49" charset="0"/>
              </a:rPr>
              <a:t>   A    </a:t>
            </a:r>
            <a:r>
              <a:rPr lang="en-US" altLang="en-US">
                <a:latin typeface="Courier New" panose="02070309020205020404" pitchFamily="49" charset="0"/>
              </a:rPr>
              <a:t>B    2</a:t>
            </a:r>
            <a:r>
              <a:rPr lang="en-US" altLang="en-US" baseline="-25000">
                <a:latin typeface="Courier New" panose="02070309020205020404" pitchFamily="49" charset="0"/>
              </a:rPr>
              <a:t>  </a:t>
            </a:r>
            <a:endParaRPr lang="en-US" altLang="en-US" baseline="-25000" dirty="0">
              <a:latin typeface="Courier New" panose="02070309020205020404" pitchFamily="49" charset="0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95BD6047-85FB-4AC7-B33D-269770154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097610"/>
            <a:ext cx="4267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Courier New" panose="02070309020205020404" pitchFamily="49" charset="0"/>
              </a:rPr>
              <a:t>101010110010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2</a:t>
            </a:r>
            <a:r>
              <a:rPr lang="en-US" altLang="en-US" sz="2400" dirty="0">
                <a:latin typeface="Courier New" panose="02070309020205020404" pitchFamily="49" charset="0"/>
              </a:rPr>
              <a:t> = AB2</a:t>
            </a:r>
            <a:r>
              <a:rPr lang="en-US" altLang="en-US" sz="2400" baseline="-25000" dirty="0">
                <a:latin typeface="Courier New" panose="02070309020205020404" pitchFamily="49" charset="0"/>
              </a:rPr>
              <a:t>16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360B3-1DD8-2C72-36FE-C89E4F936FC5}"/>
              </a:ext>
            </a:extLst>
          </p:cNvPr>
          <p:cNvSpPr/>
          <p:nvPr/>
        </p:nvSpPr>
        <p:spPr>
          <a:xfrm>
            <a:off x="6527371" y="1529557"/>
            <a:ext cx="765527" cy="38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49AB2F-652D-7AD7-90F8-2D2FC2965EF1}"/>
              </a:ext>
            </a:extLst>
          </p:cNvPr>
          <p:cNvSpPr/>
          <p:nvPr/>
        </p:nvSpPr>
        <p:spPr>
          <a:xfrm>
            <a:off x="7296994" y="1529556"/>
            <a:ext cx="765527" cy="38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F8866D-5FD3-DE9F-A2BC-B238E24CC355}"/>
              </a:ext>
            </a:extLst>
          </p:cNvPr>
          <p:cNvSpPr/>
          <p:nvPr/>
        </p:nvSpPr>
        <p:spPr>
          <a:xfrm>
            <a:off x="8062521" y="1536056"/>
            <a:ext cx="765527" cy="388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F04DAD-F285-42D0-7E14-922195F42E50}"/>
              </a:ext>
            </a:extLst>
          </p:cNvPr>
          <p:cNvCxnSpPr/>
          <p:nvPr/>
        </p:nvCxnSpPr>
        <p:spPr>
          <a:xfrm>
            <a:off x="6910134" y="1924509"/>
            <a:ext cx="0" cy="99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6668CF-4031-4EC5-4260-650C12DFEFCB}"/>
              </a:ext>
            </a:extLst>
          </p:cNvPr>
          <p:cNvCxnSpPr/>
          <p:nvPr/>
        </p:nvCxnSpPr>
        <p:spPr>
          <a:xfrm>
            <a:off x="7679757" y="1924509"/>
            <a:ext cx="0" cy="99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112683-13C9-F567-A083-BAA4D823C4EE}"/>
              </a:ext>
            </a:extLst>
          </p:cNvPr>
          <p:cNvCxnSpPr/>
          <p:nvPr/>
        </p:nvCxnSpPr>
        <p:spPr>
          <a:xfrm>
            <a:off x="8523343" y="1918009"/>
            <a:ext cx="0" cy="990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2865779-C637-CB11-809E-A2F8C2D5CAD9}"/>
                  </a:ext>
                </a:extLst>
              </p14:cNvPr>
              <p14:cNvContentPartPr/>
              <p14:nvPr/>
            </p14:nvContentPartPr>
            <p14:xfrm>
              <a:off x="8912769" y="2312046"/>
              <a:ext cx="45360" cy="177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2865779-C637-CB11-809E-A2F8C2D5CA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3769" y="2303046"/>
                <a:ext cx="630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24F0B9A-DB6C-EE37-A5AE-7D531EACC9CC}"/>
                  </a:ext>
                </a:extLst>
              </p14:cNvPr>
              <p14:cNvContentPartPr/>
              <p14:nvPr/>
            </p14:nvContentPartPr>
            <p14:xfrm>
              <a:off x="8771289" y="2173086"/>
              <a:ext cx="276480" cy="422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24F0B9A-DB6C-EE37-A5AE-7D531EACC9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62649" y="2164446"/>
                <a:ext cx="294120" cy="43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6F2E2118-3CCE-B8D2-488D-6B2695BAFC1C}"/>
              </a:ext>
            </a:extLst>
          </p:cNvPr>
          <p:cNvGrpSpPr/>
          <p:nvPr/>
        </p:nvGrpSpPr>
        <p:grpSpPr>
          <a:xfrm>
            <a:off x="9249729" y="3040326"/>
            <a:ext cx="994680" cy="1349280"/>
            <a:chOff x="9249729" y="3040326"/>
            <a:chExt cx="994680" cy="134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683DB7E-489C-24F2-EF16-8495BC589F9B}"/>
                    </a:ext>
                  </a:extLst>
                </p14:cNvPr>
                <p14:cNvContentPartPr/>
                <p14:nvPr/>
              </p14:nvContentPartPr>
              <p14:xfrm>
                <a:off x="9359169" y="3114486"/>
                <a:ext cx="208800" cy="531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683DB7E-489C-24F2-EF16-8495BC589F9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50169" y="3105486"/>
                  <a:ext cx="22644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CB1D343-145B-689E-D10A-54785E1F4733}"/>
                    </a:ext>
                  </a:extLst>
                </p14:cNvPr>
                <p14:cNvContentPartPr/>
                <p14:nvPr/>
              </p14:nvContentPartPr>
              <p14:xfrm>
                <a:off x="9381129" y="3523446"/>
                <a:ext cx="220320" cy="233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CB1D343-145B-689E-D10A-54785E1F47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372129" y="3514806"/>
                  <a:ext cx="2379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0A87D2E-9AE2-CE68-2A5D-A306C3225B92}"/>
                    </a:ext>
                  </a:extLst>
                </p14:cNvPr>
                <p14:cNvContentPartPr/>
                <p14:nvPr/>
              </p14:nvContentPartPr>
              <p14:xfrm>
                <a:off x="9268809" y="3753846"/>
                <a:ext cx="299520" cy="525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0A87D2E-9AE2-CE68-2A5D-A306C3225B9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59809" y="3745206"/>
                  <a:ext cx="31716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9467F3A-C3BA-6C32-56CD-92EEF253F698}"/>
                    </a:ext>
                  </a:extLst>
                </p14:cNvPr>
                <p14:cNvContentPartPr/>
                <p14:nvPr/>
              </p14:nvContentPartPr>
              <p14:xfrm>
                <a:off x="9249729" y="4162806"/>
                <a:ext cx="248760" cy="226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9467F3A-C3BA-6C32-56CD-92EEF253F6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41089" y="4154166"/>
                  <a:ext cx="2664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808FF26-85B4-838B-2FE0-99EC5A96B63F}"/>
                    </a:ext>
                  </a:extLst>
                </p14:cNvPr>
                <p14:cNvContentPartPr/>
                <p14:nvPr/>
              </p14:nvContentPartPr>
              <p14:xfrm>
                <a:off x="9872169" y="3195126"/>
                <a:ext cx="131400" cy="150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808FF26-85B4-838B-2FE0-99EC5A96B63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63529" y="3186486"/>
                  <a:ext cx="1490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B05E4A4-D6B0-6304-4FA8-D2EBF847CCAD}"/>
                    </a:ext>
                  </a:extLst>
                </p14:cNvPr>
                <p14:cNvContentPartPr/>
                <p14:nvPr/>
              </p14:nvContentPartPr>
              <p14:xfrm>
                <a:off x="9804489" y="3040326"/>
                <a:ext cx="314280" cy="365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B05E4A4-D6B0-6304-4FA8-D2EBF847C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95489" y="3031326"/>
                  <a:ext cx="3319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F5A5B49-BABC-770F-3F25-367BF62E59F5}"/>
                    </a:ext>
                  </a:extLst>
                </p14:cNvPr>
                <p14:cNvContentPartPr/>
                <p14:nvPr/>
              </p14:nvContentPartPr>
              <p14:xfrm>
                <a:off x="9916809" y="3880206"/>
                <a:ext cx="201960" cy="20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F5A5B49-BABC-770F-3F25-367BF62E59F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08169" y="3871206"/>
                  <a:ext cx="2196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AE8E0EF-A622-28AB-0392-8D65A632BEFC}"/>
                    </a:ext>
                  </a:extLst>
                </p14:cNvPr>
                <p14:cNvContentPartPr/>
                <p14:nvPr/>
              </p14:nvContentPartPr>
              <p14:xfrm>
                <a:off x="9804489" y="3783366"/>
                <a:ext cx="439920" cy="372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AE8E0EF-A622-28AB-0392-8D65A632BEF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795849" y="3774366"/>
                  <a:ext cx="457560" cy="390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78345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D7D957-FDBB-D987-A2B3-123D8DE8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American Standard Code for Information Interchange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BF01B1-0490-7EE2-9C5A-3FD94C851E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ASCII Code</a:t>
            </a:r>
          </a:p>
        </p:txBody>
      </p:sp>
    </p:spTree>
    <p:extLst>
      <p:ext uri="{BB962C8B-B14F-4D97-AF65-F5344CB8AC3E}">
        <p14:creationId xmlns:p14="http://schemas.microsoft.com/office/powerpoint/2010/main" val="4010551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457-BF47-46E5-AD7B-114936C7D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Bit, Byte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A713-A55F-447C-AA31-6280B23E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8424" cy="4351338"/>
          </a:xfrm>
        </p:spPr>
        <p:txBody>
          <a:bodyPr/>
          <a:lstStyle/>
          <a:p>
            <a:r>
              <a:rPr lang="en-GB" dirty="0"/>
              <a:t>A ‘bit’ (from </a:t>
            </a:r>
            <a:r>
              <a:rPr lang="en-GB" dirty="0">
                <a:solidFill>
                  <a:srgbClr val="FF0000"/>
                </a:solidFill>
              </a:rPr>
              <a:t>B</a:t>
            </a:r>
            <a:r>
              <a:rPr lang="en-GB" dirty="0"/>
              <a:t>inary + </a:t>
            </a:r>
            <a:r>
              <a:rPr lang="en-GB" dirty="0" err="1"/>
              <a:t>dig</a:t>
            </a:r>
            <a:r>
              <a:rPr lang="en-GB" dirty="0" err="1">
                <a:solidFill>
                  <a:srgbClr val="FF0000"/>
                </a:solidFill>
              </a:rPr>
              <a:t>IT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is the smallest unit of memory, </a:t>
            </a:r>
          </a:p>
          <a:p>
            <a:pPr lvl="1"/>
            <a:r>
              <a:rPr lang="en-GB" dirty="0"/>
              <a:t>the unit of measurement of data information.</a:t>
            </a:r>
          </a:p>
          <a:p>
            <a:r>
              <a:rPr lang="en-GB" dirty="0"/>
              <a:t>Byte 8-bit collections</a:t>
            </a:r>
          </a:p>
          <a:p>
            <a:pPr lvl="1"/>
            <a:r>
              <a:rPr lang="en-GB" dirty="0"/>
              <a:t>A single bit holds so little information. </a:t>
            </a:r>
          </a:p>
          <a:p>
            <a:pPr lvl="1"/>
            <a:r>
              <a:rPr lang="en-GB" dirty="0"/>
              <a:t>A byte holds one ASCII</a:t>
            </a:r>
          </a:p>
          <a:p>
            <a:endParaRPr lang="en-US" dirty="0"/>
          </a:p>
        </p:txBody>
      </p:sp>
      <p:graphicFrame>
        <p:nvGraphicFramePr>
          <p:cNvPr id="4" name="Group 24">
            <a:extLst>
              <a:ext uri="{FF2B5EF4-FFF2-40B4-BE49-F238E27FC236}">
                <a16:creationId xmlns:a16="http://schemas.microsoft.com/office/drawing/2014/main" id="{EA08465E-2EAC-43A6-8223-2DA02E4572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1101388"/>
              </p:ext>
            </p:extLst>
          </p:nvPr>
        </p:nvGraphicFramePr>
        <p:xfrm>
          <a:off x="5835112" y="2895600"/>
          <a:ext cx="5638800" cy="533400"/>
        </p:xfrm>
        <a:graphic>
          <a:graphicData uri="http://schemas.openxmlformats.org/drawingml/2006/table">
            <a:tbl>
              <a:tblPr/>
              <a:tblGrid>
                <a:gridCol w="704850">
                  <a:extLst>
                    <a:ext uri="{9D8B030D-6E8A-4147-A177-3AD203B41FA5}">
                      <a16:colId xmlns:a16="http://schemas.microsoft.com/office/drawing/2014/main" val="4086088974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765285462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616522025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132453033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393143279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4232353053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69822778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3375239741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814977"/>
                  </a:ext>
                </a:extLst>
              </a:tr>
            </a:tbl>
          </a:graphicData>
        </a:graphic>
      </p:graphicFrame>
      <p:sp>
        <p:nvSpPr>
          <p:cNvPr id="5" name="Rectangle 27">
            <a:extLst>
              <a:ext uri="{FF2B5EF4-FFF2-40B4-BE49-F238E27FC236}">
                <a16:creationId xmlns:a16="http://schemas.microsoft.com/office/drawing/2014/main" id="{80AF73FF-EBE7-4E93-AACB-532D26C2A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112" y="1905000"/>
            <a:ext cx="685800" cy="68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11DB98B-F4FD-8A50-A1C7-F18E18AA902A}"/>
                  </a:ext>
                </a:extLst>
              </p14:cNvPr>
              <p14:cNvContentPartPr/>
              <p14:nvPr/>
            </p14:nvContentPartPr>
            <p14:xfrm>
              <a:off x="1392536" y="1713186"/>
              <a:ext cx="684000" cy="560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11DB98B-F4FD-8A50-A1C7-F18E18AA90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4896" y="1695186"/>
                <a:ext cx="71964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A849338-F013-41F5-4216-18B198B7096D}"/>
                  </a:ext>
                </a:extLst>
              </p14:cNvPr>
              <p14:cNvContentPartPr/>
              <p14:nvPr/>
            </p14:nvContentPartPr>
            <p14:xfrm>
              <a:off x="2064296" y="1234946"/>
              <a:ext cx="3811320" cy="556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A849338-F013-41F5-4216-18B198B709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46656" y="1217306"/>
                <a:ext cx="3846960" cy="59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CBA25EE-5B97-4D04-1C7F-CA3CED25435E}"/>
                  </a:ext>
                </a:extLst>
              </p14:cNvPr>
              <p14:cNvContentPartPr/>
              <p14:nvPr/>
            </p14:nvContentPartPr>
            <p14:xfrm>
              <a:off x="5721896" y="1681346"/>
              <a:ext cx="239400" cy="1292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CBA25EE-5B97-4D04-1C7F-CA3CED2543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3896" y="1663706"/>
                <a:ext cx="275040" cy="16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ABF6C416-4791-A94E-3076-45098646BD35}"/>
              </a:ext>
            </a:extLst>
          </p:cNvPr>
          <p:cNvGrpSpPr/>
          <p:nvPr/>
        </p:nvGrpSpPr>
        <p:grpSpPr>
          <a:xfrm>
            <a:off x="1063496" y="3413846"/>
            <a:ext cx="7045560" cy="844560"/>
            <a:chOff x="1063496" y="3299546"/>
            <a:chExt cx="7045560" cy="84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9844785-FEA3-99B4-09F4-83B24E0635A7}"/>
                    </a:ext>
                  </a:extLst>
                </p14:cNvPr>
                <p14:cNvContentPartPr/>
                <p14:nvPr/>
              </p14:nvContentPartPr>
              <p14:xfrm>
                <a:off x="1063496" y="3299546"/>
                <a:ext cx="851760" cy="559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9844785-FEA3-99B4-09F4-83B24E0635A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5496" y="3281546"/>
                  <a:ext cx="88740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27E55C5-E486-138D-97BB-A618337591F7}"/>
                    </a:ext>
                  </a:extLst>
                </p14:cNvPr>
                <p14:cNvContentPartPr/>
                <p14:nvPr/>
              </p14:nvContentPartPr>
              <p14:xfrm>
                <a:off x="1906976" y="3407186"/>
                <a:ext cx="6076080" cy="736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27E55C5-E486-138D-97BB-A618337591F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89336" y="3389546"/>
                  <a:ext cx="6111720" cy="7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448A0D8-BAA6-D699-4163-76D3EE367A0D}"/>
                    </a:ext>
                  </a:extLst>
                </p14:cNvPr>
                <p14:cNvContentPartPr/>
                <p14:nvPr/>
              </p14:nvContentPartPr>
              <p14:xfrm>
                <a:off x="7971896" y="3457226"/>
                <a:ext cx="137160" cy="1882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448A0D8-BAA6-D699-4163-76D3EE367A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54256" y="3439586"/>
                  <a:ext cx="172800" cy="22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62979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B214E-75CE-4111-B9E4-ED575A5A2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- </a:t>
            </a:r>
            <a:r>
              <a:rPr lang="en-US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American Standard Code for Information Interchange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4F686-EFB0-42C3-97A7-DC0EC48EE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876550" cy="110807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ASCII codes represent text in computing devices.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2005C9-1774-473F-AD7D-3D72AA3DC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582" y="1383061"/>
            <a:ext cx="7788867" cy="533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550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FCFC3C-50A2-4E27-84D9-502AB698B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457" y="0"/>
            <a:ext cx="683492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DB3D4B-A019-46A4-97BC-99E53114A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14" y="1705697"/>
            <a:ext cx="2446544" cy="55393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DBDB9C1-0A26-4CF9-B127-A55BEF3A647E}"/>
              </a:ext>
            </a:extLst>
          </p:cNvPr>
          <p:cNvSpPr/>
          <p:nvPr/>
        </p:nvSpPr>
        <p:spPr>
          <a:xfrm>
            <a:off x="3036816" y="1899138"/>
            <a:ext cx="545124" cy="167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2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3281-FCEE-2437-C9E9-6BAF46E3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F76FD-5061-140B-DE8C-D30722A15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systems</a:t>
            </a:r>
          </a:p>
          <a:p>
            <a:r>
              <a:rPr lang="en-US" dirty="0"/>
              <a:t>American Standard Code for Information Interchange (ASCII code)</a:t>
            </a:r>
          </a:p>
          <a:p>
            <a:r>
              <a:rPr lang="en-US" dirty="0"/>
              <a:t>Epoch time and timestamps</a:t>
            </a:r>
          </a:p>
          <a:p>
            <a:r>
              <a:rPr lang="en-US" dirty="0"/>
              <a:t>Data stored in memory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06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A7BA-7685-444F-857C-61C57790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and ASCII conversion (CLI)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45F63-2DF1-4EC4-BADA-005EA22E2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69" y="2261943"/>
            <a:ext cx="4666969" cy="14038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5B57A5-1BD6-413C-96E9-176F8C2895BE}"/>
              </a:ext>
            </a:extLst>
          </p:cNvPr>
          <p:cNvSpPr txBox="1"/>
          <p:nvPr/>
        </p:nvSpPr>
        <p:spPr>
          <a:xfrm>
            <a:off x="1005169" y="1914525"/>
            <a:ext cx="19541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Hex to ASCII string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ACB289-4944-4585-B8A1-AA600B7BC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987" y="2261943"/>
            <a:ext cx="3528366" cy="754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5CE0EB-8D15-4E49-8E6C-D40A55F67FA1}"/>
              </a:ext>
            </a:extLst>
          </p:cNvPr>
          <p:cNvSpPr txBox="1"/>
          <p:nvPr/>
        </p:nvSpPr>
        <p:spPr>
          <a:xfrm>
            <a:off x="6793987" y="1894992"/>
            <a:ext cx="230223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Decimal to ASCII string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4FB793-7020-434C-9CBE-934F371E38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969" y="4593677"/>
            <a:ext cx="6652837" cy="14784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B5F1E5-6327-42E9-9A3A-003CF6C77E29}"/>
              </a:ext>
            </a:extLst>
          </p:cNvPr>
          <p:cNvSpPr txBox="1"/>
          <p:nvPr/>
        </p:nvSpPr>
        <p:spPr>
          <a:xfrm>
            <a:off x="1026969" y="4224345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ASCII </a:t>
            </a:r>
            <a:r>
              <a:rPr lang="en-US"/>
              <a:t>to Hex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14571F0-929B-1E35-AB2C-5C39BA9CD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5103" y="4593677"/>
            <a:ext cx="3396833" cy="1154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Inter"/>
              </a:rPr>
              <a:t>“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Inter"/>
              </a:rPr>
              <a:t>0a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Inter"/>
              </a:rPr>
              <a:t>” represents a newline character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Inter"/>
              </a:rPr>
              <a:t> 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var(--ds-font-family-code)"/>
              </a:rPr>
              <a:t>\n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Inter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GB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Inter"/>
              </a:rPr>
              <a:t>The newline character (\n, or 0A in hexadecimal) is </a:t>
            </a:r>
            <a:r>
              <a:rPr kumimoji="0" lang="en-GB" altLang="en-US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Inter"/>
              </a:rPr>
              <a:t>not a printable ASCII </a:t>
            </a:r>
            <a:r>
              <a:rPr kumimoji="0" lang="en-GB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Inter"/>
              </a:rPr>
              <a:t>character. Therefore, </a:t>
            </a:r>
            <a:r>
              <a:rPr kumimoji="0" lang="en-GB" altLang="en-US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ea typeface="Inter"/>
              </a:rPr>
              <a:t>xxd</a:t>
            </a:r>
            <a:r>
              <a:rPr kumimoji="0" lang="en-GB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Inter"/>
              </a:rPr>
              <a:t> represents it with a dot (</a:t>
            </a:r>
            <a:r>
              <a:rPr kumimoji="0" lang="en-GB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Inter"/>
              </a:rPr>
              <a:t>.</a:t>
            </a:r>
            <a:r>
              <a:rPr kumimoji="0" lang="en-GB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ea typeface="Inter"/>
              </a:rPr>
              <a:t>).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ea typeface="Inter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712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A7BA-7685-444F-857C-61C57790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 and ASCII </a:t>
            </a:r>
            <a:r>
              <a:rPr lang="en-US" b="1" dirty="0">
                <a:solidFill>
                  <a:srgbClr val="FF0000"/>
                </a:solidFill>
              </a:rPr>
              <a:t>char</a:t>
            </a:r>
            <a:r>
              <a:rPr lang="en-US" dirty="0"/>
              <a:t> conversion (Python version)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5CE0EB-8D15-4E49-8E6C-D40A55F67FA1}"/>
              </a:ext>
            </a:extLst>
          </p:cNvPr>
          <p:cNvSpPr txBox="1"/>
          <p:nvPr/>
        </p:nvSpPr>
        <p:spPr>
          <a:xfrm>
            <a:off x="2246050" y="2247919"/>
            <a:ext cx="246990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Decimal to an ASCII </a:t>
            </a:r>
            <a:r>
              <a:rPr lang="en-US" b="1" dirty="0">
                <a:solidFill>
                  <a:srgbClr val="FF0000"/>
                </a:solidFill>
              </a:rPr>
              <a:t>char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323F81-2C58-BFE8-AC2E-9331F49C6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050" y="2636784"/>
            <a:ext cx="2484335" cy="883997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B50C16BB-C541-36C2-0E01-CAE260CD7A3D}"/>
              </a:ext>
            </a:extLst>
          </p:cNvPr>
          <p:cNvSpPr/>
          <p:nvPr/>
        </p:nvSpPr>
        <p:spPr>
          <a:xfrm>
            <a:off x="1473151" y="4633381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ASCII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1F132D8-F8F0-EE79-B6F7-390D46EEE9DC}"/>
              </a:ext>
            </a:extLst>
          </p:cNvPr>
          <p:cNvSpPr/>
          <p:nvPr/>
        </p:nvSpPr>
        <p:spPr>
          <a:xfrm>
            <a:off x="4548283" y="4633380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</a:t>
            </a: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7E59605C-40E9-0C3B-DD59-B33E0B1B3DA8}"/>
              </a:ext>
            </a:extLst>
          </p:cNvPr>
          <p:cNvCxnSpPr>
            <a:cxnSpLocks/>
            <a:stCxn id="40" idx="0"/>
            <a:endCxn id="41" idx="0"/>
          </p:cNvCxnSpPr>
          <p:nvPr/>
        </p:nvCxnSpPr>
        <p:spPr>
          <a:xfrm rot="5400000" flipH="1" flipV="1">
            <a:off x="3624034" y="3095815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D51FB190-F775-1A35-023F-D86F547B2B72}"/>
              </a:ext>
            </a:extLst>
          </p:cNvPr>
          <p:cNvCxnSpPr>
            <a:cxnSpLocks/>
            <a:stCxn id="41" idx="4"/>
            <a:endCxn id="40" idx="4"/>
          </p:cNvCxnSpPr>
          <p:nvPr/>
        </p:nvCxnSpPr>
        <p:spPr>
          <a:xfrm rot="5400000">
            <a:off x="3624034" y="3868965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873DD76-0FB2-03A8-BA9D-090E4BBC8992}"/>
              </a:ext>
            </a:extLst>
          </p:cNvPr>
          <p:cNvSpPr txBox="1"/>
          <p:nvPr/>
        </p:nvSpPr>
        <p:spPr>
          <a:xfrm>
            <a:off x="3071493" y="4046988"/>
            <a:ext cx="64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ord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AF0265-FAC2-41DE-4F9C-50FAF32141AF}"/>
              </a:ext>
            </a:extLst>
          </p:cNvPr>
          <p:cNvSpPr txBox="1"/>
          <p:nvPr/>
        </p:nvSpPr>
        <p:spPr>
          <a:xfrm>
            <a:off x="3154271" y="526097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chr()</a:t>
            </a:r>
          </a:p>
        </p:txBody>
      </p:sp>
    </p:spTree>
    <p:extLst>
      <p:ext uri="{BB962C8B-B14F-4D97-AF65-F5344CB8AC3E}">
        <p14:creationId xmlns:p14="http://schemas.microsoft.com/office/powerpoint/2010/main" val="1561772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1A7BA-7685-444F-857C-61C577903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and ASCII conversion (Python version)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5B57A5-1BD6-413C-96E9-176F8C2895BE}"/>
              </a:ext>
            </a:extLst>
          </p:cNvPr>
          <p:cNvSpPr txBox="1"/>
          <p:nvPr/>
        </p:nvSpPr>
        <p:spPr>
          <a:xfrm>
            <a:off x="7730540" y="3388853"/>
            <a:ext cx="19541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Hex to ASCII </a:t>
            </a:r>
            <a:r>
              <a:rPr lang="en-US" dirty="0">
                <a:solidFill>
                  <a:srgbClr val="FF0000"/>
                </a:solidFill>
              </a:rPr>
              <a:t>string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5F1E5-6327-42E9-9A3A-003CF6C77E29}"/>
              </a:ext>
            </a:extLst>
          </p:cNvPr>
          <p:cNvSpPr txBox="1"/>
          <p:nvPr/>
        </p:nvSpPr>
        <p:spPr>
          <a:xfrm>
            <a:off x="7730540" y="1823971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ASCII to Hex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FDCDDB-6B11-B83C-37E8-C9768D3D6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540" y="3767478"/>
            <a:ext cx="3753940" cy="9748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135B7A-CD01-C98E-DEE3-008D09437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540" y="2193303"/>
            <a:ext cx="3439840" cy="104884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89F036A-A3F4-1264-051C-4597DED42248}"/>
              </a:ext>
            </a:extLst>
          </p:cNvPr>
          <p:cNvSpPr/>
          <p:nvPr/>
        </p:nvSpPr>
        <p:spPr>
          <a:xfrm>
            <a:off x="7271061" y="5535060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ASCII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DB7028D-F4B4-3ADB-FD1E-A2AFEB4B750F}"/>
              </a:ext>
            </a:extLst>
          </p:cNvPr>
          <p:cNvSpPr/>
          <p:nvPr/>
        </p:nvSpPr>
        <p:spPr>
          <a:xfrm>
            <a:off x="10346193" y="5535059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C4268B04-3997-B235-B7C9-5235B5325DA3}"/>
              </a:ext>
            </a:extLst>
          </p:cNvPr>
          <p:cNvCxnSpPr>
            <a:cxnSpLocks/>
            <a:stCxn id="15" idx="0"/>
            <a:endCxn id="16" idx="0"/>
          </p:cNvCxnSpPr>
          <p:nvPr/>
        </p:nvCxnSpPr>
        <p:spPr>
          <a:xfrm rot="5400000" flipH="1" flipV="1">
            <a:off x="9421944" y="3997494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8B263C6-9152-0AD7-F6D3-6D3547EEB728}"/>
              </a:ext>
            </a:extLst>
          </p:cNvPr>
          <p:cNvCxnSpPr>
            <a:cxnSpLocks/>
            <a:stCxn id="16" idx="4"/>
            <a:endCxn id="15" idx="4"/>
          </p:cNvCxnSpPr>
          <p:nvPr/>
        </p:nvCxnSpPr>
        <p:spPr>
          <a:xfrm rot="5400000">
            <a:off x="9421944" y="4770644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091757-B805-0B40-727B-0E6E9A59FF7E}"/>
              </a:ext>
            </a:extLst>
          </p:cNvPr>
          <p:cNvSpPr txBox="1"/>
          <p:nvPr/>
        </p:nvSpPr>
        <p:spPr>
          <a:xfrm>
            <a:off x="8549816" y="4979446"/>
            <a:ext cx="154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encode(“hex”)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802C7D-D418-77FA-A964-295C0537A2CD}"/>
              </a:ext>
            </a:extLst>
          </p:cNvPr>
          <p:cNvSpPr txBox="1"/>
          <p:nvPr/>
        </p:nvSpPr>
        <p:spPr>
          <a:xfrm>
            <a:off x="8647340" y="6123543"/>
            <a:ext cx="1549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decode(“hex”)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88530F-52CB-8FA6-EE9B-F5EAA2A8C0F2}"/>
              </a:ext>
            </a:extLst>
          </p:cNvPr>
          <p:cNvSpPr txBox="1"/>
          <p:nvPr/>
        </p:nvSpPr>
        <p:spPr>
          <a:xfrm>
            <a:off x="997608" y="1846817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ASCII to Hex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F7FEB-4685-0B5F-C55C-5CD557031F61}"/>
              </a:ext>
            </a:extLst>
          </p:cNvPr>
          <p:cNvSpPr txBox="1"/>
          <p:nvPr/>
        </p:nvSpPr>
        <p:spPr>
          <a:xfrm>
            <a:off x="997608" y="3588592"/>
            <a:ext cx="132029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Hex to ASCII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D66FCBC-DC70-57D7-D2D5-1EE99CA021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608" y="2229907"/>
            <a:ext cx="3154953" cy="68585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9644D93-CB87-2D5A-F2B7-C06504D454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335" b="3471"/>
          <a:stretch/>
        </p:blipFill>
        <p:spPr>
          <a:xfrm>
            <a:off x="997608" y="2903347"/>
            <a:ext cx="3154953" cy="4855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88F9511-4901-4BDD-335F-E1AD4879CB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7608" y="3957924"/>
            <a:ext cx="3932261" cy="1089754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11FD7E3D-15F4-6CC4-BE82-5720A4913945}"/>
              </a:ext>
            </a:extLst>
          </p:cNvPr>
          <p:cNvSpPr/>
          <p:nvPr/>
        </p:nvSpPr>
        <p:spPr>
          <a:xfrm>
            <a:off x="814222" y="5603617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ASCII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8B702B4-3893-0FF7-F8CB-71F55FC87E67}"/>
              </a:ext>
            </a:extLst>
          </p:cNvPr>
          <p:cNvSpPr/>
          <p:nvPr/>
        </p:nvSpPr>
        <p:spPr>
          <a:xfrm>
            <a:off x="3889354" y="5603616"/>
            <a:ext cx="1226634" cy="7731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Hex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AAF368FF-2585-160B-A1FF-89FE1B959292}"/>
              </a:ext>
            </a:extLst>
          </p:cNvPr>
          <p:cNvCxnSpPr>
            <a:cxnSpLocks/>
            <a:stCxn id="23" idx="0"/>
            <a:endCxn id="24" idx="0"/>
          </p:cNvCxnSpPr>
          <p:nvPr/>
        </p:nvCxnSpPr>
        <p:spPr>
          <a:xfrm rot="5400000" flipH="1" flipV="1">
            <a:off x="2965105" y="4066051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830A4E5-E3AD-A7A9-E1F9-2A01B7605176}"/>
              </a:ext>
            </a:extLst>
          </p:cNvPr>
          <p:cNvCxnSpPr>
            <a:cxnSpLocks/>
            <a:stCxn id="24" idx="4"/>
            <a:endCxn id="23" idx="4"/>
          </p:cNvCxnSpPr>
          <p:nvPr/>
        </p:nvCxnSpPr>
        <p:spPr>
          <a:xfrm rot="5400000">
            <a:off x="2965105" y="4839201"/>
            <a:ext cx="1" cy="3075132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220065-6502-2423-2D04-B4BEA2C1E6D8}"/>
              </a:ext>
            </a:extLst>
          </p:cNvPr>
          <p:cNvSpPr txBox="1"/>
          <p:nvPr/>
        </p:nvSpPr>
        <p:spPr>
          <a:xfrm>
            <a:off x="2092977" y="5048003"/>
            <a:ext cx="94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hexlify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A23688-7E44-01D8-258D-BA2AEDFFB02D}"/>
              </a:ext>
            </a:extLst>
          </p:cNvPr>
          <p:cNvSpPr txBox="1"/>
          <p:nvPr/>
        </p:nvSpPr>
        <p:spPr>
          <a:xfrm>
            <a:off x="2190501" y="6192100"/>
            <a:ext cx="1184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unhexlify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29EC89-448C-6DEC-D6C7-0B9B079C4651}"/>
              </a:ext>
            </a:extLst>
          </p:cNvPr>
          <p:cNvSpPr/>
          <p:nvPr/>
        </p:nvSpPr>
        <p:spPr>
          <a:xfrm>
            <a:off x="7146856" y="1435768"/>
            <a:ext cx="4721562" cy="5277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4A6D24-9F19-1F6F-1E27-5EF8FCE0582D}"/>
              </a:ext>
            </a:extLst>
          </p:cNvPr>
          <p:cNvSpPr/>
          <p:nvPr/>
        </p:nvSpPr>
        <p:spPr>
          <a:xfrm>
            <a:off x="602957" y="1563228"/>
            <a:ext cx="4721562" cy="52778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97F03272-8459-E29D-C555-1BAFC114C463}"/>
              </a:ext>
            </a:extLst>
          </p:cNvPr>
          <p:cNvSpPr/>
          <p:nvPr/>
        </p:nvSpPr>
        <p:spPr>
          <a:xfrm>
            <a:off x="9825790" y="778042"/>
            <a:ext cx="370758" cy="6225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EFD524-7401-DA0F-3EBF-CEBB97571C00}"/>
              </a:ext>
            </a:extLst>
          </p:cNvPr>
          <p:cNvSpPr txBox="1"/>
          <p:nvPr/>
        </p:nvSpPr>
        <p:spPr>
          <a:xfrm>
            <a:off x="10153124" y="864528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 2</a:t>
            </a: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B9A958BD-6D78-B671-106A-089ACA8490CD}"/>
              </a:ext>
            </a:extLst>
          </p:cNvPr>
          <p:cNvSpPr/>
          <p:nvPr/>
        </p:nvSpPr>
        <p:spPr>
          <a:xfrm>
            <a:off x="3900359" y="923618"/>
            <a:ext cx="370758" cy="6225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1D01F24-ED73-11E3-2CE3-E6586A74DA3C}"/>
              </a:ext>
            </a:extLst>
          </p:cNvPr>
          <p:cNvSpPr txBox="1"/>
          <p:nvPr/>
        </p:nvSpPr>
        <p:spPr>
          <a:xfrm>
            <a:off x="4227693" y="1010104"/>
            <a:ext cx="102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Python 3</a:t>
            </a:r>
          </a:p>
        </p:txBody>
      </p:sp>
    </p:spTree>
    <p:extLst>
      <p:ext uri="{BB962C8B-B14F-4D97-AF65-F5344CB8AC3E}">
        <p14:creationId xmlns:p14="http://schemas.microsoft.com/office/powerpoint/2010/main" val="15140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9FD17-AFA8-1EED-F8FC-17656EDC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Unicode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C25C0-C77C-D846-7E1A-537080E8C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058" y="0"/>
            <a:ext cx="2769926" cy="6839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DB8224-7278-7473-B6EA-2C8E9E75DEFD}"/>
              </a:ext>
            </a:extLst>
          </p:cNvPr>
          <p:cNvSpPr txBox="1"/>
          <p:nvPr/>
        </p:nvSpPr>
        <p:spPr>
          <a:xfrm>
            <a:off x="4330185" y="1342170"/>
            <a:ext cx="4853873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Unicode</a:t>
            </a:r>
            <a:r>
              <a:rPr lang="en-GB" sz="2400" dirty="0"/>
              <a:t>, formally The Unicode Standard is an information technology </a:t>
            </a:r>
            <a:r>
              <a:rPr lang="en-GB" sz="2400" b="1" dirty="0"/>
              <a:t>standard</a:t>
            </a:r>
            <a:r>
              <a:rPr lang="en-GB" sz="2400" dirty="0"/>
              <a:t> for the consistent </a:t>
            </a:r>
            <a:r>
              <a:rPr lang="en-GB" sz="2400" dirty="0">
                <a:solidFill>
                  <a:srgbClr val="FF0000"/>
                </a:solidFill>
              </a:rPr>
              <a:t>encoding</a:t>
            </a:r>
            <a:r>
              <a:rPr lang="en-GB" sz="2400" dirty="0"/>
              <a:t>, </a:t>
            </a:r>
            <a:r>
              <a:rPr lang="en-GB" sz="2400" dirty="0">
                <a:solidFill>
                  <a:srgbClr val="FF0000"/>
                </a:solidFill>
              </a:rPr>
              <a:t>representation</a:t>
            </a:r>
            <a:r>
              <a:rPr lang="en-GB" sz="2400" dirty="0"/>
              <a:t>, and handling of text expressed in most of the </a:t>
            </a:r>
            <a:r>
              <a:rPr lang="en-GB" sz="2400" dirty="0">
                <a:solidFill>
                  <a:srgbClr val="FF0000"/>
                </a:solidFill>
              </a:rPr>
              <a:t>world's</a:t>
            </a:r>
            <a:r>
              <a:rPr lang="en-GB" sz="2400" dirty="0"/>
              <a:t> writing systems. </a:t>
            </a:r>
          </a:p>
          <a:p>
            <a:endParaRPr lang="en-GB" sz="2400" dirty="0"/>
          </a:p>
          <a:p>
            <a:endParaRPr lang="en-GB" sz="2400" dirty="0"/>
          </a:p>
          <a:p>
            <a:r>
              <a:rPr lang="en-US" sz="2000" dirty="0"/>
              <a:t>https://en.wikipedia.org/wiki/Unicode</a:t>
            </a:r>
          </a:p>
        </p:txBody>
      </p:sp>
    </p:spTree>
    <p:extLst>
      <p:ext uri="{BB962C8B-B14F-4D97-AF65-F5344CB8AC3E}">
        <p14:creationId xmlns:p14="http://schemas.microsoft.com/office/powerpoint/2010/main" val="1320463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C849C1-8E1C-21B6-5A23-58433BAAD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What's the difference between ASCII and UTF-8 Unicode?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8AFCD-99EA-55B6-0F7E-11B01D3D0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Both are character encoding standards used for representing characters</a:t>
            </a:r>
          </a:p>
          <a:p>
            <a:pPr lvl="1"/>
            <a:r>
              <a:rPr lang="en-GB" dirty="0"/>
              <a:t>letters, numbers, symbols, etc.</a:t>
            </a:r>
          </a:p>
          <a:p>
            <a:pPr lvl="1"/>
            <a:r>
              <a:rPr lang="en-GB" dirty="0"/>
              <a:t>use a series of bits (1s and 0s). </a:t>
            </a:r>
          </a:p>
          <a:p>
            <a:r>
              <a:rPr lang="en-GB" dirty="0"/>
              <a:t>Length difference</a:t>
            </a:r>
          </a:p>
          <a:p>
            <a:pPr lvl="1"/>
            <a:r>
              <a:rPr lang="en-GB" dirty="0"/>
              <a:t>ASCII uses 7 bits (128 characters)</a:t>
            </a:r>
          </a:p>
          <a:p>
            <a:pPr lvl="1"/>
            <a:r>
              <a:rPr lang="en-GB" dirty="0"/>
              <a:t>UTF-8 uses variable-length encoding (1,112,064 characters)</a:t>
            </a:r>
          </a:p>
          <a:p>
            <a:r>
              <a:rPr lang="en-GB" dirty="0"/>
              <a:t>UTF-8 is a superset of ASCII</a:t>
            </a:r>
          </a:p>
          <a:p>
            <a:pPr lvl="1"/>
            <a:r>
              <a:rPr lang="en-GB" dirty="0"/>
              <a:t>all ASCII characters have the same representation in UTF-8. </a:t>
            </a:r>
          </a:p>
          <a:p>
            <a:pPr lvl="1"/>
            <a:r>
              <a:rPr lang="en-GB" dirty="0"/>
              <a:t>UTF-8 can represent a wider range of characters, including non-English characters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291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C7F65F-793A-4F87-A760-845F7B66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 time and timestamps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8E395-1569-4B57-B814-E3908C509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-different timestamp formats</a:t>
            </a:r>
          </a:p>
        </p:txBody>
      </p:sp>
    </p:spTree>
    <p:extLst>
      <p:ext uri="{BB962C8B-B14F-4D97-AF65-F5344CB8AC3E}">
        <p14:creationId xmlns:p14="http://schemas.microsoft.com/office/powerpoint/2010/main" val="2476286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358ADE-CC5C-4A57-8036-D8E98A62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Epoch time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B2AA35-282A-A3F8-3BCB-F97C196BF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Epoch time is a way to represent time as the number of seconds or milliseconds that have passed since a specific starting point, known as the epoch</a:t>
            </a:r>
          </a:p>
          <a:p>
            <a:pPr lvl="1"/>
            <a:r>
              <a:rPr lang="en-GB" dirty="0"/>
              <a:t>1 second = 1,000 milliseconds (</a:t>
            </a:r>
            <a:r>
              <a:rPr lang="en-GB" dirty="0" err="1"/>
              <a:t>ms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1 second = 1,000,000 microseconds (µs)</a:t>
            </a:r>
          </a:p>
          <a:p>
            <a:r>
              <a:rPr lang="en-GB" dirty="0"/>
              <a:t>Types of epoch time</a:t>
            </a:r>
          </a:p>
          <a:p>
            <a:pPr lvl="1"/>
            <a:r>
              <a:rPr lang="en-GB" dirty="0"/>
              <a:t>Unix Epoch Time </a:t>
            </a:r>
            <a:r>
              <a:rPr lang="en-US" dirty="0"/>
              <a:t>(POSIX Time) - 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1970 </a:t>
            </a:r>
            <a:endParaRPr lang="en-GB" dirty="0"/>
          </a:p>
          <a:p>
            <a:pPr lvl="1"/>
            <a:r>
              <a:rPr lang="en-GB" dirty="0"/>
              <a:t>Mac Absolute Time (Mac OS X Time/ Cocoa Core Date) - 2001 </a:t>
            </a:r>
          </a:p>
          <a:p>
            <a:pPr lvl="1"/>
            <a:r>
              <a:rPr lang="en-GB" dirty="0" err="1"/>
              <a:t>WebKit</a:t>
            </a:r>
            <a:r>
              <a:rPr lang="en-GB" dirty="0"/>
              <a:t> time - 1601</a:t>
            </a:r>
          </a:p>
          <a:p>
            <a:pPr lvl="1"/>
            <a:r>
              <a:rPr lang="en-GB" dirty="0"/>
              <a:t>Windows </a:t>
            </a:r>
            <a:r>
              <a:rPr lang="en-GB" dirty="0" err="1"/>
              <a:t>Filetime</a:t>
            </a:r>
            <a:r>
              <a:rPr lang="en-GB" dirty="0"/>
              <a:t> - 1601</a:t>
            </a:r>
          </a:p>
          <a:p>
            <a:r>
              <a:rPr lang="en-GB" dirty="0"/>
              <a:t>Understand epoch time is important for digital forensics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81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C85A65-85F6-4869-ABF4-66ECE9F4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Unix time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FB659-95F8-4F0B-8232-6515C687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7142"/>
          </a:xfrm>
        </p:spPr>
        <p:txBody>
          <a:bodyPr/>
          <a:lstStyle/>
          <a:p>
            <a:r>
              <a:rPr lang="en-GB" dirty="0"/>
              <a:t>Unix time, or POSIX time, is a system for describing points in time. </a:t>
            </a:r>
          </a:p>
          <a:p>
            <a:r>
              <a:rPr lang="en-GB" dirty="0"/>
              <a:t>It is the number of seconds that have elapsed since the Unix epoch,</a:t>
            </a:r>
          </a:p>
          <a:p>
            <a:r>
              <a:rPr lang="en-GB" dirty="0"/>
              <a:t>The Unix epoch is 00:00:00 </a:t>
            </a:r>
            <a:r>
              <a:rPr lang="en-GB" dirty="0">
                <a:hlinkClick r:id="rId3" tooltip="Coordinated Universal Tim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UTC</a:t>
            </a:r>
            <a:r>
              <a:rPr lang="en-GB" dirty="0"/>
              <a:t> on 1 January 1970 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4A0C72-2EC3-4A4F-9E88-34123ABA7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658" y="4187949"/>
            <a:ext cx="3523204" cy="16771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38BD0D-3CCB-4D36-AD59-F18C1E11E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185960"/>
            <a:ext cx="3932609" cy="16771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A7B474-0ADF-4310-9AAD-F48A44972498}"/>
              </a:ext>
            </a:extLst>
          </p:cNvPr>
          <p:cNvSpPr txBox="1"/>
          <p:nvPr/>
        </p:nvSpPr>
        <p:spPr>
          <a:xfrm>
            <a:off x="980658" y="3816628"/>
            <a:ext cx="258820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Current time to Unix 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8CFFCA-9681-4B33-88B1-0D682032CEA5}"/>
              </a:ext>
            </a:extLst>
          </p:cNvPr>
          <p:cNvSpPr txBox="1"/>
          <p:nvPr/>
        </p:nvSpPr>
        <p:spPr>
          <a:xfrm>
            <a:off x="6096000" y="3816628"/>
            <a:ext cx="269932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Unix time to readable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956C43-FE03-D320-7E12-D2334AD8A82A}"/>
              </a:ext>
            </a:extLst>
          </p:cNvPr>
          <p:cNvSpPr txBox="1"/>
          <p:nvPr/>
        </p:nvSpPr>
        <p:spPr>
          <a:xfrm>
            <a:off x="6021805" y="5909268"/>
            <a:ext cx="43734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-d</a:t>
            </a:r>
            <a:r>
              <a:rPr lang="en-GB" dirty="0"/>
              <a:t>: Specifies a string to be interpreted as a date (instead of using the current 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43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449B25-5668-8293-D005-D7E96B07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Unix time (Python version)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A2DF74-2949-004D-A64A-E49CEDA27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90535"/>
            <a:ext cx="4732430" cy="6629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5695F4-F27D-0D8E-3218-047E8A1EAB1C}"/>
              </a:ext>
            </a:extLst>
          </p:cNvPr>
          <p:cNvSpPr txBox="1"/>
          <p:nvPr/>
        </p:nvSpPr>
        <p:spPr>
          <a:xfrm>
            <a:off x="838200" y="1821203"/>
            <a:ext cx="306487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 second =&gt; UTC Jan 1</a:t>
            </a:r>
            <a:r>
              <a:rPr lang="en-US" baseline="30000" dirty="0"/>
              <a:t>st</a:t>
            </a:r>
            <a:r>
              <a:rPr lang="en-US" dirty="0"/>
              <a:t>, 1970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504C95-0247-3D51-7F68-5D27B3835A74}"/>
              </a:ext>
            </a:extLst>
          </p:cNvPr>
          <p:cNvSpPr txBox="1"/>
          <p:nvPr/>
        </p:nvSpPr>
        <p:spPr>
          <a:xfrm>
            <a:off x="6017942" y="1821203"/>
            <a:ext cx="43601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 Python module </a:t>
            </a:r>
            <a:r>
              <a:rPr lang="en-GB" dirty="0"/>
              <a:t>is a </a:t>
            </a:r>
            <a:r>
              <a:rPr lang="en-GB" dirty="0">
                <a:latin typeface="OCRB" panose="020B0609020202020204" pitchFamily="49" charset="0"/>
              </a:rPr>
              <a:t>.</a:t>
            </a:r>
            <a:r>
              <a:rPr lang="en-GB" dirty="0" err="1">
                <a:latin typeface="OCRB" panose="020B0609020202020204" pitchFamily="49" charset="0"/>
              </a:rPr>
              <a:t>py</a:t>
            </a:r>
            <a:r>
              <a:rPr lang="en-GB" dirty="0">
                <a:latin typeface="OCRB" panose="020B0609020202020204" pitchFamily="49" charset="0"/>
              </a:rPr>
              <a:t> </a:t>
            </a:r>
            <a:r>
              <a:rPr lang="en-GB" dirty="0"/>
              <a:t>file that contains Python code.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 Python module </a:t>
            </a:r>
            <a:r>
              <a:rPr lang="en-GB" dirty="0"/>
              <a:t>contains multiple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keyword </a:t>
            </a:r>
            <a:r>
              <a:rPr lang="en-GB" dirty="0">
                <a:latin typeface="OCRB" panose="020B0609020202020204" pitchFamily="49" charset="0"/>
              </a:rPr>
              <a:t>from</a:t>
            </a:r>
            <a:r>
              <a:rPr lang="en-GB" dirty="0"/>
              <a:t> and </a:t>
            </a:r>
            <a:r>
              <a:rPr lang="en-GB" dirty="0">
                <a:latin typeface="OCRB" panose="020B0609020202020204" pitchFamily="49" charset="0"/>
              </a:rPr>
              <a:t>import</a:t>
            </a:r>
            <a:r>
              <a:rPr lang="en-GB" dirty="0"/>
              <a:t> if you only want to import a few functions,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E592325-E0BE-ECCF-ACFD-AAFF5DF06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706044"/>
            <a:ext cx="4105507" cy="289489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42849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B2733"/>
                </a:solidFill>
                <a:effectLst/>
                <a:latin typeface="Arial Unicode MS"/>
                <a:ea typeface="Rubik"/>
              </a:rPr>
              <a:t>from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 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BC6060"/>
                </a:solidFill>
                <a:effectLst/>
                <a:latin typeface="Arial Unicode MS"/>
                <a:ea typeface="Rubik"/>
              </a:rPr>
              <a:t>module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]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B2733"/>
                </a:solidFill>
                <a:effectLst/>
                <a:latin typeface="Arial Unicode MS"/>
                <a:ea typeface="Rubik"/>
              </a:rPr>
              <a:t>import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 [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1B2733"/>
                </a:solidFill>
                <a:effectLst/>
                <a:latin typeface="Arial Unicode MS"/>
                <a:ea typeface="Rubik"/>
              </a:rPr>
              <a:t>function1, function2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inherit"/>
              </a:rPr>
              <a:t>]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C2D94D-2A39-6161-D135-01FE8F08E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75589"/>
            <a:ext cx="5936494" cy="10440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74C617-F678-28A1-A962-BA602C4E722A}"/>
              </a:ext>
            </a:extLst>
          </p:cNvPr>
          <p:cNvSpPr txBox="1"/>
          <p:nvPr/>
        </p:nvSpPr>
        <p:spPr>
          <a:xfrm>
            <a:off x="838200" y="4106257"/>
            <a:ext cx="301197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UTC Jan, 1</a:t>
            </a:r>
            <a:r>
              <a:rPr lang="en-US" baseline="30000" dirty="0"/>
              <a:t>st</a:t>
            </a:r>
            <a:r>
              <a:rPr lang="en-US" dirty="0"/>
              <a:t>, 1970 =&gt; 0 second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5A1EA9-CD6D-5FB4-C197-549A399777F8}"/>
              </a:ext>
            </a:extLst>
          </p:cNvPr>
          <p:cNvSpPr txBox="1"/>
          <p:nvPr/>
        </p:nvSpPr>
        <p:spPr>
          <a:xfrm>
            <a:off x="2461318" y="3212091"/>
            <a:ext cx="301197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timestamp is an integer, representing a time in second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E1717DA-B127-1A0F-AA5D-93D650188155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3451345" y="2439422"/>
            <a:ext cx="515962" cy="77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911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4123B4-8BC5-B63B-3A62-FC713E9212CD}"/>
              </a:ext>
            </a:extLst>
          </p:cNvPr>
          <p:cNvSpPr txBox="1"/>
          <p:nvPr/>
        </p:nvSpPr>
        <p:spPr>
          <a:xfrm>
            <a:off x="958356" y="1541957"/>
            <a:ext cx="386522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Get current time (</a:t>
            </a:r>
            <a:r>
              <a:rPr lang="en-US" dirty="0">
                <a:latin typeface="OCRB" panose="020B0609020202020204" pitchFamily="49" charset="0"/>
              </a:rPr>
              <a:t>datetime</a:t>
            </a:r>
            <a:r>
              <a:rPr lang="en-US" dirty="0"/>
              <a:t> Module)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93927-77F5-F0D5-339B-2CBFFFE1125F}"/>
              </a:ext>
            </a:extLst>
          </p:cNvPr>
          <p:cNvSpPr txBox="1"/>
          <p:nvPr/>
        </p:nvSpPr>
        <p:spPr>
          <a:xfrm>
            <a:off x="905108" y="4180434"/>
            <a:ext cx="328173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Get current time (</a:t>
            </a:r>
            <a:r>
              <a:rPr lang="en-US" dirty="0">
                <a:latin typeface="OCRB" panose="020B0609020202020204" pitchFamily="49" charset="0"/>
              </a:rPr>
              <a:t>time</a:t>
            </a:r>
            <a:r>
              <a:rPr lang="en-US" dirty="0"/>
              <a:t> Module)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FB76F34-32B0-4E59-3101-345FCB7E6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56" y="1888201"/>
            <a:ext cx="4572396" cy="2743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2F3607-6C3C-08B7-E9EC-02A85F1AF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356" y="2162545"/>
            <a:ext cx="7948349" cy="8687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EB4BFDA-7DFE-C881-E575-87AE1A473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108" y="4552809"/>
            <a:ext cx="3033023" cy="1066892"/>
          </a:xfrm>
          <a:prstGeom prst="rect">
            <a:avLst/>
          </a:prstGeom>
        </p:spPr>
      </p:pic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B6B5667-88C7-1B73-8C52-DA9A3F1F2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42723"/>
              </p:ext>
            </p:extLst>
          </p:nvPr>
        </p:nvGraphicFramePr>
        <p:xfrm>
          <a:off x="5493046" y="4840533"/>
          <a:ext cx="4038738" cy="975360"/>
        </p:xfrm>
        <a:graphic>
          <a:graphicData uri="http://schemas.openxmlformats.org/drawingml/2006/table">
            <a:tbl>
              <a:tblPr/>
              <a:tblGrid>
                <a:gridCol w="4038738">
                  <a:extLst>
                    <a:ext uri="{9D8B030D-6E8A-4147-A177-3AD203B41FA5}">
                      <a16:colId xmlns:a16="http://schemas.microsoft.com/office/drawing/2014/main" val="13792822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GB" dirty="0">
                          <a:effectLst/>
                        </a:rPr>
                        <a:t>Get the current time in seconds. It returns the number of seconds since Jan 1, 1970, 00:00:00.</a:t>
                      </a:r>
                    </a:p>
                  </a:txBody>
                  <a:tcPr marL="76200" marR="76200" marT="76200" marB="7620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432992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4ADDD24-7172-7AE0-FB0D-64796975ACCC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2541690" y="5089271"/>
            <a:ext cx="2951356" cy="23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4D57AC9-BD67-6349-7AA2-196FE7BE7DE1}"/>
              </a:ext>
            </a:extLst>
          </p:cNvPr>
          <p:cNvSpPr txBox="1"/>
          <p:nvPr/>
        </p:nvSpPr>
        <p:spPr>
          <a:xfrm>
            <a:off x="5477504" y="4110799"/>
            <a:ext cx="40387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Inter-Regular"/>
              </a:rPr>
              <a:t>Get the current time in a human-readable format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B3D36A-64FD-F5A1-CB58-04DECAC37CC6}"/>
              </a:ext>
            </a:extLst>
          </p:cNvPr>
          <p:cNvCxnSpPr>
            <a:stCxn id="29" idx="1"/>
          </p:cNvCxnSpPr>
          <p:nvPr/>
        </p:nvCxnSpPr>
        <p:spPr>
          <a:xfrm flipH="1">
            <a:off x="2660216" y="4433965"/>
            <a:ext cx="2817288" cy="32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845CE580-E208-B849-6DC1-423CE9A44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356" y="3031300"/>
            <a:ext cx="4160881" cy="624894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D611BA-D72E-FDB3-701F-E6A815A480D8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4669318" y="3045381"/>
            <a:ext cx="823728" cy="2282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6A333A5-A362-D37B-22EF-0A788A3C5620}"/>
              </a:ext>
            </a:extLst>
          </p:cNvPr>
          <p:cNvSpPr txBox="1"/>
          <p:nvPr/>
        </p:nvSpPr>
        <p:spPr>
          <a:xfrm>
            <a:off x="5819676" y="818128"/>
            <a:ext cx="617405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>
                <a:latin typeface="OCRB" panose="020B0609020202020204" pitchFamily="49" charset="0"/>
              </a:rPr>
              <a:t>datetime(year, month, day, hour, minute, second, microsecond)</a:t>
            </a:r>
            <a:endParaRPr lang="en-US" dirty="0">
              <a:latin typeface="OCRB" panose="020B0609020202020204" pitchFamily="49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6D18088-0664-EAA0-352C-DB349FA9F3F8}"/>
              </a:ext>
            </a:extLst>
          </p:cNvPr>
          <p:cNvCxnSpPr>
            <a:stCxn id="39" idx="1"/>
          </p:cNvCxnSpPr>
          <p:nvPr/>
        </p:nvCxnSpPr>
        <p:spPr>
          <a:xfrm flipH="1">
            <a:off x="2729517" y="1141294"/>
            <a:ext cx="3090159" cy="1267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E4BBE88-CB22-F3A6-726B-A2FBB577E90A}"/>
              </a:ext>
            </a:extLst>
          </p:cNvPr>
          <p:cNvSpPr txBox="1"/>
          <p:nvPr/>
        </p:nvSpPr>
        <p:spPr>
          <a:xfrm>
            <a:off x="4708667" y="1060032"/>
            <a:ext cx="82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format</a:t>
            </a:r>
          </a:p>
        </p:txBody>
      </p:sp>
    </p:spTree>
    <p:extLst>
      <p:ext uri="{BB962C8B-B14F-4D97-AF65-F5344CB8AC3E}">
        <p14:creationId xmlns:p14="http://schemas.microsoft.com/office/powerpoint/2010/main" val="104659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A8C46D-6A97-D528-B363-04BE41DB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58A34-1A72-FADE-4A25-FBD40887A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89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41B2C9-F3EC-13A7-C69F-96AEEA85F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093" y="2128451"/>
            <a:ext cx="4587638" cy="8763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0E2C50-441C-E8E7-D7D2-7173ED4388E6}"/>
              </a:ext>
            </a:extLst>
          </p:cNvPr>
          <p:cNvSpPr txBox="1"/>
          <p:nvPr/>
        </p:nvSpPr>
        <p:spPr>
          <a:xfrm>
            <a:off x="1780093" y="1759119"/>
            <a:ext cx="542725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Covert seconds to a readable time (</a:t>
            </a:r>
            <a:r>
              <a:rPr lang="en-US" dirty="0">
                <a:latin typeface="OCRB" panose="020B0609020202020204" pitchFamily="49" charset="0"/>
              </a:rPr>
              <a:t>datetime</a:t>
            </a:r>
            <a:r>
              <a:rPr lang="en-US" dirty="0"/>
              <a:t> Module)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F71A8D-60EE-FB52-828C-D624773E3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0093" y="4103162"/>
            <a:ext cx="4859049" cy="5473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422C54-A5A8-F395-4059-4DAB8C386480}"/>
              </a:ext>
            </a:extLst>
          </p:cNvPr>
          <p:cNvSpPr txBox="1"/>
          <p:nvPr/>
        </p:nvSpPr>
        <p:spPr>
          <a:xfrm>
            <a:off x="1688734" y="3456831"/>
            <a:ext cx="6174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If the timestamps are in UTC </a:t>
            </a:r>
            <a:r>
              <a:rPr lang="en-GB" dirty="0" err="1"/>
              <a:t>timezone</a:t>
            </a:r>
            <a:r>
              <a:rPr lang="en-GB" dirty="0"/>
              <a:t> (a common way to store dates) you should use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C7BE0E-757C-DAA5-BAE3-6FE572F00E11}"/>
              </a:ext>
            </a:extLst>
          </p:cNvPr>
          <p:cNvSpPr txBox="1"/>
          <p:nvPr/>
        </p:nvSpPr>
        <p:spPr>
          <a:xfrm>
            <a:off x="7686546" y="2238643"/>
            <a:ext cx="272536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our default time zone is EST. Pay attention to the </a:t>
            </a:r>
            <a:r>
              <a:rPr lang="en-US" b="1" dirty="0">
                <a:solidFill>
                  <a:srgbClr val="C00000"/>
                </a:solidFill>
              </a:rPr>
              <a:t>5 </a:t>
            </a:r>
            <a:r>
              <a:rPr lang="en-US" dirty="0"/>
              <a:t>hours difference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07D6C1-E065-209B-4A66-078CDD0EB0BC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293112" y="2700308"/>
            <a:ext cx="23934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35ED56-B5BE-085C-A473-F6415C00779A}"/>
              </a:ext>
            </a:extLst>
          </p:cNvPr>
          <p:cNvCxnSpPr>
            <a:stCxn id="10" idx="1"/>
          </p:cNvCxnSpPr>
          <p:nvPr/>
        </p:nvCxnSpPr>
        <p:spPr>
          <a:xfrm flipH="1">
            <a:off x="5159298" y="2700308"/>
            <a:ext cx="2527248" cy="170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1F63E8E-E1C2-6223-C370-B63BE7B33E3D}"/>
              </a:ext>
            </a:extLst>
          </p:cNvPr>
          <p:cNvSpPr/>
          <p:nvPr/>
        </p:nvSpPr>
        <p:spPr>
          <a:xfrm>
            <a:off x="4891668" y="2587083"/>
            <a:ext cx="267630" cy="297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F7DCA8D-4907-1161-E4AA-9959BCB49DA7}"/>
              </a:ext>
            </a:extLst>
          </p:cNvPr>
          <p:cNvSpPr/>
          <p:nvPr/>
        </p:nvSpPr>
        <p:spPr>
          <a:xfrm>
            <a:off x="5152787" y="4352689"/>
            <a:ext cx="267630" cy="2978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726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4B60-4399-4B03-A2B0-1AD626B9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Mac "epoch time"  - Cocoa Core Date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0F15C-7111-422D-9384-11B217932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Mac uses a different "epoch time" than the UNIX epoch time.</a:t>
            </a:r>
          </a:p>
          <a:p>
            <a:pPr lvl="1"/>
            <a:r>
              <a:rPr lang="en-GB" dirty="0"/>
              <a:t>Cocoa </a:t>
            </a:r>
            <a:r>
              <a:rPr lang="en-GB"/>
              <a:t>Core Date </a:t>
            </a:r>
            <a:endParaRPr lang="en-GB" dirty="0"/>
          </a:p>
          <a:p>
            <a:r>
              <a:rPr lang="en-GB" dirty="0"/>
              <a:t>Mac OS epoch date is Midnight January 1, 2001, UTC</a:t>
            </a:r>
          </a:p>
          <a:p>
            <a:pPr lvl="1"/>
            <a:r>
              <a:rPr lang="en-GB" dirty="0"/>
              <a:t>Cocoa Core Data time is the number of seconds elapsed since January 1, 2001, 00:00:00 UTC,</a:t>
            </a:r>
          </a:p>
          <a:p>
            <a:r>
              <a:rPr lang="en-US" dirty="0">
                <a:solidFill>
                  <a:srgbClr val="232629"/>
                </a:solidFill>
                <a:latin typeface="-apple-system"/>
              </a:rPr>
              <a:t>Different is </a:t>
            </a:r>
            <a:r>
              <a:rPr lang="en-US" b="0" i="0" dirty="0">
                <a:solidFill>
                  <a:srgbClr val="232629"/>
                </a:solidFill>
                <a:effectLst/>
                <a:latin typeface="-apple-system"/>
              </a:rPr>
              <a:t>31 years (978307200 seconds)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20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7E49E-646B-6C02-E7EF-016FB678A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212" y="2267539"/>
            <a:ext cx="9401283" cy="24707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94F6A1-D1AA-1CEE-07E9-43D3F12E7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12" y="1195726"/>
            <a:ext cx="3010161" cy="8458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B54CC1-20E7-EC32-54CC-A05B5E96C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212" y="5175561"/>
            <a:ext cx="7742591" cy="7925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61C3B4-1551-0A39-C984-122598124799}"/>
              </a:ext>
            </a:extLst>
          </p:cNvPr>
          <p:cNvSpPr txBox="1"/>
          <p:nvPr/>
        </p:nvSpPr>
        <p:spPr>
          <a:xfrm>
            <a:off x="978212" y="826394"/>
            <a:ext cx="730866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Write a function to compute the difference between Unix time and </a:t>
            </a:r>
            <a:r>
              <a:rPr lang="en-US"/>
              <a:t>iOS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864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F2B6-66F6-3177-8D01-C3A33E4D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WebKit</a:t>
            </a:r>
            <a:r>
              <a:rPr lang="en-US" dirty="0"/>
              <a:t> time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D58A0-6807-57BF-5D0C-8257C2AC5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WebKit</a:t>
            </a:r>
            <a:r>
              <a:rPr lang="en-GB" dirty="0"/>
              <a:t> is a popular open-source rendering engine used by many web browsers</a:t>
            </a:r>
          </a:p>
          <a:p>
            <a:pPr lvl="1"/>
            <a:r>
              <a:rPr lang="en-GB" dirty="0"/>
              <a:t>Safari and Google Chrome.</a:t>
            </a:r>
            <a:endParaRPr lang="en-US" dirty="0"/>
          </a:p>
          <a:p>
            <a:r>
              <a:rPr lang="en-GB" dirty="0"/>
              <a:t>The time it takes for the </a:t>
            </a:r>
            <a:r>
              <a:rPr lang="en-GB" dirty="0" err="1"/>
              <a:t>WebKit</a:t>
            </a:r>
            <a:r>
              <a:rPr lang="en-GB" dirty="0"/>
              <a:t> rendering engine to render and display a webpage. </a:t>
            </a:r>
          </a:p>
          <a:p>
            <a:r>
              <a:rPr lang="en-GB" dirty="0" err="1"/>
              <a:t>webkit</a:t>
            </a:r>
            <a:r>
              <a:rPr lang="en-GB" dirty="0"/>
              <a:t> microsecond since 01/01/1601</a:t>
            </a:r>
          </a:p>
        </p:txBody>
      </p:sp>
    </p:spTree>
    <p:extLst>
      <p:ext uri="{BB962C8B-B14F-4D97-AF65-F5344CB8AC3E}">
        <p14:creationId xmlns:p14="http://schemas.microsoft.com/office/powerpoint/2010/main" val="3881227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2B5D-C4A0-2EDF-383D-7DCF84BB9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/>
              <a:t>ash </a:t>
            </a:r>
            <a:r>
              <a:rPr lang="en-US" dirty="0"/>
              <a:t>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A0FF5-237B-E154-8281-11B101E76D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99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8BE412-DCF4-8346-FD31-BC176D87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commands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3C3181-596A-A76E-A3A9-DB94CEE83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62050"/>
            <a:ext cx="6107422" cy="22219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789A2E5-0AFA-FA8B-1971-782F646B3A24}"/>
              </a:ext>
            </a:extLst>
          </p:cNvPr>
          <p:cNvSpPr txBox="1"/>
          <p:nvPr/>
        </p:nvSpPr>
        <p:spPr>
          <a:xfrm>
            <a:off x="7494256" y="2462050"/>
            <a:ext cx="33349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echo appends a </a:t>
            </a:r>
            <a:r>
              <a:rPr lang="en-US" dirty="0">
                <a:solidFill>
                  <a:srgbClr val="FF0000"/>
                </a:solidFill>
                <a:latin typeface="OCRB" panose="020B0609020202020204" pitchFamily="49" charset="0"/>
              </a:rPr>
              <a:t>\n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the </a:t>
            </a:r>
            <a:r>
              <a:rPr lang="en-GB" dirty="0">
                <a:solidFill>
                  <a:srgbClr val="FF0000"/>
                </a:solidFill>
                <a:latin typeface="OCRB" panose="020B0609020202020204" pitchFamily="49" charset="0"/>
              </a:rPr>
              <a:t>-n </a:t>
            </a:r>
            <a:r>
              <a:rPr lang="en-GB" dirty="0"/>
              <a:t>argument to omit the trailing </a:t>
            </a:r>
            <a:r>
              <a:rPr lang="en-GB" dirty="0" err="1"/>
              <a:t>linebreak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82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619A-83A7-D4B8-A84C-274D99F4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2E4845-54D3-9FCA-DD04-AB9043249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84884"/>
            <a:ext cx="7755565" cy="367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61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3EB464-5289-1669-77D9-9A010150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stored in memory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2A1D4-9143-F41B-9EB8-C68048043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69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EB544-F126-468D-A148-D052CA8E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Endianness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4E17E-2E7C-45A6-80F4-39AF1EAFB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Endianness is a term that describe the order in which a sequence of bytes (byte order) is stored in </a:t>
            </a:r>
            <a:r>
              <a:rPr lang="en-GB" dirty="0">
                <a:solidFill>
                  <a:srgbClr val="FF0000"/>
                </a:solidFill>
              </a:rPr>
              <a:t>memory</a:t>
            </a:r>
            <a:r>
              <a:rPr lang="en-GB" dirty="0"/>
              <a:t>. </a:t>
            </a:r>
          </a:p>
          <a:p>
            <a:r>
              <a:rPr lang="en-GB" dirty="0"/>
              <a:t>Little-endian </a:t>
            </a:r>
          </a:p>
          <a:p>
            <a:pPr lvl="1"/>
            <a:r>
              <a:rPr lang="en-GB" dirty="0"/>
              <a:t>is an order in which the "little end" (least significant value in the sequence) is stored first.</a:t>
            </a:r>
          </a:p>
          <a:p>
            <a:r>
              <a:rPr lang="en-GB" dirty="0"/>
              <a:t>Big-endian </a:t>
            </a:r>
          </a:p>
          <a:p>
            <a:pPr lvl="1"/>
            <a:r>
              <a:rPr lang="en-GB" dirty="0"/>
              <a:t>is an order in which the "big end" (most significant value in the sequence) is stored first (at the lowest storage address).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43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648C6E-822A-460A-AA89-D862C9853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099" y="643466"/>
            <a:ext cx="9773802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4A37E-1835-4741-B8F1-D7C307AE9BC9}"/>
              </a:ext>
            </a:extLst>
          </p:cNvPr>
          <p:cNvSpPr txBox="1"/>
          <p:nvPr/>
        </p:nvSpPr>
        <p:spPr>
          <a:xfrm>
            <a:off x="3009900" y="6321733"/>
            <a:ext cx="6172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https://www.iar.com/knowledge/learn/programming/migration-techniques-for-different-endianness/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B4CCDB-819D-48A5-06E8-2F58663D5586}"/>
              </a:ext>
            </a:extLst>
          </p:cNvPr>
          <p:cNvSpPr/>
          <p:nvPr/>
        </p:nvSpPr>
        <p:spPr>
          <a:xfrm>
            <a:off x="3464718" y="3429000"/>
            <a:ext cx="485775" cy="47148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2FB05E-7EB1-1DCD-BFE9-5CF319796E88}"/>
              </a:ext>
            </a:extLst>
          </p:cNvPr>
          <p:cNvSpPr txBox="1"/>
          <p:nvPr/>
        </p:nvSpPr>
        <p:spPr>
          <a:xfrm>
            <a:off x="2114551" y="4481231"/>
            <a:ext cx="227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Least significant value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C07044-F39F-8E52-BFE1-3E2D82B5B596}"/>
              </a:ext>
            </a:extLst>
          </p:cNvPr>
          <p:cNvGrpSpPr/>
          <p:nvPr/>
        </p:nvGrpSpPr>
        <p:grpSpPr>
          <a:xfrm>
            <a:off x="3993176" y="2285426"/>
            <a:ext cx="2836440" cy="1359360"/>
            <a:chOff x="3993176" y="2285426"/>
            <a:chExt cx="2836440" cy="135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BFB4AD2-50C5-F18C-5B00-3BB930B1C7F6}"/>
                    </a:ext>
                  </a:extLst>
                </p14:cNvPr>
                <p14:cNvContentPartPr/>
                <p14:nvPr/>
              </p14:nvContentPartPr>
              <p14:xfrm>
                <a:off x="3993176" y="3094706"/>
                <a:ext cx="2047680" cy="550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BFB4AD2-50C5-F18C-5B00-3BB930B1C7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75176" y="3077066"/>
                  <a:ext cx="208332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63073CC-A885-60A2-4FCD-9A759293A900}"/>
                    </a:ext>
                  </a:extLst>
                </p14:cNvPr>
                <p14:cNvContentPartPr/>
                <p14:nvPr/>
              </p14:nvContentPartPr>
              <p14:xfrm>
                <a:off x="6057776" y="3100106"/>
                <a:ext cx="81720" cy="155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63073CC-A885-60A2-4FCD-9A759293A9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39776" y="3082466"/>
                  <a:ext cx="1173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65D2D97-5DE9-A85A-57C8-764070BE3977}"/>
                    </a:ext>
                  </a:extLst>
                </p14:cNvPr>
                <p14:cNvContentPartPr/>
                <p14:nvPr/>
              </p14:nvContentPartPr>
              <p14:xfrm>
                <a:off x="5756816" y="2285426"/>
                <a:ext cx="1072800" cy="751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65D2D97-5DE9-A85A-57C8-764070BE39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39176" y="2267786"/>
                  <a:ext cx="1108440" cy="78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F10752-50FB-3428-0937-535ED01BFBE0}"/>
              </a:ext>
            </a:extLst>
          </p:cNvPr>
          <p:cNvGrpSpPr/>
          <p:nvPr/>
        </p:nvGrpSpPr>
        <p:grpSpPr>
          <a:xfrm>
            <a:off x="4136096" y="3670706"/>
            <a:ext cx="6473160" cy="2446200"/>
            <a:chOff x="4136096" y="3670706"/>
            <a:chExt cx="6473160" cy="244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2B5F8AA-E770-E1C7-EB75-7BBFF8BAD442}"/>
                    </a:ext>
                  </a:extLst>
                </p14:cNvPr>
                <p14:cNvContentPartPr/>
                <p14:nvPr/>
              </p14:nvContentPartPr>
              <p14:xfrm>
                <a:off x="4136096" y="3670706"/>
                <a:ext cx="5938200" cy="1595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2B5F8AA-E770-E1C7-EB75-7BBFF8BAD4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18096" y="3653066"/>
                  <a:ext cx="5973840" cy="16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5EB6535-67FE-D5F9-14A0-252ACC869D06}"/>
                    </a:ext>
                  </a:extLst>
                </p14:cNvPr>
                <p14:cNvContentPartPr/>
                <p14:nvPr/>
              </p14:nvContentPartPr>
              <p14:xfrm>
                <a:off x="9922376" y="5107466"/>
                <a:ext cx="237600" cy="185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5EB6535-67FE-D5F9-14A0-252ACC869D0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04376" y="5089826"/>
                  <a:ext cx="273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1A45931-AF80-5CE7-8AE3-37E1849332A6}"/>
                    </a:ext>
                  </a:extLst>
                </p14:cNvPr>
                <p14:cNvContentPartPr/>
                <p14:nvPr/>
              </p14:nvContentPartPr>
              <p14:xfrm>
                <a:off x="9450416" y="5336066"/>
                <a:ext cx="1158840" cy="780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1A45931-AF80-5CE7-8AE3-37E1849332A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432776" y="5318426"/>
                  <a:ext cx="1194480" cy="81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F5F7CD-88E6-E32E-2DC6-35EC5B6D253C}"/>
              </a:ext>
            </a:extLst>
          </p:cNvPr>
          <p:cNvGrpSpPr/>
          <p:nvPr/>
        </p:nvGrpSpPr>
        <p:grpSpPr>
          <a:xfrm>
            <a:off x="3607256" y="3928826"/>
            <a:ext cx="233280" cy="572040"/>
            <a:chOff x="3607256" y="3928826"/>
            <a:chExt cx="233280" cy="57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1F79F76-FFB6-1C2B-8B84-9C984858507D}"/>
                    </a:ext>
                  </a:extLst>
                </p14:cNvPr>
                <p14:cNvContentPartPr/>
                <p14:nvPr/>
              </p14:nvContentPartPr>
              <p14:xfrm>
                <a:off x="3607256" y="3929186"/>
                <a:ext cx="148320" cy="571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1F79F76-FFB6-1C2B-8B84-9C98485850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589616" y="3911546"/>
                  <a:ext cx="18396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1822D95-EBFA-2B5A-AA82-D7E675AE25C5}"/>
                    </a:ext>
                  </a:extLst>
                </p14:cNvPr>
                <p14:cNvContentPartPr/>
                <p14:nvPr/>
              </p14:nvContentPartPr>
              <p14:xfrm>
                <a:off x="3764216" y="3928826"/>
                <a:ext cx="76320" cy="81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1822D95-EBFA-2B5A-AA82-D7E675AE25C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46576" y="3910826"/>
                  <a:ext cx="111960" cy="117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3453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0">
            <a:extLst>
              <a:ext uri="{FF2B5EF4-FFF2-40B4-BE49-F238E27FC236}">
                <a16:creationId xmlns:a16="http://schemas.microsoft.com/office/drawing/2014/main" id="{C9329D2A-151F-436C-8519-A4E36B5C4D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35178"/>
              </p:ext>
            </p:extLst>
          </p:nvPr>
        </p:nvGraphicFramePr>
        <p:xfrm>
          <a:off x="1009312" y="2719773"/>
          <a:ext cx="9925373" cy="2754080"/>
        </p:xfrm>
        <a:graphic>
          <a:graphicData uri="http://schemas.openxmlformats.org/drawingml/2006/table">
            <a:tbl>
              <a:tblPr firstRow="1" bandRow="1"/>
              <a:tblGrid>
                <a:gridCol w="1399346">
                  <a:extLst>
                    <a:ext uri="{9D8B030D-6E8A-4147-A177-3AD203B41FA5}">
                      <a16:colId xmlns:a16="http://schemas.microsoft.com/office/drawing/2014/main" val="3402458327"/>
                    </a:ext>
                  </a:extLst>
                </a:gridCol>
                <a:gridCol w="880758">
                  <a:extLst>
                    <a:ext uri="{9D8B030D-6E8A-4147-A177-3AD203B41FA5}">
                      <a16:colId xmlns:a16="http://schemas.microsoft.com/office/drawing/2014/main" val="4168378556"/>
                    </a:ext>
                  </a:extLst>
                </a:gridCol>
                <a:gridCol w="1639675">
                  <a:extLst>
                    <a:ext uri="{9D8B030D-6E8A-4147-A177-3AD203B41FA5}">
                      <a16:colId xmlns:a16="http://schemas.microsoft.com/office/drawing/2014/main" val="1787836972"/>
                    </a:ext>
                  </a:extLst>
                </a:gridCol>
                <a:gridCol w="1348353">
                  <a:extLst>
                    <a:ext uri="{9D8B030D-6E8A-4147-A177-3AD203B41FA5}">
                      <a16:colId xmlns:a16="http://schemas.microsoft.com/office/drawing/2014/main" val="1814122343"/>
                    </a:ext>
                  </a:extLst>
                </a:gridCol>
                <a:gridCol w="1650569">
                  <a:extLst>
                    <a:ext uri="{9D8B030D-6E8A-4147-A177-3AD203B41FA5}">
                      <a16:colId xmlns:a16="http://schemas.microsoft.com/office/drawing/2014/main" val="732214819"/>
                    </a:ext>
                  </a:extLst>
                </a:gridCol>
                <a:gridCol w="3006672">
                  <a:extLst>
                    <a:ext uri="{9D8B030D-6E8A-4147-A177-3AD203B41FA5}">
                      <a16:colId xmlns:a16="http://schemas.microsoft.com/office/drawing/2014/main" val="4021098138"/>
                    </a:ext>
                  </a:extLst>
                </a:gridCol>
              </a:tblGrid>
              <a:tr h="813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System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Base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Symbols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humans?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CPU?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Used by Forensic Professionals? 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478687"/>
                  </a:ext>
                </a:extLst>
              </a:tr>
              <a:tr h="3710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660777"/>
                  </a:ext>
                </a:extLst>
              </a:tr>
              <a:tr h="3486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 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841850"/>
                  </a:ext>
                </a:extLst>
              </a:tr>
              <a:tr h="4446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marL="121593" marR="121593" marT="60796" marB="607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0, 1, … 9,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A, B, … F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No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21593" marR="121593" marT="60796" marB="607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51733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A79CE8C-A57E-46B5-86D3-AA8EAD775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002" y="1082695"/>
            <a:ext cx="2855666" cy="1219538"/>
          </a:xfrm>
          <a:prstGeom prst="rect">
            <a:avLst/>
          </a:prstGeom>
        </p:spPr>
      </p:pic>
      <p:pic>
        <p:nvPicPr>
          <p:cNvPr id="2050" name="Picture 2" descr="Ten Fingers High Res Stock Images | Shutterstock">
            <a:extLst>
              <a:ext uri="{FF2B5EF4-FFF2-40B4-BE49-F238E27FC236}">
                <a16:creationId xmlns:a16="http://schemas.microsoft.com/office/drawing/2014/main" id="{CC3F984C-3E31-45ED-866D-7DD1C6798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491" y="1169132"/>
            <a:ext cx="2635354" cy="104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43E84B-9135-44AD-8E2C-5CC5A0EEE253}"/>
              </a:ext>
            </a:extLst>
          </p:cNvPr>
          <p:cNvCxnSpPr>
            <a:cxnSpLocks/>
            <a:endCxn id="2050" idx="2"/>
          </p:cNvCxnSpPr>
          <p:nvPr/>
        </p:nvCxnSpPr>
        <p:spPr>
          <a:xfrm flipH="1" flipV="1">
            <a:off x="3169168" y="2215797"/>
            <a:ext cx="2426350" cy="14491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7C0CD5-C5E5-4EA9-B72F-7C8EC9892569}"/>
              </a:ext>
            </a:extLst>
          </p:cNvPr>
          <p:cNvCxnSpPr>
            <a:cxnSpLocks/>
          </p:cNvCxnSpPr>
          <p:nvPr/>
        </p:nvCxnSpPr>
        <p:spPr>
          <a:xfrm flipH="1" flipV="1">
            <a:off x="6913196" y="2215797"/>
            <a:ext cx="270616" cy="1999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9DACD42-89D5-4EB6-9979-FC7149910A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992" t="14979" r="15386" b="16723"/>
          <a:stretch/>
        </p:blipFill>
        <p:spPr>
          <a:xfrm>
            <a:off x="8990516" y="1006259"/>
            <a:ext cx="1320258" cy="127680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041330-741D-4F1D-B4D7-18321561AC0D}"/>
              </a:ext>
            </a:extLst>
          </p:cNvPr>
          <p:cNvCxnSpPr>
            <a:cxnSpLocks/>
          </p:cNvCxnSpPr>
          <p:nvPr/>
        </p:nvCxnSpPr>
        <p:spPr>
          <a:xfrm flipV="1">
            <a:off x="9500346" y="2121570"/>
            <a:ext cx="182188" cy="2450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9FDBA92-2CD2-480D-A9F0-586873370AA8}"/>
                  </a:ext>
                </a:extLst>
              </p14:cNvPr>
              <p14:cNvContentPartPr/>
              <p14:nvPr/>
            </p14:nvContentPartPr>
            <p14:xfrm>
              <a:off x="9017365" y="4631447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9FDBA92-2CD2-480D-A9F0-586873370A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08365" y="462244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74106CC-D99A-46BF-A3B5-3B7C9F9091D1}"/>
                  </a:ext>
                </a:extLst>
              </p14:cNvPr>
              <p14:cNvContentPartPr/>
              <p14:nvPr/>
            </p14:nvContentPartPr>
            <p14:xfrm>
              <a:off x="11210485" y="4809647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74106CC-D99A-46BF-A3B5-3B7C9F9091D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201485" y="4800647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13006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D9840B-B109-40DC-9234-D2B228531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068" y="1530422"/>
            <a:ext cx="8045864" cy="39647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5B0C08-4C42-4366-A7A7-2AE24A9C821E}"/>
              </a:ext>
            </a:extLst>
          </p:cNvPr>
          <p:cNvSpPr txBox="1"/>
          <p:nvPr/>
        </p:nvSpPr>
        <p:spPr>
          <a:xfrm>
            <a:off x="2073068" y="1161090"/>
            <a:ext cx="178734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Check Byte order</a:t>
            </a:r>
          </a:p>
        </p:txBody>
      </p:sp>
    </p:spTree>
    <p:extLst>
      <p:ext uri="{BB962C8B-B14F-4D97-AF65-F5344CB8AC3E}">
        <p14:creationId xmlns:p14="http://schemas.microsoft.com/office/powerpoint/2010/main" val="151555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AA75-3AA6-4933-99C4-DC8FCE7D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among </a:t>
            </a:r>
            <a:r>
              <a:rPr lang="en-US" sz="4400" dirty="0"/>
              <a:t>number systems</a:t>
            </a:r>
            <a:endParaRPr lang="en-US" dirty="0"/>
          </a:p>
        </p:txBody>
      </p:sp>
      <p:sp>
        <p:nvSpPr>
          <p:cNvPr id="3" name="Oval 4">
            <a:extLst>
              <a:ext uri="{FF2B5EF4-FFF2-40B4-BE49-F238E27FC236}">
                <a16:creationId xmlns:a16="http://schemas.microsoft.com/office/drawing/2014/main" id="{F04115D8-73F5-421E-BB07-3BB05196D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5958" y="4702274"/>
            <a:ext cx="2474912" cy="6286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altLang="en-US"/>
              <a:t>Hexadecimal</a:t>
            </a:r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0A087EA2-CB0A-4D2B-BBAE-A9EA5E9CD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1408" y="2340083"/>
            <a:ext cx="2513012" cy="6667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/>
              <a:t>Decimal</a:t>
            </a:r>
          </a:p>
        </p:txBody>
      </p:sp>
      <p:sp>
        <p:nvSpPr>
          <p:cNvPr id="6" name="Oval 7">
            <a:extLst>
              <a:ext uri="{FF2B5EF4-FFF2-40B4-BE49-F238E27FC236}">
                <a16:creationId xmlns:a16="http://schemas.microsoft.com/office/drawing/2014/main" id="{9A68EFC3-B084-4054-B9EE-A26B92893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108" y="4607024"/>
            <a:ext cx="2513012" cy="66675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Binary</a:t>
            </a: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84E6AACB-C18F-4A09-9E4F-F208581418E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8993" y="2849669"/>
            <a:ext cx="884695" cy="1852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B97D5CA4-0CA0-4949-B0D3-CB56642B78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06124" y="2944680"/>
            <a:ext cx="884695" cy="16623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C1A03781-3602-4636-B81C-7E3E1E2D3EB5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5643320" y="4378424"/>
            <a:ext cx="0" cy="1219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90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D26C-D88D-4165-B8E3-81E7B2ED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table</a:t>
            </a:r>
          </a:p>
        </p:txBody>
      </p:sp>
      <p:graphicFrame>
        <p:nvGraphicFramePr>
          <p:cNvPr id="3" name="Group 105">
            <a:extLst>
              <a:ext uri="{FF2B5EF4-FFF2-40B4-BE49-F238E27FC236}">
                <a16:creationId xmlns:a16="http://schemas.microsoft.com/office/drawing/2014/main" id="{A0B09593-4F0F-4970-A558-78F76EE2F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074217"/>
              </p:ext>
            </p:extLst>
          </p:nvPr>
        </p:nvGraphicFramePr>
        <p:xfrm>
          <a:off x="985434" y="1690688"/>
          <a:ext cx="37338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308636763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5817715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61803324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94009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98348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773583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64723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577569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9428647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649186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8300507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866052"/>
                  </a:ext>
                </a:extLst>
              </a:tr>
            </a:tbl>
          </a:graphicData>
        </a:graphic>
      </p:graphicFrame>
      <p:graphicFrame>
        <p:nvGraphicFramePr>
          <p:cNvPr id="4" name="Group 58">
            <a:extLst>
              <a:ext uri="{FF2B5EF4-FFF2-40B4-BE49-F238E27FC236}">
                <a16:creationId xmlns:a16="http://schemas.microsoft.com/office/drawing/2014/main" id="{CA261B89-3E8E-4584-86C2-C170CCFCB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17269"/>
              </p:ext>
            </p:extLst>
          </p:nvPr>
        </p:nvGraphicFramePr>
        <p:xfrm>
          <a:off x="5805407" y="1699810"/>
          <a:ext cx="3733800" cy="455371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53020436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3590498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03628946"/>
                    </a:ext>
                  </a:extLst>
                </a:gridCol>
              </a:tblGrid>
              <a:tr h="736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Hexa-</a:t>
                      </a:r>
                      <a:b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69490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653879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76745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13628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331566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0338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054642"/>
                  </a:ext>
                </a:extLst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73782"/>
                  </a:ext>
                </a:extLst>
              </a:tr>
              <a:tr h="449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25926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DB25615-A17A-4913-B636-42B32AD24BB6}"/>
                  </a:ext>
                </a:extLst>
              </p14:cNvPr>
              <p14:cNvContentPartPr/>
              <p14:nvPr/>
            </p14:nvContentPartPr>
            <p14:xfrm>
              <a:off x="10348033" y="3434526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DB25615-A17A-4913-B636-42B32AD24B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39033" y="342552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7464110-D358-C7F4-FE27-3CD33FF68734}"/>
                  </a:ext>
                </a:extLst>
              </p14:cNvPr>
              <p14:cNvContentPartPr/>
              <p14:nvPr/>
            </p14:nvContentPartPr>
            <p14:xfrm>
              <a:off x="6110766" y="3049223"/>
              <a:ext cx="603360" cy="546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7464110-D358-C7F4-FE27-3CD33FF687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3126" y="3031583"/>
                <a:ext cx="639000" cy="58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5F45A-6FCA-04B1-3CEE-D1C0C4F4117A}"/>
              </a:ext>
            </a:extLst>
          </p:cNvPr>
          <p:cNvGrpSpPr/>
          <p:nvPr/>
        </p:nvGrpSpPr>
        <p:grpSpPr>
          <a:xfrm>
            <a:off x="5261166" y="3134903"/>
            <a:ext cx="879120" cy="777960"/>
            <a:chOff x="5261166" y="3134903"/>
            <a:chExt cx="879120" cy="77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E1F76C9-4AB1-A2F4-EB99-3B3004F1400B}"/>
                    </a:ext>
                  </a:extLst>
                </p14:cNvPr>
                <p14:cNvContentPartPr/>
                <p14:nvPr/>
              </p14:nvContentPartPr>
              <p14:xfrm>
                <a:off x="5261166" y="3256583"/>
                <a:ext cx="864000" cy="110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E1F76C9-4AB1-A2F4-EB99-3B3004F1400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43166" y="3238583"/>
                  <a:ext cx="899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BF8AD5-F0D5-01D7-2759-9AD091B1A395}"/>
                    </a:ext>
                  </a:extLst>
                </p14:cNvPr>
                <p14:cNvContentPartPr/>
                <p14:nvPr/>
              </p14:nvContentPartPr>
              <p14:xfrm>
                <a:off x="5925006" y="3134903"/>
                <a:ext cx="215280" cy="299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BF8AD5-F0D5-01D7-2759-9AD091B1A39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07006" y="3116903"/>
                  <a:ext cx="2509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A97B15-5DD3-93A3-2F0B-9A6EF0E58A0A}"/>
                    </a:ext>
                  </a:extLst>
                </p14:cNvPr>
                <p14:cNvContentPartPr/>
                <p14:nvPr/>
              </p14:nvContentPartPr>
              <p14:xfrm>
                <a:off x="5862726" y="3410663"/>
                <a:ext cx="102600" cy="383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A97B15-5DD3-93A3-2F0B-9A6EF0E58A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845086" y="3392663"/>
                  <a:ext cx="1382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75B3C9D-9151-F3FD-7222-F60A88EB30B0}"/>
                    </a:ext>
                  </a:extLst>
                </p14:cNvPr>
                <p14:cNvContentPartPr/>
                <p14:nvPr/>
              </p14:nvContentPartPr>
              <p14:xfrm>
                <a:off x="5893686" y="3715223"/>
                <a:ext cx="156600" cy="197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75B3C9D-9151-F3FD-7222-F60A88EB30B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76046" y="3697583"/>
                  <a:ext cx="1922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7A5A68B-FE51-AFAB-E00C-E38246B48922}"/>
                    </a:ext>
                  </a:extLst>
                </p14:cNvPr>
                <p14:cNvContentPartPr/>
                <p14:nvPr/>
              </p14:nvContentPartPr>
              <p14:xfrm>
                <a:off x="5311926" y="3649343"/>
                <a:ext cx="159120" cy="16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7A5A68B-FE51-AFAB-E00C-E38246B4892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93926" y="3631343"/>
                  <a:ext cx="1947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B1391FF-7E5E-A449-C1B5-E5F43BDC1564}"/>
                    </a:ext>
                  </a:extLst>
                </p14:cNvPr>
                <p14:cNvContentPartPr/>
                <p14:nvPr/>
              </p14:nvContentPartPr>
              <p14:xfrm>
                <a:off x="5362326" y="3526583"/>
                <a:ext cx="15120" cy="255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B1391FF-7E5E-A449-C1B5-E5F43BDC15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44686" y="3508943"/>
                  <a:ext cx="507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C17EA6B-DDCD-7C4F-9316-EAABD24404C6}"/>
                    </a:ext>
                  </a:extLst>
                </p14:cNvPr>
                <p14:cNvContentPartPr/>
                <p14:nvPr/>
              </p14:nvContentPartPr>
              <p14:xfrm>
                <a:off x="5529366" y="3512183"/>
                <a:ext cx="52560" cy="208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C17EA6B-DDCD-7C4F-9316-EAABD24404C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11726" y="3494543"/>
                  <a:ext cx="88200" cy="243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93987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72FF-817B-4C8F-9145-16B2DCA9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Addition </a:t>
            </a:r>
          </a:p>
        </p:txBody>
      </p:sp>
      <p:graphicFrame>
        <p:nvGraphicFramePr>
          <p:cNvPr id="4" name="Group 44">
            <a:extLst>
              <a:ext uri="{FF2B5EF4-FFF2-40B4-BE49-F238E27FC236}">
                <a16:creationId xmlns:a16="http://schemas.microsoft.com/office/drawing/2014/main" id="{9D96B64F-DA06-499A-BD1D-738BE69CA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611800"/>
              </p:ext>
            </p:extLst>
          </p:nvPr>
        </p:nvGraphicFramePr>
        <p:xfrm>
          <a:off x="990600" y="2124075"/>
          <a:ext cx="5657850" cy="2895600"/>
        </p:xfrm>
        <a:graphic>
          <a:graphicData uri="http://schemas.openxmlformats.org/drawingml/2006/table">
            <a:tbl>
              <a:tblPr/>
              <a:tblGrid>
                <a:gridCol w="1885950">
                  <a:extLst>
                    <a:ext uri="{9D8B030D-6E8A-4147-A177-3AD203B41FA5}">
                      <a16:colId xmlns:a16="http://schemas.microsoft.com/office/drawing/2014/main" val="278358994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922089159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417472025"/>
                    </a:ext>
                  </a:extLst>
                </a:gridCol>
              </a:tblGrid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+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666214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3507075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597428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195053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013986"/>
                  </a:ext>
                </a:extLst>
              </a:tr>
            </a:tbl>
          </a:graphicData>
        </a:graphic>
      </p:graphicFrame>
      <p:sp>
        <p:nvSpPr>
          <p:cNvPr id="5" name="AutoShape 47">
            <a:extLst>
              <a:ext uri="{FF2B5EF4-FFF2-40B4-BE49-F238E27FC236}">
                <a16:creationId xmlns:a16="http://schemas.microsoft.com/office/drawing/2014/main" id="{0EF4E5F8-D0ED-429E-9F65-816374F52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623" y="5020885"/>
            <a:ext cx="1143000" cy="609600"/>
          </a:xfrm>
          <a:prstGeom prst="wedgeRoundRectCallout">
            <a:avLst>
              <a:gd name="adj1" fmla="val -109583"/>
              <a:gd name="adj2" fmla="val -55468"/>
              <a:gd name="adj3" fmla="val 16667"/>
            </a:avLst>
          </a:prstGeom>
          <a:solidFill>
            <a:srgbClr val="FFCC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en-US" dirty="0"/>
              <a:t>carry bit</a:t>
            </a:r>
          </a:p>
        </p:txBody>
      </p:sp>
      <p:sp>
        <p:nvSpPr>
          <p:cNvPr id="6" name="Text Box 31">
            <a:extLst>
              <a:ext uri="{FF2B5EF4-FFF2-40B4-BE49-F238E27FC236}">
                <a16:creationId xmlns:a16="http://schemas.microsoft.com/office/drawing/2014/main" id="{DD37CDF3-57F2-4CB4-A526-F00E4C0BE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2623" y="2860434"/>
            <a:ext cx="36576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latin typeface="Courier New" panose="02070309020205020404" pitchFamily="49" charset="0"/>
              </a:rPr>
              <a:t>  10101     21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+ 11001   + 25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 101110     46</a:t>
            </a:r>
          </a:p>
        </p:txBody>
      </p:sp>
      <p:sp>
        <p:nvSpPr>
          <p:cNvPr id="7" name="Line 32">
            <a:extLst>
              <a:ext uri="{FF2B5EF4-FFF2-40B4-BE49-F238E27FC236}">
                <a16:creationId xmlns:a16="http://schemas.microsoft.com/office/drawing/2014/main" id="{2CAC6AEC-2D3F-4777-AB5E-84A3F62C8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07755" y="3845868"/>
            <a:ext cx="1447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8" name="Line 33">
            <a:extLst>
              <a:ext uri="{FF2B5EF4-FFF2-40B4-BE49-F238E27FC236}">
                <a16:creationId xmlns:a16="http://schemas.microsoft.com/office/drawing/2014/main" id="{52254C19-59C0-47EF-87AE-510E75EBD5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43385" y="3855905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 sz="2000"/>
          </a:p>
        </p:txBody>
      </p:sp>
      <p:sp>
        <p:nvSpPr>
          <p:cNvPr id="9" name="Text Box 34">
            <a:extLst>
              <a:ext uri="{FF2B5EF4-FFF2-40B4-BE49-F238E27FC236}">
                <a16:creationId xmlns:a16="http://schemas.microsoft.com/office/drawing/2014/main" id="{CDA3D1ED-DE3E-46E9-A6DE-4E77E2BD4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5623" y="2676284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10" name="Text Box 35">
            <a:extLst>
              <a:ext uri="{FF2B5EF4-FFF2-40B4-BE49-F238E27FC236}">
                <a16:creationId xmlns:a16="http://schemas.microsoft.com/office/drawing/2014/main" id="{6589C5FB-B4BE-4307-9CA2-60DC276B4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223" y="2676284"/>
            <a:ext cx="3385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>
                <a:latin typeface="Courier New" panose="020703090202050204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250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3B47-A282-498E-9729-F39DE8BF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Decimal to Decimal</a:t>
            </a:r>
            <a:endParaRPr lang="en-US" dirty="0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6AD6B654-71C5-4441-8501-34EFE034C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106" y="3013129"/>
            <a:ext cx="60198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126</a:t>
            </a:r>
            <a:r>
              <a:rPr lang="en-US" altLang="en-US" sz="3200" baseline="-25000" dirty="0">
                <a:solidFill>
                  <a:srgbClr val="92D050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dirty="0">
                <a:latin typeface="Courier New" panose="02070309020205020404" pitchFamily="49" charset="0"/>
              </a:rPr>
              <a:t> =&gt;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6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3200" dirty="0">
                <a:latin typeface="Courier New" panose="02070309020205020404" pitchFamily="49" charset="0"/>
              </a:rPr>
              <a:t>	=   6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3200" dirty="0">
                <a:latin typeface="Courier New" panose="02070309020205020404" pitchFamily="49" charset="0"/>
              </a:rPr>
              <a:t>	=  20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</a:t>
            </a:r>
            <a:r>
              <a:rPr lang="en-US" altLang="en-US" sz="32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3200" dirty="0">
                <a:latin typeface="Courier New" panose="02070309020205020404" pitchFamily="49" charset="0"/>
              </a:rPr>
              <a:t> x </a:t>
            </a:r>
            <a:r>
              <a:rPr lang="en-US" altLang="en-US" sz="3200" dirty="0">
                <a:solidFill>
                  <a:schemeClr val="accent6"/>
                </a:solidFill>
                <a:latin typeface="Courier New" panose="02070309020205020404" pitchFamily="49" charset="0"/>
              </a:rPr>
              <a:t>10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aseline="30000" dirty="0">
                <a:latin typeface="Courier New" panose="02070309020205020404" pitchFamily="49" charset="0"/>
              </a:rPr>
              <a:t>	</a:t>
            </a:r>
            <a:r>
              <a:rPr lang="en-US" altLang="en-US" sz="3200" dirty="0">
                <a:latin typeface="Courier New" panose="02070309020205020404" pitchFamily="49" charset="0"/>
              </a:rPr>
              <a:t>= 100</a:t>
            </a:r>
            <a:br>
              <a:rPr lang="en-US" altLang="en-US" sz="3200" dirty="0">
                <a:latin typeface="Courier New" panose="02070309020205020404" pitchFamily="49" charset="0"/>
              </a:rPr>
            </a:br>
            <a:r>
              <a:rPr lang="en-US" altLang="en-US" sz="3200" dirty="0">
                <a:latin typeface="Courier New" panose="02070309020205020404" pitchFamily="49" charset="0"/>
              </a:rPr>
              <a:t>			  	  126</a:t>
            </a: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1AA6CB96-9DC3-4038-8D54-8A92DF9BB8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8768" y="4473844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B1835106-DCA1-48DF-98E5-ED9B47834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1167" y="5343041"/>
            <a:ext cx="990600" cy="762000"/>
          </a:xfrm>
          <a:prstGeom prst="wedgeRoundRectCallout">
            <a:avLst>
              <a:gd name="adj1" fmla="val 51282"/>
              <a:gd name="adj2" fmla="val -145208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Base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3C740C80-DD28-48E2-B09B-B8F1F494D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068" y="1690688"/>
            <a:ext cx="1295400" cy="762000"/>
          </a:xfrm>
          <a:prstGeom prst="wedgeRoundRectCallout">
            <a:avLst>
              <a:gd name="adj1" fmla="val -41421"/>
              <a:gd name="adj2" fmla="val 10729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Weight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82FD9E90-81E1-40AE-8BB9-6B79AC0A3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3739" y="1736225"/>
            <a:ext cx="1463297" cy="762000"/>
          </a:xfrm>
          <a:prstGeom prst="wedgeRoundRectCallout">
            <a:avLst>
              <a:gd name="adj1" fmla="val 21989"/>
              <a:gd name="adj2" fmla="val 125597"/>
              <a:gd name="adj3" fmla="val 16667"/>
            </a:avLst>
          </a:prstGeom>
          <a:solidFill>
            <a:srgbClr val="C0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dirty="0"/>
              <a:t>placeholder</a:t>
            </a:r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F91B7E5F-1F44-45CB-8DB5-976FD5848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22" y="3492420"/>
            <a:ext cx="2513012" cy="666750"/>
          </a:xfrm>
          <a:prstGeom prst="ellipse">
            <a:avLst/>
          </a:prstGeom>
          <a:solidFill>
            <a:srgbClr val="FFCC66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Decimal</a:t>
            </a:r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DC2BC01C-FB5B-4C27-A208-B1DD75AE698D}"/>
              </a:ext>
            </a:extLst>
          </p:cNvPr>
          <p:cNvSpPr>
            <a:spLocks/>
          </p:cNvSpPr>
          <p:nvPr/>
        </p:nvSpPr>
        <p:spPr bwMode="auto">
          <a:xfrm>
            <a:off x="1137834" y="2390695"/>
            <a:ext cx="990600" cy="977900"/>
          </a:xfrm>
          <a:custGeom>
            <a:avLst/>
            <a:gdLst>
              <a:gd name="T0" fmla="*/ 240 w 624"/>
              <a:gd name="T1" fmla="*/ 616 h 616"/>
              <a:gd name="T2" fmla="*/ 192 w 624"/>
              <a:gd name="T3" fmla="*/ 88 h 616"/>
              <a:gd name="T4" fmla="*/ 576 w 624"/>
              <a:gd name="T5" fmla="*/ 88 h 616"/>
              <a:gd name="T6" fmla="*/ 480 w 624"/>
              <a:gd name="T7" fmla="*/ 616 h 6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24" h="616">
                <a:moveTo>
                  <a:pt x="240" y="616"/>
                </a:moveTo>
                <a:cubicBezTo>
                  <a:pt x="240" y="616"/>
                  <a:pt x="0" y="88"/>
                  <a:pt x="192" y="88"/>
                </a:cubicBezTo>
                <a:cubicBezTo>
                  <a:pt x="248" y="0"/>
                  <a:pt x="528" y="0"/>
                  <a:pt x="576" y="88"/>
                </a:cubicBezTo>
                <a:cubicBezTo>
                  <a:pt x="624" y="176"/>
                  <a:pt x="500" y="506"/>
                  <a:pt x="480" y="616"/>
                </a:cubicBezTo>
              </a:path>
            </a:pathLst>
          </a:cu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D314D81-37EB-4649-98B4-3BA004A9B9CE}"/>
                  </a:ext>
                </a:extLst>
              </p14:cNvPr>
              <p14:cNvContentPartPr/>
              <p14:nvPr/>
            </p14:nvContentPartPr>
            <p14:xfrm>
              <a:off x="10838678" y="3070206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D314D81-37EB-4649-98B4-3BA004A9B9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829678" y="306120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646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4A52-47FB-435D-BA2E-3E638EB3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47" y="357485"/>
            <a:ext cx="10515600" cy="1325563"/>
          </a:xfrm>
        </p:spPr>
        <p:txBody>
          <a:bodyPr/>
          <a:lstStyle/>
          <a:p>
            <a:r>
              <a:rPr lang="en-US" dirty="0"/>
              <a:t>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AE0C2-9D41-46DA-8E1C-2D2A479CD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841" y="1649166"/>
            <a:ext cx="4338234" cy="4351338"/>
          </a:xfrm>
        </p:spPr>
        <p:txBody>
          <a:bodyPr/>
          <a:lstStyle/>
          <a:p>
            <a:r>
              <a:rPr lang="en-US" altLang="en-US" dirty="0"/>
              <a:t>Multiply each bit by </a:t>
            </a:r>
            <a:r>
              <a:rPr lang="en-US" altLang="en-US" dirty="0">
                <a:solidFill>
                  <a:srgbClr val="C00000"/>
                </a:solidFill>
              </a:rPr>
              <a:t>2</a:t>
            </a:r>
            <a:r>
              <a:rPr lang="en-US" altLang="en-US" sz="3300" i="1" baseline="30000" dirty="0">
                <a:solidFill>
                  <a:srgbClr val="C00000"/>
                </a:solidFill>
              </a:rPr>
              <a:t>n</a:t>
            </a:r>
            <a:r>
              <a:rPr lang="en-US" altLang="en-US" dirty="0"/>
              <a:t>, where </a:t>
            </a:r>
            <a:r>
              <a:rPr lang="en-US" altLang="en-US" i="1" dirty="0"/>
              <a:t>n</a:t>
            </a:r>
            <a:r>
              <a:rPr lang="en-US" altLang="en-US" dirty="0"/>
              <a:t> is the “weight” of the bit</a:t>
            </a:r>
          </a:p>
          <a:p>
            <a:r>
              <a:rPr lang="en-US" altLang="en-US" dirty="0"/>
              <a:t>The weight is the position of the bit, starting from 0 on the right</a:t>
            </a:r>
          </a:p>
          <a:p>
            <a:r>
              <a:rPr lang="en-US" altLang="en-US" dirty="0"/>
              <a:t>Add the results</a:t>
            </a:r>
          </a:p>
          <a:p>
            <a:endParaRPr lang="en-US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B05B1BD-BE98-40DA-ACAC-7730BFFC3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8312" y="1767006"/>
            <a:ext cx="5580681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66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defTabSz="4492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101010</a:t>
            </a:r>
            <a:r>
              <a:rPr lang="en-US" altLang="en-US" sz="2800" baseline="-250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800" dirty="0">
                <a:latin typeface="Courier New" panose="02070309020205020404" pitchFamily="49" charset="0"/>
              </a:rPr>
              <a:t> =&gt; 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= 	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=	 	 2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2800" dirty="0">
                <a:latin typeface="Courier New" panose="02070309020205020404" pitchFamily="49" charset="0"/>
              </a:rPr>
              <a:t> = 	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3</a:t>
            </a:r>
            <a:r>
              <a:rPr lang="en-US" altLang="en-US" sz="2800" dirty="0">
                <a:latin typeface="Courier New" panose="02070309020205020404" pitchFamily="49" charset="0"/>
              </a:rPr>
              <a:t> = 	 8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0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4</a:t>
            </a:r>
            <a:r>
              <a:rPr lang="en-US" altLang="en-US" sz="2800" dirty="0">
                <a:latin typeface="Courier New" panose="02070309020205020404" pitchFamily="49" charset="0"/>
              </a:rPr>
              <a:t> =	   0</a:t>
            </a:r>
            <a:br>
              <a:rPr lang="en-US" altLang="en-US" sz="2800" dirty="0">
                <a:latin typeface="Courier New" panose="02070309020205020404" pitchFamily="49" charset="0"/>
              </a:rPr>
            </a:br>
            <a:r>
              <a:rPr lang="en-US" altLang="en-US" sz="2800" dirty="0">
                <a:latin typeface="Courier New" panose="02070309020205020404" pitchFamily="49" charset="0"/>
              </a:rPr>
              <a:t>					</a:t>
            </a:r>
            <a:r>
              <a:rPr lang="en-US" altLang="en-US" sz="2800" dirty="0">
                <a:solidFill>
                  <a:srgbClr val="C00000"/>
                </a:solidFill>
                <a:latin typeface="Courier New" panose="02070309020205020404" pitchFamily="49" charset="0"/>
              </a:rPr>
              <a:t>1</a:t>
            </a:r>
            <a:r>
              <a:rPr lang="en-US" altLang="en-US" sz="2800" dirty="0">
                <a:latin typeface="Courier New" panose="02070309020205020404" pitchFamily="49" charset="0"/>
              </a:rPr>
              <a:t> x </a:t>
            </a:r>
            <a:r>
              <a:rPr lang="en-US" altLang="en-US" sz="2800" dirty="0">
                <a:solidFill>
                  <a:srgbClr val="92D050"/>
                </a:solidFill>
                <a:latin typeface="Courier New" panose="02070309020205020404" pitchFamily="49" charset="0"/>
              </a:rPr>
              <a:t>2</a:t>
            </a:r>
            <a:r>
              <a:rPr lang="en-US" altLang="en-US" sz="3200" b="1" baseline="30000" dirty="0">
                <a:solidFill>
                  <a:schemeClr val="accent4"/>
                </a:solidFill>
                <a:latin typeface="Courier New" panose="02070309020205020404" pitchFamily="49" charset="0"/>
              </a:rPr>
              <a:t>5</a:t>
            </a:r>
            <a:r>
              <a:rPr lang="en-US" altLang="en-US" sz="2800" dirty="0">
                <a:latin typeface="Courier New" panose="02070309020205020404" pitchFamily="49" charset="0"/>
              </a:rPr>
              <a:t> = 	32</a:t>
            </a:r>
          </a:p>
          <a:p>
            <a:pPr>
              <a:spcBef>
                <a:spcPct val="50000"/>
              </a:spcBef>
            </a:pPr>
            <a:r>
              <a:rPr lang="en-US" altLang="en-US" sz="2800" dirty="0">
                <a:latin typeface="Courier New" panose="02070309020205020404" pitchFamily="49" charset="0"/>
              </a:rPr>
              <a:t>									  42</a:t>
            </a:r>
            <a:r>
              <a:rPr lang="en-US" altLang="en-US" sz="2800" baseline="-25000" dirty="0">
                <a:latin typeface="Courier New" panose="02070309020205020404" pitchFamily="49" charset="0"/>
              </a:rPr>
              <a:t>10</a:t>
            </a:r>
            <a:r>
              <a:rPr lang="en-US" altLang="en-US" sz="2800" dirty="0">
                <a:latin typeface="Courier New" panose="02070309020205020404" pitchFamily="49" charset="0"/>
              </a:rPr>
              <a:t>	</a:t>
            </a: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81326016-D0F5-4C78-89F2-38C4953B9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22156" y="4370720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F1DE736-F2FE-4966-A7CA-4A92FD221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2659" y="612983"/>
            <a:ext cx="1371600" cy="685800"/>
          </a:xfrm>
          <a:prstGeom prst="wedgeRoundRectCallout">
            <a:avLst>
              <a:gd name="adj1" fmla="val 15972"/>
              <a:gd name="adj2" fmla="val 125000"/>
              <a:gd name="adj3" fmla="val 16667"/>
            </a:avLst>
          </a:prstGeom>
          <a:solidFill>
            <a:srgbClr val="C0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 dirty="0"/>
              <a:t>placeholder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80709BA-2439-461B-98EB-83496B037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480" y="4604083"/>
            <a:ext cx="990600" cy="762000"/>
          </a:xfrm>
          <a:prstGeom prst="wedgeRoundRectCallout">
            <a:avLst>
              <a:gd name="adj1" fmla="val 30161"/>
              <a:gd name="adj2" fmla="val -8724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Base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B77CF059-C5D4-49F0-B53E-B30DCD317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080" y="639267"/>
            <a:ext cx="1295400" cy="762000"/>
          </a:xfrm>
          <a:prstGeom prst="wedgeRoundRectCallout">
            <a:avLst>
              <a:gd name="adj1" fmla="val -41421"/>
              <a:gd name="adj2" fmla="val 107292"/>
              <a:gd name="adj3" fmla="val 16667"/>
            </a:avLst>
          </a:prstGeom>
          <a:solidFill>
            <a:srgbClr val="FFC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altLang="en-US"/>
              <a:t>Weight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15D01BF-50B3-4C1F-A943-AB2FB8F91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968" y="5778779"/>
            <a:ext cx="2925383" cy="762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34F1A0-1DFB-4533-B0D2-370D2DCC082D}"/>
              </a:ext>
            </a:extLst>
          </p:cNvPr>
          <p:cNvSpPr txBox="1"/>
          <p:nvPr/>
        </p:nvSpPr>
        <p:spPr>
          <a:xfrm>
            <a:off x="8741739" y="5855999"/>
            <a:ext cx="2078831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solidFill>
                  <a:srgbClr val="FF0000"/>
                </a:solidFill>
              </a:rPr>
              <a:t>$(())</a:t>
            </a:r>
            <a:r>
              <a:rPr lang="en-US" sz="1600" dirty="0"/>
              <a:t>: Shell</a:t>
            </a:r>
            <a:r>
              <a:rPr lang="en-US" sz="1600" b="1" i="0" dirty="0">
                <a:solidFill>
                  <a:srgbClr val="333333"/>
                </a:solidFill>
                <a:effectLst/>
                <a:latin typeface="Fira Sans" panose="020B0503050000020004" pitchFamily="34" charset="0"/>
              </a:rPr>
              <a:t> </a:t>
            </a:r>
            <a:r>
              <a:rPr lang="en-US" sz="1600" dirty="0"/>
              <a:t>Arithmetic</a:t>
            </a:r>
          </a:p>
          <a:p>
            <a:pPr algn="l"/>
            <a:r>
              <a:rPr lang="en-US" sz="1600" dirty="0">
                <a:solidFill>
                  <a:srgbClr val="FF0000"/>
                </a:solidFill>
              </a:rPr>
              <a:t>2# </a:t>
            </a:r>
            <a:r>
              <a:rPr lang="en-US" sz="1600" dirty="0"/>
              <a:t>base 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4F433A-FCF6-4195-8AB6-ADC64B0901D8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8201025" y="6131089"/>
            <a:ext cx="540714" cy="1729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CC61299-270D-4B70-BFF6-F8C97F3328D5}"/>
                  </a:ext>
                </a:extLst>
              </p14:cNvPr>
              <p14:cNvContentPartPr/>
              <p14:nvPr/>
            </p14:nvContentPartPr>
            <p14:xfrm>
              <a:off x="1761638" y="83244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CC61299-270D-4B70-BFF6-F8C97F3328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2638" y="82380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7162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4556</TotalTime>
  <Words>1953</Words>
  <Application>Microsoft Office PowerPoint</Application>
  <PresentationFormat>Widescreen</PresentationFormat>
  <Paragraphs>373</Paragraphs>
  <Slides>40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5" baseType="lpstr">
      <vt:lpstr>-apple-system</vt:lpstr>
      <vt:lpstr>Arial Unicode MS</vt:lpstr>
      <vt:lpstr>Inter</vt:lpstr>
      <vt:lpstr>Inter-Regular</vt:lpstr>
      <vt:lpstr>Söhne</vt:lpstr>
      <vt:lpstr>urw-din</vt:lpstr>
      <vt:lpstr>Arial</vt:lpstr>
      <vt:lpstr>Calibri</vt:lpstr>
      <vt:lpstr>Calibri Light</vt:lpstr>
      <vt:lpstr>Consolas</vt:lpstr>
      <vt:lpstr>Courier New</vt:lpstr>
      <vt:lpstr>Fira Sans</vt:lpstr>
      <vt:lpstr>OCRB</vt:lpstr>
      <vt:lpstr>Times New Roman</vt:lpstr>
      <vt:lpstr>Office Theme</vt:lpstr>
      <vt:lpstr>Understand Number Systems and Timestamps</vt:lpstr>
      <vt:lpstr>Overview</vt:lpstr>
      <vt:lpstr>Number systems</vt:lpstr>
      <vt:lpstr>PowerPoint Presentation</vt:lpstr>
      <vt:lpstr>Conversion among number systems</vt:lpstr>
      <vt:lpstr>Conversion table</vt:lpstr>
      <vt:lpstr>Binary Addition </vt:lpstr>
      <vt:lpstr>Decimal to Decimal</vt:lpstr>
      <vt:lpstr>Binary to Decimal</vt:lpstr>
      <vt:lpstr>Binary to Decimal (Python code)</vt:lpstr>
      <vt:lpstr>Hexadecimal to Decimal</vt:lpstr>
      <vt:lpstr>Decimal to Binary</vt:lpstr>
      <vt:lpstr>Decimal to Hexadecimal</vt:lpstr>
      <vt:lpstr>Decimal to Binary and Hex (Python code)</vt:lpstr>
      <vt:lpstr>Binary to Hexadecimal</vt:lpstr>
      <vt:lpstr>American Standard Code for Information Interchange</vt:lpstr>
      <vt:lpstr>Bit, Byte</vt:lpstr>
      <vt:lpstr>ASCII - American Standard Code for Information Interchange</vt:lpstr>
      <vt:lpstr>PowerPoint Presentation</vt:lpstr>
      <vt:lpstr>Number and ASCII conversion (CLI)</vt:lpstr>
      <vt:lpstr>Decimal and ASCII char conversion (Python version)</vt:lpstr>
      <vt:lpstr>Number and ASCII conversion (Python version)</vt:lpstr>
      <vt:lpstr>Unicode</vt:lpstr>
      <vt:lpstr>What's the difference between ASCII and UTF-8 Unicode?</vt:lpstr>
      <vt:lpstr>Epoch time and timestamps</vt:lpstr>
      <vt:lpstr>Epoch time </vt:lpstr>
      <vt:lpstr>Unix time</vt:lpstr>
      <vt:lpstr>Unix time (Python version)</vt:lpstr>
      <vt:lpstr>PowerPoint Presentation</vt:lpstr>
      <vt:lpstr>PowerPoint Presentation</vt:lpstr>
      <vt:lpstr>Mac "epoch time"  - Cocoa Core Date </vt:lpstr>
      <vt:lpstr>PowerPoint Presentation</vt:lpstr>
      <vt:lpstr>WebKit time </vt:lpstr>
      <vt:lpstr>Hash code</vt:lpstr>
      <vt:lpstr>Linux commands</vt:lpstr>
      <vt:lpstr>Python</vt:lpstr>
      <vt:lpstr>Data stored in memory </vt:lpstr>
      <vt:lpstr>Endianness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2025-01-22T20:23:07Z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f46707a-0714-4b19-9e75-9e86a08e862d_Enabled">
    <vt:lpwstr>true</vt:lpwstr>
  </property>
  <property fmtid="{D5CDD505-2E9C-101B-9397-08002B2CF9AE}" pid="3" name="MSIP_Label_2f46707a-0714-4b19-9e75-9e86a08e862d_SetDate">
    <vt:lpwstr>2022-09-12T13:08:52Z</vt:lpwstr>
  </property>
  <property fmtid="{D5CDD505-2E9C-101B-9397-08002B2CF9AE}" pid="4" name="MSIP_Label_2f46707a-0714-4b19-9e75-9e86a08e862d_Method">
    <vt:lpwstr>Standard</vt:lpwstr>
  </property>
  <property fmtid="{D5CDD505-2E9C-101B-9397-08002B2CF9AE}" pid="5" name="MSIP_Label_2f46707a-0714-4b19-9e75-9e86a08e862d_Name">
    <vt:lpwstr>defa4170-0d19-0005-0004-bc88714345d2</vt:lpwstr>
  </property>
  <property fmtid="{D5CDD505-2E9C-101B-9397-08002B2CF9AE}" pid="6" name="MSIP_Label_2f46707a-0714-4b19-9e75-9e86a08e862d_SiteId">
    <vt:lpwstr>e902b1b3-068c-446e-83b4-e3dfa474e6f9</vt:lpwstr>
  </property>
  <property fmtid="{D5CDD505-2E9C-101B-9397-08002B2CF9AE}" pid="7" name="MSIP_Label_2f46707a-0714-4b19-9e75-9e86a08e862d_ActionId">
    <vt:lpwstr>f51273a7-838b-426e-afce-be0f70027583</vt:lpwstr>
  </property>
  <property fmtid="{D5CDD505-2E9C-101B-9397-08002B2CF9AE}" pid="8" name="MSIP_Label_2f46707a-0714-4b19-9e75-9e86a08e862d_ContentBits">
    <vt:lpwstr>0</vt:lpwstr>
  </property>
</Properties>
</file>