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34" r:id="rId3"/>
    <p:sldId id="257" r:id="rId4"/>
    <p:sldId id="346" r:id="rId5"/>
    <p:sldId id="375" r:id="rId6"/>
    <p:sldId id="422" r:id="rId7"/>
    <p:sldId id="424" r:id="rId8"/>
    <p:sldId id="431" r:id="rId9"/>
    <p:sldId id="426" r:id="rId10"/>
    <p:sldId id="427" r:id="rId11"/>
    <p:sldId id="425" r:id="rId12"/>
    <p:sldId id="414" r:id="rId13"/>
    <p:sldId id="428" r:id="rId14"/>
    <p:sldId id="380" r:id="rId15"/>
    <p:sldId id="377" r:id="rId16"/>
    <p:sldId id="378" r:id="rId17"/>
    <p:sldId id="379" r:id="rId18"/>
    <p:sldId id="381" r:id="rId19"/>
    <p:sldId id="429" r:id="rId20"/>
    <p:sldId id="459" r:id="rId21"/>
    <p:sldId id="384" r:id="rId22"/>
    <p:sldId id="436" r:id="rId23"/>
    <p:sldId id="458" r:id="rId24"/>
    <p:sldId id="386" r:id="rId25"/>
    <p:sldId id="4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ACB5-F40C-412A-A21E-8D57A08453C8}" v="42" dt="2024-12-30T21:11:23.2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5-01-01T14:54:15.466" v="2884" actId="20577"/>
      <pc:docMkLst>
        <pc:docMk/>
      </pc:docMkLst>
      <pc:sldChg chg="modSp mod">
        <pc:chgData name="Weifeng Xu" userId="e7aed605-a3dd-4d5a-a692-a87037af107b" providerId="ADAL" clId="{A607ACB5-F40C-412A-A21E-8D57A08453C8}" dt="2025-01-01T14:54:15.466" v="2884" actId="20577"/>
        <pc:sldMkLst>
          <pc:docMk/>
          <pc:sldMk cId="1323245308" sldId="256"/>
        </pc:sldMkLst>
        <pc:spChg chg="mod">
          <ac:chgData name="Weifeng Xu" userId="e7aed605-a3dd-4d5a-a692-a87037af107b" providerId="ADAL" clId="{A607ACB5-F40C-412A-A21E-8D57A08453C8}" dt="2025-01-01T14:54:15.466" v="2884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A607ACB5-F40C-412A-A21E-8D57A08453C8}" dt="2024-12-30T16:36:28.079" v="2641" actId="14100"/>
        <pc:sldMkLst>
          <pc:docMk/>
          <pc:sldMk cId="1408481161" sldId="346"/>
        </pc:sldMkLst>
        <pc:picChg chg="mod">
          <ac:chgData name="Weifeng Xu" userId="e7aed605-a3dd-4d5a-a692-a87037af107b" providerId="ADAL" clId="{A607ACB5-F40C-412A-A21E-8D57A08453C8}" dt="2024-12-30T16:36:28.079" v="2641" actId="14100"/>
          <ac:picMkLst>
            <pc:docMk/>
            <pc:sldMk cId="1408481161" sldId="346"/>
            <ac:picMk id="11" creationId="{D6DF6FE0-41AC-4C44-932F-84EBF02AED2B}"/>
          </ac:picMkLst>
        </pc:picChg>
        <pc:cxnChg chg="mod">
          <ac:chgData name="Weifeng Xu" userId="e7aed605-a3dd-4d5a-a692-a87037af107b" providerId="ADAL" clId="{A607ACB5-F40C-412A-A21E-8D57A08453C8}" dt="2024-12-30T16:36:28.079" v="2641" actId="14100"/>
          <ac:cxnSpMkLst>
            <pc:docMk/>
            <pc:sldMk cId="1408481161" sldId="346"/>
            <ac:cxnSpMk id="15" creationId="{1A1927F3-7639-4E0E-B3D2-CFB18A4AF12A}"/>
          </ac:cxnSpMkLst>
        </pc:cxnChg>
      </pc:sldChg>
      <pc:sldChg chg="modSp mod">
        <pc:chgData name="Weifeng Xu" userId="e7aed605-a3dd-4d5a-a692-a87037af107b" providerId="ADAL" clId="{A607ACB5-F40C-412A-A21E-8D57A08453C8}" dt="2024-12-30T16:39:53.523" v="2642" actId="1076"/>
        <pc:sldMkLst>
          <pc:docMk/>
          <pc:sldMk cId="3077270470" sldId="375"/>
        </pc:sldMkLst>
        <pc:cxnChg chg="mod">
          <ac:chgData name="Weifeng Xu" userId="e7aed605-a3dd-4d5a-a692-a87037af107b" providerId="ADAL" clId="{A607ACB5-F40C-412A-A21E-8D57A08453C8}" dt="2024-12-30T16:39:53.523" v="2642" actId="1076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4-12-30T21:11:46.116" v="2795" actId="478"/>
        <pc:sldMkLst>
          <pc:docMk/>
          <pc:sldMk cId="4148899360" sldId="379"/>
        </pc:sldMkLst>
        <pc:spChg chg="add mod">
          <ac:chgData name="Weifeng Xu" userId="e7aed605-a3dd-4d5a-a692-a87037af107b" providerId="ADAL" clId="{A607ACB5-F40C-412A-A21E-8D57A08453C8}" dt="2024-12-30T21:11:28.617" v="2792" actId="1037"/>
          <ac:spMkLst>
            <pc:docMk/>
            <pc:sldMk cId="4148899360" sldId="379"/>
            <ac:spMk id="4" creationId="{F27527C5-5A35-538A-F554-AC7B424CD9AB}"/>
          </ac:spMkLst>
        </pc:spChg>
        <pc:spChg chg="mod">
          <ac:chgData name="Weifeng Xu" userId="e7aed605-a3dd-4d5a-a692-a87037af107b" providerId="ADAL" clId="{A607ACB5-F40C-412A-A21E-8D57A08453C8}" dt="2024-12-30T21:10:35.780" v="2758" actId="2057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A607ACB5-F40C-412A-A21E-8D57A08453C8}" dt="2024-12-30T21:11:33.521" v="2793" actId="14100"/>
          <ac:cxnSpMkLst>
            <pc:docMk/>
            <pc:sldMk cId="4148899360" sldId="379"/>
            <ac:cxnSpMk id="6" creationId="{9D54BD08-24DB-01B5-C379-082CFC85AAB3}"/>
          </ac:cxnSpMkLst>
        </pc:cxnChg>
        <pc:cxnChg chg="mod">
          <ac:chgData name="Weifeng Xu" userId="e7aed605-a3dd-4d5a-a692-a87037af107b" providerId="ADAL" clId="{A607ACB5-F40C-412A-A21E-8D57A08453C8}" dt="2024-12-30T21:08:05.297" v="2717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4-12-30T21:17:06.789" v="287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4-12-30T21:17:06.789" v="287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4-12-30T21:15:44.919" v="2833" actId="20577"/>
        <pc:sldMkLst>
          <pc:docMk/>
          <pc:sldMk cId="4046926907" sldId="384"/>
        </pc:sldMkLst>
        <pc:spChg chg="mod">
          <ac:chgData name="Weifeng Xu" userId="e7aed605-a3dd-4d5a-a692-a87037af107b" providerId="ADAL" clId="{A607ACB5-F40C-412A-A21E-8D57A08453C8}" dt="2024-12-30T21:12:27.679" v="2815" actId="403"/>
          <ac:spMkLst>
            <pc:docMk/>
            <pc:sldMk cId="4046926907" sldId="384"/>
            <ac:spMk id="2" creationId="{864351F0-5951-44FE-BD84-21247EBCA017}"/>
          </ac:spMkLst>
        </pc:spChg>
        <pc:spChg chg="add mod">
          <ac:chgData name="Weifeng Xu" userId="e7aed605-a3dd-4d5a-a692-a87037af107b" providerId="ADAL" clId="{A607ACB5-F40C-412A-A21E-8D57A08453C8}" dt="2024-12-30T20:52:57.523" v="2694" actId="14100"/>
          <ac:spMkLst>
            <pc:docMk/>
            <pc:sldMk cId="4046926907" sldId="384"/>
            <ac:spMk id="3" creationId="{515EE217-3D94-9EEE-7DCF-08BF3E3BB400}"/>
          </ac:spMkLst>
        </pc:spChg>
        <pc:spChg chg="mod">
          <ac:chgData name="Weifeng Xu" userId="e7aed605-a3dd-4d5a-a692-a87037af107b" providerId="ADAL" clId="{A607ACB5-F40C-412A-A21E-8D57A08453C8}" dt="2024-12-30T21:15:44.919" v="2833" actId="20577"/>
          <ac:spMkLst>
            <pc:docMk/>
            <pc:sldMk cId="4046926907" sldId="384"/>
            <ac:spMk id="23" creationId="{B539B026-5FF6-4C35-A126-5D500B443F39}"/>
          </ac:spMkLst>
        </pc:spChg>
        <pc:cxnChg chg="add mod">
          <ac:chgData name="Weifeng Xu" userId="e7aed605-a3dd-4d5a-a692-a87037af107b" providerId="ADAL" clId="{A607ACB5-F40C-412A-A21E-8D57A08453C8}" dt="2024-12-30T20:58:00.298" v="2697" actId="14100"/>
          <ac:cxnSpMkLst>
            <pc:docMk/>
            <pc:sldMk cId="4046926907" sldId="384"/>
            <ac:cxnSpMk id="12" creationId="{56AC6D3C-4AB1-3BD3-8D17-21753ABCD993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add del mod">
        <pc:chgData name="Weifeng Xu" userId="e7aed605-a3dd-4d5a-a692-a87037af107b" providerId="ADAL" clId="{A607ACB5-F40C-412A-A21E-8D57A08453C8}" dt="2024-12-30T21:07:36.161" v="2712" actId="20577"/>
        <pc:sldMkLst>
          <pc:docMk/>
          <pc:sldMk cId="3188243652" sldId="386"/>
        </pc:sldMkLst>
        <pc:spChg chg="mod">
          <ac:chgData name="Weifeng Xu" userId="e7aed605-a3dd-4d5a-a692-a87037af107b" providerId="ADAL" clId="{A607ACB5-F40C-412A-A21E-8D57A08453C8}" dt="2024-12-30T21:07:36.161" v="2712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del mod">
        <pc:chgData name="Weifeng Xu" userId="e7aed605-a3dd-4d5a-a692-a87037af107b" providerId="ADAL" clId="{A607ACB5-F40C-412A-A21E-8D57A08453C8}" dt="2021-08-08T21:26:28.097" v="2545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8-08T21:26:29.363" v="2556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A607ACB5-F40C-412A-A21E-8D57A08453C8}" dt="2021-08-08T21:26:29.871" v="2557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A607ACB5-F40C-412A-A21E-8D57A08453C8}" dt="2021-08-08T21:26:29.914" v="2558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8-08T21:26:31.922" v="2589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A607ACB5-F40C-412A-A21E-8D57A08453C8}" dt="2021-08-08T21:26:32.464" v="2591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A607ACB5-F40C-412A-A21E-8D57A08453C8}" dt="2021-08-08T21:26:32.632" v="2596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A607ACB5-F40C-412A-A21E-8D57A08453C8}" dt="2021-08-08T21:26:32.663" v="2597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A607ACB5-F40C-412A-A21E-8D57A08453C8}" dt="2021-08-08T21:26:32.698" v="2598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A607ACB5-F40C-412A-A21E-8D57A08453C8}" dt="2021-08-08T21:26:32.739" v="2599" actId="47"/>
        <pc:sldMkLst>
          <pc:docMk/>
          <pc:sldMk cId="3735861723" sldId="412"/>
        </pc:sldMkLst>
      </pc:sldChg>
      <pc:sldChg chg="add del">
        <pc:chgData name="Weifeng Xu" userId="e7aed605-a3dd-4d5a-a692-a87037af107b" providerId="ADAL" clId="{A607ACB5-F40C-412A-A21E-8D57A08453C8}" dt="2021-08-08T21:26:40.733" v="2608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del">
        <pc:chgData name="Weifeng Xu" userId="e7aed605-a3dd-4d5a-a692-a87037af107b" providerId="ADAL" clId="{A607ACB5-F40C-412A-A21E-8D57A08453C8}" dt="2024-12-30T21:15:56.700" v="2834" actId="47"/>
        <pc:sldMkLst>
          <pc:docMk/>
          <pc:sldMk cId="3442401094" sldId="418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del mod">
        <pc:chgData name="Weifeng Xu" userId="e7aed605-a3dd-4d5a-a692-a87037af107b" providerId="ADAL" clId="{A607ACB5-F40C-412A-A21E-8D57A08453C8}" dt="2021-08-08T21:26:27.589" v="2544" actId="47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delSp modSp mod modClrScheme chgLayout">
        <pc:chgData name="Weifeng Xu" userId="e7aed605-a3dd-4d5a-a692-a87037af107b" providerId="ADAL" clId="{A607ACB5-F40C-412A-A21E-8D57A08453C8}" dt="2024-12-30T21:13:52.827" v="2821" actId="6549"/>
        <pc:sldMkLst>
          <pc:docMk/>
          <pc:sldMk cId="587065400" sldId="429"/>
        </pc:sldMkLst>
        <pc:spChg chg="mod">
          <ac:chgData name="Weifeng Xu" userId="e7aed605-a3dd-4d5a-a692-a87037af107b" providerId="ADAL" clId="{A607ACB5-F40C-412A-A21E-8D57A08453C8}" dt="2024-12-30T21:13:52.827" v="2821" actId="6549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4-12-30T20:59:03.385" v="2710" actId="20577"/>
          <ac:spMkLst>
            <pc:docMk/>
            <pc:sldMk cId="587065400" sldId="429"/>
            <ac:spMk id="20" creationId="{5AB619D4-176D-4E1E-9E74-A7DB5C204CD2}"/>
          </ac:spMkLst>
        </pc:spChg>
        <pc:cxnChg chg="mod">
          <ac:chgData name="Weifeng Xu" userId="e7aed605-a3dd-4d5a-a692-a87037af107b" providerId="ADAL" clId="{A607ACB5-F40C-412A-A21E-8D57A08453C8}" dt="2024-12-30T20:58:52.571" v="2704" actId="14100"/>
          <ac:cxnSpMkLst>
            <pc:docMk/>
            <pc:sldMk cId="587065400" sldId="429"/>
            <ac:cxnSpMk id="22" creationId="{50208EA6-1BB4-4A79-9017-C48F942F8F7F}"/>
          </ac:cxnSpMkLst>
        </pc:cxnChg>
      </pc:sldChg>
      <pc:sldChg chg="del">
        <pc:chgData name="Weifeng Xu" userId="e7aed605-a3dd-4d5a-a692-a87037af107b" providerId="ADAL" clId="{A607ACB5-F40C-412A-A21E-8D57A08453C8}" dt="2021-08-08T21:26:32.428" v="2590" actId="47"/>
        <pc:sldMkLst>
          <pc:docMk/>
          <pc:sldMk cId="1526221910" sldId="433"/>
        </pc:sldMkLst>
      </pc:sldChg>
      <pc:sldChg chg="addSp delSp modSp del mod modClrScheme chgLayout">
        <pc:chgData name="Weifeng Xu" userId="e7aed605-a3dd-4d5a-a692-a87037af107b" providerId="ADAL" clId="{A607ACB5-F40C-412A-A21E-8D57A08453C8}" dt="2024-12-30T21:02:45.151" v="2711" actId="47"/>
        <pc:sldMkLst>
          <pc:docMk/>
          <pc:sldMk cId="3123541736" sldId="435"/>
        </pc:sldMkLst>
      </pc:sldChg>
      <pc:sldChg chg="addSp delSp modSp add del mod">
        <pc:chgData name="Weifeng Xu" userId="e7aed605-a3dd-4d5a-a692-a87037af107b" providerId="ADAL" clId="{A607ACB5-F40C-412A-A21E-8D57A08453C8}" dt="2024-12-30T20:49:36.930" v="2691" actId="2057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4-12-30T20:49:36.930" v="2691" actId="20577"/>
          <ac:spMkLst>
            <pc:docMk/>
            <pc:sldMk cId="2780548155" sldId="436"/>
            <ac:spMk id="9" creationId="{42411764-9368-4AC4-A59F-2FE58310C0C8}"/>
          </ac:spMkLst>
        </pc:spChg>
      </pc:sldChg>
      <pc:sldChg chg="del">
        <pc:chgData name="Weifeng Xu" userId="e7aed605-a3dd-4d5a-a692-a87037af107b" providerId="ADAL" clId="{A607ACB5-F40C-412A-A21E-8D57A08453C8}" dt="2021-08-08T21:26:31.137" v="2574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A607ACB5-F40C-412A-A21E-8D57A08453C8}" dt="2021-08-08T21:26:31.383" v="2581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A607ACB5-F40C-412A-A21E-8D57A08453C8}" dt="2021-08-08T21:26:31.070" v="2572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A607ACB5-F40C-412A-A21E-8D57A08453C8}" dt="2021-08-08T21:26:32.570" v="2594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A607ACB5-F40C-412A-A21E-8D57A08453C8}" dt="2021-08-08T21:26:32.761" v="2600" actId="47"/>
        <pc:sldMkLst>
          <pc:docMk/>
          <pc:sldMk cId="2217854660" sldId="449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del">
        <pc:chgData name="Weifeng Xu" userId="e7aed605-a3dd-4d5a-a692-a87037af107b" providerId="ADAL" clId="{A607ACB5-F40C-412A-A21E-8D57A08453C8}" dt="2021-08-08T21:26:32.490" v="2592" actId="47"/>
        <pc:sldMkLst>
          <pc:docMk/>
          <pc:sldMk cId="1438349411" sldId="451"/>
        </pc:sldMkLst>
      </pc:sldChg>
      <pc:sldChg chg="del">
        <pc:chgData name="Weifeng Xu" userId="e7aed605-a3dd-4d5a-a692-a87037af107b" providerId="ADAL" clId="{A607ACB5-F40C-412A-A21E-8D57A08453C8}" dt="2021-08-08T21:26:31.116" v="2573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A607ACB5-F40C-412A-A21E-8D57A08453C8}" dt="2021-08-08T21:26:30.265" v="2569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A607ACB5-F40C-412A-A21E-8D57A08453C8}" dt="2021-08-08T21:26:31.211" v="2576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A607ACB5-F40C-412A-A21E-8D57A08453C8}" dt="2021-08-08T21:26:30.562" v="2571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A607ACB5-F40C-412A-A21E-8D57A08453C8}" dt="2021-08-08T21:26:32.538" v="2593" actId="47"/>
        <pc:sldMkLst>
          <pc:docMk/>
          <pc:sldMk cId="1981201839" sldId="457"/>
        </pc:sldMkLst>
      </pc:sldChg>
      <pc:sldChg chg="modSp add del mod chgLayout">
        <pc:chgData name="Weifeng Xu" userId="e7aed605-a3dd-4d5a-a692-a87037af107b" providerId="ADAL" clId="{A607ACB5-F40C-412A-A21E-8D57A08453C8}" dt="2021-08-08T21:26:39.245" v="2606" actId="47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del mod">
        <pc:chgData name="Weifeng Xu" userId="e7aed605-a3dd-4d5a-a692-a87037af107b" providerId="ADAL" clId="{A607ACB5-F40C-412A-A21E-8D57A08453C8}" dt="2021-08-08T21:26:28.133" v="2546" actId="47"/>
        <pc:sldMkLst>
          <pc:docMk/>
          <pc:sldMk cId="2956765869" sldId="460"/>
        </pc:sldMkLst>
      </pc:sldChg>
      <pc:sldChg chg="modSp new del mod">
        <pc:chgData name="Weifeng Xu" userId="e7aed605-a3dd-4d5a-a692-a87037af107b" providerId="ADAL" clId="{A607ACB5-F40C-412A-A21E-8D57A08453C8}" dt="2021-08-08T21:26:28.161" v="2547" actId="47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 del">
        <pc:chgData name="Weifeng Xu" userId="e7aed605-a3dd-4d5a-a692-a87037af107b" providerId="ADAL" clId="{A607ACB5-F40C-412A-A21E-8D57A08453C8}" dt="2021-08-08T21:26:31.341" v="2580" actId="47"/>
        <pc:sldMkLst>
          <pc:docMk/>
          <pc:sldMk cId="3150289545" sldId="463"/>
        </pc:sldMkLst>
      </pc:sldChg>
      <pc:sldChg chg="add del">
        <pc:chgData name="Weifeng Xu" userId="e7aed605-a3dd-4d5a-a692-a87037af107b" providerId="ADAL" clId="{A607ACB5-F40C-412A-A21E-8D57A08453C8}" dt="2021-08-08T21:26:31.407" v="2582" actId="47"/>
        <pc:sldMkLst>
          <pc:docMk/>
          <pc:sldMk cId="3410746691" sldId="464"/>
        </pc:sldMkLst>
      </pc:sldChg>
      <pc:sldChg chg="add del">
        <pc:chgData name="Weifeng Xu" userId="e7aed605-a3dd-4d5a-a692-a87037af107b" providerId="ADAL" clId="{A607ACB5-F40C-412A-A21E-8D57A08453C8}" dt="2021-08-08T21:26:31.436" v="2583" actId="47"/>
        <pc:sldMkLst>
          <pc:docMk/>
          <pc:sldMk cId="2610329521" sldId="465"/>
        </pc:sldMkLst>
      </pc:sldChg>
      <pc:sldChg chg="add del">
        <pc:chgData name="Weifeng Xu" userId="e7aed605-a3dd-4d5a-a692-a87037af107b" providerId="ADAL" clId="{A607ACB5-F40C-412A-A21E-8D57A08453C8}" dt="2021-08-08T21:26:31.467" v="2584" actId="47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del mod ord chgLayout">
        <pc:chgData name="Weifeng Xu" userId="e7aed605-a3dd-4d5a-a692-a87037af107b" providerId="ADAL" clId="{A607ACB5-F40C-412A-A21E-8D57A08453C8}" dt="2021-08-08T21:26:28.192" v="2548" actId="47"/>
        <pc:sldMkLst>
          <pc:docMk/>
          <pc:sldMk cId="1018680074" sldId="468"/>
        </pc:sldMkLst>
      </pc:sldChg>
      <pc:sldChg chg="addSp delSp modSp add del mod ord modNotesTx">
        <pc:chgData name="Weifeng Xu" userId="e7aed605-a3dd-4d5a-a692-a87037af107b" providerId="ADAL" clId="{A607ACB5-F40C-412A-A21E-8D57A08453C8}" dt="2021-08-08T21:26:28.221" v="2549" actId="4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 del">
        <pc:chgData name="Weifeng Xu" userId="e7aed605-a3dd-4d5a-a692-a87037af107b" providerId="ADAL" clId="{A607ACB5-F40C-412A-A21E-8D57A08453C8}" dt="2021-08-08T21:26:31.498" v="2585" actId="47"/>
        <pc:sldMkLst>
          <pc:docMk/>
          <pc:sldMk cId="1215545512" sldId="473"/>
        </pc:sldMkLst>
      </pc:sldChg>
      <pc:sldChg chg="add del">
        <pc:chgData name="Weifeng Xu" userId="e7aed605-a3dd-4d5a-a692-a87037af107b" providerId="ADAL" clId="{A607ACB5-F40C-412A-A21E-8D57A08453C8}" dt="2021-08-08T21:26:31.530" v="2586" actId="47"/>
        <pc:sldMkLst>
          <pc:docMk/>
          <pc:sldMk cId="761505939" sldId="474"/>
        </pc:sldMkLst>
      </pc:sldChg>
      <pc:sldChg chg="add del">
        <pc:chgData name="Weifeng Xu" userId="e7aed605-a3dd-4d5a-a692-a87037af107b" providerId="ADAL" clId="{A607ACB5-F40C-412A-A21E-8D57A08453C8}" dt="2021-08-08T21:26:31.563" v="2587" actId="47"/>
        <pc:sldMkLst>
          <pc:docMk/>
          <pc:sldMk cId="3739720677" sldId="475"/>
        </pc:sldMkLst>
      </pc:sldChg>
      <pc:sldChg chg="add del">
        <pc:chgData name="Weifeng Xu" userId="e7aed605-a3dd-4d5a-a692-a87037af107b" providerId="ADAL" clId="{A607ACB5-F40C-412A-A21E-8D57A08453C8}" dt="2021-08-08T21:26:31.597" v="2588" actId="47"/>
        <pc:sldMkLst>
          <pc:docMk/>
          <pc:sldMk cId="2687904013" sldId="476"/>
        </pc:sldMkLst>
      </pc:sldChg>
      <pc:sldChg chg="modSp new del mod">
        <pc:chgData name="Weifeng Xu" userId="e7aed605-a3dd-4d5a-a692-a87037af107b" providerId="ADAL" clId="{A607ACB5-F40C-412A-A21E-8D57A08453C8}" dt="2021-08-08T21:26:28.393" v="2554" actId="47"/>
        <pc:sldMkLst>
          <pc:docMk/>
          <pc:sldMk cId="3905067354" sldId="477"/>
        </pc:sldMkLst>
      </pc:sldChg>
      <pc:sldChg chg="addSp delSp modSp new del mod modClrScheme chgLayout">
        <pc:chgData name="Weifeng Xu" userId="e7aed605-a3dd-4d5a-a692-a87037af107b" providerId="ADAL" clId="{A607ACB5-F40C-412A-A21E-8D57A08453C8}" dt="2021-08-08T21:26:28.251" v="2550" actId="47"/>
        <pc:sldMkLst>
          <pc:docMk/>
          <pc:sldMk cId="702882773" sldId="478"/>
        </pc:sldMkLst>
      </pc:sldChg>
      <pc:sldChg chg="addSp new del mod">
        <pc:chgData name="Weifeng Xu" userId="e7aed605-a3dd-4d5a-a692-a87037af107b" providerId="ADAL" clId="{A607ACB5-F40C-412A-A21E-8D57A08453C8}" dt="2021-08-08T21:26:28.281" v="2551" actId="47"/>
        <pc:sldMkLst>
          <pc:docMk/>
          <pc:sldMk cId="2258451702" sldId="479"/>
        </pc:sldMkLst>
      </pc:sldChg>
      <pc:sldChg chg="addSp modSp new del mod">
        <pc:chgData name="Weifeng Xu" userId="e7aed605-a3dd-4d5a-a692-a87037af107b" providerId="ADAL" clId="{A607ACB5-F40C-412A-A21E-8D57A08453C8}" dt="2021-08-08T21:26:28.313" v="2552" actId="47"/>
        <pc:sldMkLst>
          <pc:docMk/>
          <pc:sldMk cId="3353845145" sldId="480"/>
        </pc:sldMkLst>
      </pc:sldChg>
      <pc:sldChg chg="addSp new del mod">
        <pc:chgData name="Weifeng Xu" userId="e7aed605-a3dd-4d5a-a692-a87037af107b" providerId="ADAL" clId="{A607ACB5-F40C-412A-A21E-8D57A08453C8}" dt="2021-08-08T21:26:28.349" v="2553" actId="47"/>
        <pc:sldMkLst>
          <pc:docMk/>
          <pc:sldMk cId="2241082669" sldId="481"/>
        </pc:sldMkLst>
      </pc:sldChg>
      <pc:sldChg chg="new del">
        <pc:chgData name="Weifeng Xu" userId="e7aed605-a3dd-4d5a-a692-a87037af107b" providerId="ADAL" clId="{A607ACB5-F40C-412A-A21E-8D57A08453C8}" dt="2021-08-08T21:26:28.414" v="2555" actId="47"/>
        <pc:sldMkLst>
          <pc:docMk/>
          <pc:sldMk cId="3111778466" sldId="482"/>
        </pc:sldMkLst>
      </pc:sldChg>
      <pc:sldChg chg="modSp new del mod">
        <pc:chgData name="Weifeng Xu" userId="e7aed605-a3dd-4d5a-a692-a87037af107b" providerId="ADAL" clId="{A607ACB5-F40C-412A-A21E-8D57A08453C8}" dt="2021-08-08T21:26:30" v="2561" actId="47"/>
        <pc:sldMkLst>
          <pc:docMk/>
          <pc:sldMk cId="111182765" sldId="483"/>
        </pc:sldMkLst>
      </pc:sldChg>
      <pc:sldChg chg="modSp new del mod">
        <pc:chgData name="Weifeng Xu" userId="e7aed605-a3dd-4d5a-a692-a87037af107b" providerId="ADAL" clId="{A607ACB5-F40C-412A-A21E-8D57A08453C8}" dt="2021-08-08T21:26:30.027" v="2562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A607ACB5-F40C-412A-A21E-8D57A08453C8}" dt="2021-08-08T21:26:29.940" v="2559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A607ACB5-F40C-412A-A21E-8D57A08453C8}" dt="2021-08-08T21:26:29.968" v="2560" actId="4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A607ACB5-F40C-412A-A21E-8D57A08453C8}" dt="2021-08-08T21:26:30.075" v="2563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A607ACB5-F40C-412A-A21E-8D57A08453C8}" dt="2021-08-08T21:26:30.107" v="2564" actId="47"/>
        <pc:sldMkLst>
          <pc:docMk/>
          <pc:sldMk cId="1679723272" sldId="488"/>
        </pc:sldMkLst>
      </pc:sldChg>
      <pc:sldChg chg="modSp del mod">
        <pc:chgData name="Weifeng Xu" userId="e7aed605-a3dd-4d5a-a692-a87037af107b" providerId="ADAL" clId="{A607ACB5-F40C-412A-A21E-8D57A08453C8}" dt="2021-08-08T21:26:30.141" v="2565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A607ACB5-F40C-412A-A21E-8D57A08453C8}" dt="2021-08-08T21:26:31.160" v="257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A607ACB5-F40C-412A-A21E-8D57A08453C8}" dt="2021-08-08T21:26:31.242" v="2577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A607ACB5-F40C-412A-A21E-8D57A08453C8}" dt="2021-08-08T21:26:31.273" v="2578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A607ACB5-F40C-412A-A21E-8D57A08453C8}" dt="2021-08-08T21:26:30.173" v="2566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A607ACB5-F40C-412A-A21E-8D57A08453C8}" dt="2021-08-08T21:26:31.307" v="2579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A607ACB5-F40C-412A-A21E-8D57A08453C8}" dt="2021-08-08T21:26:30.299" v="2570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A607ACB5-F40C-412A-A21E-8D57A08453C8}" dt="2021-08-08T21:26:32.599" v="2595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A607ACB5-F40C-412A-A21E-8D57A08453C8}" dt="2021-08-08T21:26:30.233" v="2568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A607ACB5-F40C-412A-A21E-8D57A08453C8}" dt="2021-08-08T21:26:30.208" v="2567" actId="4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https://android-developers.googleblog.com/2019/03/aosp-application-updates.html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3/data/data/' | grep 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com.android</a:t>
            </a:r>
            <a:r>
              <a:rPr lang="en-US"/>
              <a:t> </a:t>
            </a:r>
          </a:p>
          <a:p>
            <a:r>
              <a:rPr lang="en-US"/>
              <a:t>https://developer.android.com/reference/android/provider/UserDictionary</a:t>
            </a:r>
          </a:p>
          <a:p>
            <a:r>
              <a:rPr lang="en-US"/>
              <a:t>https://developer.android.com/reference/android/mtp/package-summary</a:t>
            </a:r>
          </a:p>
          <a:p>
            <a:r>
              <a:rPr lang="en-US"/>
              <a:t>https://developer.android.com/topic/performance/tracing</a:t>
            </a:r>
          </a:p>
          <a:p>
            <a:endParaRPr lang="en-US"/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 err="1"/>
              <a:t>com.android.hotwordenrollment.okgoogle</a:t>
            </a:r>
            <a:endParaRPr lang="en-US"/>
          </a:p>
          <a:p>
            <a:r>
              <a:rPr lang="en-US" err="1"/>
              <a:t>com.android.hotwordenrollment.xgoogle</a:t>
            </a:r>
            <a:endParaRPr lang="en-US"/>
          </a:p>
          <a:p>
            <a:r>
              <a:rPr lang="en-US" err="1"/>
              <a:t>com.android.keychain</a:t>
            </a:r>
            <a:endParaRPr lang="en-US"/>
          </a:p>
          <a:p>
            <a:r>
              <a:rPr lang="en-US" err="1"/>
              <a:t>com.android.mtp</a:t>
            </a:r>
            <a:endParaRPr lang="en-US"/>
          </a:p>
          <a:p>
            <a:r>
              <a:rPr lang="en-US" err="1"/>
              <a:t>com.android.nfc</a:t>
            </a:r>
            <a:endParaRPr lang="en-US"/>
          </a:p>
          <a:p>
            <a:r>
              <a:rPr lang="en-US" err="1"/>
              <a:t>com.android.providers.calendar</a:t>
            </a:r>
            <a:endParaRPr lang="en-US"/>
          </a:p>
          <a:p>
            <a:r>
              <a:rPr lang="en-US" err="1"/>
              <a:t>com.android.providers.contacts</a:t>
            </a:r>
            <a:endParaRPr lang="en-US"/>
          </a:p>
          <a:p>
            <a:r>
              <a:rPr lang="en-US" err="1"/>
              <a:t>com.android.providers.downloads</a:t>
            </a:r>
            <a:endParaRPr lang="en-US"/>
          </a:p>
          <a:p>
            <a:r>
              <a:rPr lang="en-US" err="1"/>
              <a:t>com.android.providers.media</a:t>
            </a:r>
            <a:endParaRPr lang="en-US"/>
          </a:p>
          <a:p>
            <a:r>
              <a:rPr lang="en-US" err="1"/>
              <a:t>com.android.providers.telephony</a:t>
            </a:r>
            <a:endParaRPr lang="en-US"/>
          </a:p>
          <a:p>
            <a:r>
              <a:rPr lang="en-US" err="1"/>
              <a:t>com.android.providers.userdictionary</a:t>
            </a:r>
            <a:endParaRPr lang="en-US"/>
          </a:p>
          <a:p>
            <a:r>
              <a:rPr lang="en-US" err="1"/>
              <a:t>com.android.service.ims.presence</a:t>
            </a:r>
            <a:endParaRPr lang="en-US"/>
          </a:p>
          <a:p>
            <a:r>
              <a:rPr lang="en-US" err="1"/>
              <a:t>com.android.traceur</a:t>
            </a:r>
            <a:endParaRPr lang="en-US"/>
          </a:p>
          <a:p>
            <a:r>
              <a:rPr lang="en-US" err="1"/>
              <a:t>com.android.vending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https://developer.android.com/reference/android/provider/Telephony</a:t>
            </a:r>
          </a:p>
          <a:p>
            <a:r>
              <a:rPr lang="en-US"/>
              <a:t>https://android.googlesource.com/platform/frameworks/base/+/refs/heads/master/core/java/android/provider/Telephony.java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tree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' -L 1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3/data/data/com.android.providers.telephony/databases'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sqlitebrowser</a:t>
            </a:r>
            <a:r>
              <a:rPr lang="en-US">
                <a:cs typeface="Calibri"/>
              </a:rPr>
              <a:t>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/databases/</a:t>
            </a:r>
            <a:r>
              <a:rPr lang="en-US" err="1">
                <a:cs typeface="Calibri"/>
              </a:rPr>
              <a:t>mmssms.db</a:t>
            </a:r>
            <a:r>
              <a:rPr lang="en-US">
                <a:cs typeface="Calibri"/>
              </a:rPr>
              <a:t>’</a:t>
            </a:r>
          </a:p>
          <a:p>
            <a:r>
              <a:rPr lang="en-US">
                <a:cs typeface="Calibri"/>
              </a:rPr>
              <a:t>https://android.googlesource.com/platform/packages/providers/TelephonyProvider/+/refs/heads/master/src/com/android/providers/telephony/SmsProvider.java</a:t>
            </a:r>
          </a:p>
          <a:p>
            <a:r>
              <a:rPr lang="en-US">
                <a:cs typeface="Calibri"/>
              </a:rPr>
              <a:t>https://titanwolf.org/Network/Articles/Article?AID=297a97cf-1b71-4167-a5b3-5f3616e170db#gsc.tab=0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AOSP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  <a:r>
              <a:rPr lang="en-US"/>
              <a:t>: AOSP messaging</a:t>
            </a:r>
            <a:r>
              <a:rPr lang="en-US" dirty="0"/>
              <a:t>, calling, and calendar services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0C27-0B16-4B3C-9B0F-2E2B396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2060"/>
                </a:solidFill>
              </a:rPr>
              <a:t>SMS/MMS services can be used by other apps</a:t>
            </a:r>
            <a:endParaRPr lang="en-US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55B71-C971-4272-B18B-117E16D4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46"/>
          <a:stretch/>
        </p:blipFill>
        <p:spPr>
          <a:xfrm>
            <a:off x="838200" y="1779105"/>
            <a:ext cx="7788965" cy="45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1920-EBFB-4893-8070-5907D25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and Change default </a:t>
            </a:r>
            <a:r>
              <a:rPr lang="en-US" i="1">
                <a:solidFill>
                  <a:srgbClr val="7030A0"/>
                </a:solidFill>
              </a:rPr>
              <a:t>Message</a:t>
            </a:r>
            <a:r>
              <a:rPr lang="en-US"/>
              <a:t> Apps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42082-A1BB-4CDD-B0FD-A64354D1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7" y="1482355"/>
            <a:ext cx="3027192" cy="478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8BB88-50FE-4E0F-85A1-C88EDBD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89" y="1453792"/>
            <a:ext cx="3176561" cy="4809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431B0-E85F-4FB7-95E7-D350E54D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40" y="1482355"/>
            <a:ext cx="3553350" cy="471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F8A8468-719A-41F4-BEFD-18EE409D2583}"/>
              </a:ext>
            </a:extLst>
          </p:cNvPr>
          <p:cNvSpPr/>
          <p:nvPr/>
        </p:nvSpPr>
        <p:spPr>
          <a:xfrm>
            <a:off x="4114800" y="3766930"/>
            <a:ext cx="298174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EFE5DF-F086-4E12-900E-17049E483B17}"/>
              </a:ext>
            </a:extLst>
          </p:cNvPr>
          <p:cNvSpPr/>
          <p:nvPr/>
        </p:nvSpPr>
        <p:spPr>
          <a:xfrm>
            <a:off x="7951304" y="3766930"/>
            <a:ext cx="373712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971-4910-47BD-BE36-8F87425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it's important to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altLang="zh-CN">
                <a:ea typeface="宋体"/>
                <a:cs typeface="Calibri Light"/>
              </a:rPr>
              <a:t>investigate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i="1">
                <a:solidFill>
                  <a:srgbClr val="7030A0"/>
                </a:solidFill>
                <a:cs typeface="Calibri Light"/>
              </a:rPr>
              <a:t>Message</a:t>
            </a:r>
            <a:r>
              <a:rPr lang="en-US">
                <a:cs typeface="Calibri Light"/>
              </a:rPr>
              <a:t> Apps?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39F4-4104-4E75-B298-B59A2BC1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Message apps are popular </a:t>
            </a:r>
          </a:p>
          <a:p>
            <a:pPr lvl="1"/>
            <a:r>
              <a:rPr lang="en-US">
                <a:ea typeface="+mn-lt"/>
                <a:cs typeface="+mn-lt"/>
              </a:rPr>
              <a:t>People use Message apps to share information</a:t>
            </a:r>
          </a:p>
          <a:p>
            <a:r>
              <a:rPr lang="en-US">
                <a:cs typeface="Calibri"/>
              </a:rPr>
              <a:t>Messages may give the information about </a:t>
            </a:r>
          </a:p>
          <a:p>
            <a:pPr lvl="1"/>
            <a:r>
              <a:rPr lang="en-US">
                <a:cs typeface="Calibri"/>
              </a:rPr>
              <a:t>Who sent it</a:t>
            </a:r>
          </a:p>
          <a:p>
            <a:pPr lvl="1"/>
            <a:r>
              <a:rPr lang="en-US">
                <a:cs typeface="Calibri"/>
              </a:rPr>
              <a:t>Who received it</a:t>
            </a:r>
          </a:p>
          <a:p>
            <a:pPr lvl="1"/>
            <a:r>
              <a:rPr lang="en-US">
                <a:cs typeface="Calibri"/>
              </a:rPr>
              <a:t>Timestamps</a:t>
            </a:r>
          </a:p>
          <a:p>
            <a:pPr lvl="1"/>
            <a:r>
              <a:rPr lang="en-US">
                <a:cs typeface="Calibri"/>
              </a:rPr>
              <a:t>Message content</a:t>
            </a:r>
          </a:p>
        </p:txBody>
      </p:sp>
    </p:spTree>
    <p:extLst>
      <p:ext uri="{BB962C8B-B14F-4D97-AF65-F5344CB8AC3E}">
        <p14:creationId xmlns:p14="http://schemas.microsoft.com/office/powerpoint/2010/main" val="383136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62C0-EE5D-469A-B0DE-B2AFDDEC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 Message Investigation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C225-375C-48DD-BFB2-6275F78A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simple scenario</a:t>
            </a:r>
          </a:p>
          <a:p>
            <a:pPr lvl="1"/>
            <a:r>
              <a:rPr lang="en-US">
                <a:cs typeface="Calibri"/>
              </a:rPr>
              <a:t>The phone was received a message on Jan 29, 2020 around 6:20 pm.</a:t>
            </a:r>
          </a:p>
          <a:p>
            <a:r>
              <a:rPr lang="en-US">
                <a:cs typeface="Calibri"/>
              </a:rPr>
              <a:t>Questions need to be answered during the investigation</a:t>
            </a:r>
          </a:p>
          <a:p>
            <a:pPr lvl="1"/>
            <a:r>
              <a:rPr lang="en-US">
                <a:ea typeface="+mn-lt"/>
                <a:cs typeface="+mn-lt"/>
              </a:rPr>
              <a:t>Who sent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What is the content of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Does the message have attachments?</a:t>
            </a:r>
          </a:p>
          <a:p>
            <a:pPr lvl="1"/>
            <a:r>
              <a:rPr lang="en-US">
                <a:ea typeface="+mn-lt"/>
                <a:cs typeface="+mn-lt"/>
              </a:rPr>
              <a:t>Does the message contain multimedia information?</a:t>
            </a:r>
          </a:p>
          <a:p>
            <a:pPr lvl="1"/>
            <a:r>
              <a:rPr lang="en-US">
                <a:cs typeface="Calibri"/>
              </a:rPr>
              <a:t>Has the message been read?</a:t>
            </a:r>
          </a:p>
          <a:p>
            <a:pPr lvl="1"/>
            <a:r>
              <a:rPr lang="en-US">
                <a:cs typeface="Calibri"/>
              </a:rPr>
              <a:t>Which message app did the sender use to create the message?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75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5AC6-E73B-4910-B495-3AA16912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Strategies to find the message evidence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C43A-EBA4-49C9-9369-095A49DC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 how messages are stored in disks</a:t>
            </a:r>
          </a:p>
          <a:p>
            <a:pPr lvl="1"/>
            <a:r>
              <a:rPr lang="en-US" dirty="0"/>
              <a:t>often organized and </a:t>
            </a:r>
            <a:r>
              <a:rPr lang="en-US" dirty="0">
                <a:ea typeface="+mn-lt"/>
                <a:cs typeface="+mn-lt"/>
              </a:rPr>
              <a:t>stored in centralized locations such as databases, XML, and text files. </a:t>
            </a:r>
          </a:p>
          <a:p>
            <a:r>
              <a:rPr lang="en-US" dirty="0"/>
              <a:t>Steps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Remember the list of questions to be answered</a:t>
            </a:r>
          </a:p>
          <a:p>
            <a:pPr marL="457200" lvl="1" indent="0">
              <a:buNone/>
            </a:pPr>
            <a:r>
              <a:rPr lang="en-US" dirty="0"/>
              <a:t>for each question, repeat</a:t>
            </a:r>
          </a:p>
          <a:p>
            <a:pPr marL="914400" lvl="1" indent="-457200">
              <a:buAutoNum type="arabicPeriod"/>
            </a:pPr>
            <a:r>
              <a:rPr lang="en-US" dirty="0"/>
              <a:t>find potential locations of evidence, e.g., folder</a:t>
            </a: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dirty="0"/>
              <a:t>find database</a:t>
            </a: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dirty="0"/>
              <a:t>examine table</a:t>
            </a: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dirty="0"/>
              <a:t>find clues to answer the question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35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17B-657F-44E2-BFBD-4420CCE6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1: </a:t>
            </a:r>
            <a:r>
              <a:rPr lang="en-US">
                <a:cs typeface="Calibri"/>
              </a:rPr>
              <a:t>F</a:t>
            </a:r>
            <a:r>
              <a:rPr lang="en-GB" err="1">
                <a:cs typeface="Calibri"/>
              </a:rPr>
              <a:t>ind</a:t>
            </a:r>
            <a:r>
              <a:rPr lang="en-GB">
                <a:cs typeface="Calibri"/>
              </a:rPr>
              <a:t> potential locations of evidence</a:t>
            </a:r>
            <a:endParaRPr lang="en-US">
              <a:cs typeface="Calibri Light"/>
            </a:endParaRPr>
          </a:p>
        </p:txBody>
      </p:sp>
      <p:pic>
        <p:nvPicPr>
          <p:cNvPr id="5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527D8D-06C8-4F1F-8E33-B26E96B5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6" y="2350823"/>
            <a:ext cx="10291988" cy="26704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667C35-3105-4747-995C-B8701D73F9D1}"/>
              </a:ext>
            </a:extLst>
          </p:cNvPr>
          <p:cNvSpPr/>
          <p:nvPr/>
        </p:nvSpPr>
        <p:spPr>
          <a:xfrm>
            <a:off x="1613606" y="3548858"/>
            <a:ext cx="964406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F6BB4-C439-463B-89C7-DCFB3229583B}"/>
              </a:ext>
            </a:extLst>
          </p:cNvPr>
          <p:cNvSpPr txBox="1"/>
          <p:nvPr/>
        </p:nvSpPr>
        <p:spPr>
          <a:xfrm>
            <a:off x="9448801" y="3074737"/>
            <a:ext cx="1191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-L: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8531C-E3DC-4F79-A646-77849001273A}"/>
              </a:ext>
            </a:extLst>
          </p:cNvPr>
          <p:cNvSpPr txBox="1"/>
          <p:nvPr/>
        </p:nvSpPr>
        <p:spPr>
          <a:xfrm>
            <a:off x="950006" y="1983441"/>
            <a:ext cx="331097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Find the location of Java package</a:t>
            </a:r>
          </a:p>
        </p:txBody>
      </p:sp>
    </p:spTree>
    <p:extLst>
      <p:ext uri="{BB962C8B-B14F-4D97-AF65-F5344CB8AC3E}">
        <p14:creationId xmlns:p14="http://schemas.microsoft.com/office/powerpoint/2010/main" val="97976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E6EF-6049-481D-BEC1-8B5DEF8E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2:</a:t>
            </a:r>
            <a:r>
              <a:rPr lang="en-US">
                <a:cs typeface="Calibri" panose="020F0502020204030204"/>
              </a:rPr>
              <a:t> Find the message database</a:t>
            </a:r>
            <a:endParaRPr lang="en-US"/>
          </a:p>
        </p:txBody>
      </p:sp>
      <p:pic>
        <p:nvPicPr>
          <p:cNvPr id="5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B9C398-2BCD-4869-AB73-B80EAA93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8760"/>
            <a:ext cx="10624481" cy="2227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BCDAE8-4419-45E0-B331-E76AFEEE612E}"/>
              </a:ext>
            </a:extLst>
          </p:cNvPr>
          <p:cNvSpPr/>
          <p:nvPr/>
        </p:nvSpPr>
        <p:spPr>
          <a:xfrm>
            <a:off x="1492105" y="3261101"/>
            <a:ext cx="9970576" cy="335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F0A44-EA14-43E9-8414-D8F55CEFDFF0}"/>
              </a:ext>
            </a:extLst>
          </p:cNvPr>
          <p:cNvSpPr txBox="1"/>
          <p:nvPr/>
        </p:nvSpPr>
        <p:spPr>
          <a:xfrm>
            <a:off x="842850" y="2304910"/>
            <a:ext cx="2665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Find the database location</a:t>
            </a:r>
          </a:p>
        </p:txBody>
      </p:sp>
    </p:spTree>
    <p:extLst>
      <p:ext uri="{BB962C8B-B14F-4D97-AF65-F5344CB8AC3E}">
        <p14:creationId xmlns:p14="http://schemas.microsoft.com/office/powerpoint/2010/main" val="429383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DF52-466B-4C48-8F85-C38A329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3: </a:t>
            </a:r>
            <a:r>
              <a:rPr lang="en-US"/>
              <a:t>Examine database</a:t>
            </a:r>
            <a:endParaRPr lang="en-US">
              <a:cs typeface="Calibri Light"/>
            </a:endParaRP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232CDD55-5E33-4F9C-BCC6-B073648A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0283"/>
            <a:ext cx="11019592" cy="724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CCB7E-888F-414E-913B-55CECD9C2D4D}"/>
              </a:ext>
            </a:extLst>
          </p:cNvPr>
          <p:cNvSpPr txBox="1"/>
          <p:nvPr/>
        </p:nvSpPr>
        <p:spPr>
          <a:xfrm>
            <a:off x="838200" y="2915714"/>
            <a:ext cx="612420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i="1" dirty="0" err="1">
                <a:solidFill>
                  <a:srgbClr val="7030A0"/>
                </a:solidFill>
                <a:cs typeface="Calibri"/>
              </a:rPr>
              <a:t>sms</a:t>
            </a:r>
            <a:r>
              <a:rPr lang="en-US" sz="2400" dirty="0">
                <a:cs typeface="Calibri"/>
              </a:rPr>
              <a:t>: message log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cs typeface="Calibri"/>
              </a:rPr>
              <a:t>Only the system, phone, or the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default</a:t>
            </a:r>
            <a:r>
              <a:rPr lang="en-GB" sz="2400" dirty="0">
                <a:cs typeface="Calibri"/>
              </a:rPr>
              <a:t> message app can have full access to SMS data 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solidFill>
                  <a:srgbClr val="7030A0"/>
                </a:solidFill>
                <a:cs typeface="Calibri"/>
              </a:rPr>
              <a:t>threads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cs typeface="Calibri"/>
              </a:rPr>
              <a:t>Group all messages based on incoming phone numbers?</a:t>
            </a: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solidFill>
                  <a:srgbClr val="7030A0"/>
                </a:solidFill>
                <a:cs typeface="Calibri"/>
              </a:rPr>
              <a:t>Part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cs typeface="Calibri"/>
              </a:rPr>
              <a:t>MMS-Multimedia Message Service</a:t>
            </a:r>
          </a:p>
          <a:p>
            <a:pPr marL="742950" lvl="1" indent="-285750">
              <a:buFont typeface="Arial"/>
              <a:buChar char="•"/>
            </a:pPr>
            <a:endParaRPr lang="en-GB" sz="24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35DB7AB5-D076-4186-8183-24D35A5F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846" y="2915714"/>
            <a:ext cx="2833606" cy="39450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2BF592-AD69-4366-9237-AEF4158217EF}"/>
              </a:ext>
            </a:extLst>
          </p:cNvPr>
          <p:cNvSpPr/>
          <p:nvPr/>
        </p:nvSpPr>
        <p:spPr>
          <a:xfrm>
            <a:off x="9032282" y="4883862"/>
            <a:ext cx="400373" cy="19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34F1C-ABAD-4C8B-BC8E-68141DC3B381}"/>
              </a:ext>
            </a:extLst>
          </p:cNvPr>
          <p:cNvSpPr/>
          <p:nvPr/>
        </p:nvSpPr>
        <p:spPr>
          <a:xfrm>
            <a:off x="9044187" y="5338923"/>
            <a:ext cx="503695" cy="219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6C3D8-38FE-44CB-BA11-7F2808C917F7}"/>
              </a:ext>
            </a:extLst>
          </p:cNvPr>
          <p:cNvSpPr/>
          <p:nvPr/>
        </p:nvSpPr>
        <p:spPr>
          <a:xfrm>
            <a:off x="1305267" y="2517939"/>
            <a:ext cx="10577593" cy="348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E3F617-7620-49BF-8A43-A84535A96944}"/>
              </a:ext>
            </a:extLst>
          </p:cNvPr>
          <p:cNvCxnSpPr>
            <a:cxnSpLocks/>
          </p:cNvCxnSpPr>
          <p:nvPr/>
        </p:nvCxnSpPr>
        <p:spPr>
          <a:xfrm>
            <a:off x="2361537" y="3061252"/>
            <a:ext cx="6520070" cy="189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C2DC5A-8756-4149-8760-45AF02BCCAA2}"/>
              </a:ext>
            </a:extLst>
          </p:cNvPr>
          <p:cNvCxnSpPr>
            <a:cxnSpLocks/>
          </p:cNvCxnSpPr>
          <p:nvPr/>
        </p:nvCxnSpPr>
        <p:spPr>
          <a:xfrm>
            <a:off x="2697480" y="4572000"/>
            <a:ext cx="6255689" cy="86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33F04-7504-4DC7-9D96-72FABB086076}"/>
              </a:ext>
            </a:extLst>
          </p:cNvPr>
          <p:cNvSpPr txBox="1"/>
          <p:nvPr/>
        </p:nvSpPr>
        <p:spPr>
          <a:xfrm>
            <a:off x="838200" y="1781789"/>
            <a:ext cx="308546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Show all tables in the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527C5-5A35-538A-F554-AC7B424CD9AB}"/>
              </a:ext>
            </a:extLst>
          </p:cNvPr>
          <p:cNvSpPr/>
          <p:nvPr/>
        </p:nvSpPr>
        <p:spPr>
          <a:xfrm>
            <a:off x="9009422" y="4548582"/>
            <a:ext cx="400373" cy="19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4BD08-24DB-01B5-C379-082CFC85AAB3}"/>
              </a:ext>
            </a:extLst>
          </p:cNvPr>
          <p:cNvCxnSpPr>
            <a:cxnSpLocks/>
          </p:cNvCxnSpPr>
          <p:nvPr/>
        </p:nvCxnSpPr>
        <p:spPr>
          <a:xfrm flipV="1">
            <a:off x="2019300" y="4618383"/>
            <a:ext cx="6839447" cy="111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E8D5DC8A-EC77-413F-8CEF-3C11EFF6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6" y="1513550"/>
            <a:ext cx="10987695" cy="44031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8CF2BD-FA67-487E-AF49-D4FF3B86365D}"/>
              </a:ext>
            </a:extLst>
          </p:cNvPr>
          <p:cNvSpPr/>
          <p:nvPr/>
        </p:nvSpPr>
        <p:spPr>
          <a:xfrm>
            <a:off x="2416518" y="4080915"/>
            <a:ext cx="1339694" cy="3207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0BF5-8484-4702-B4F3-2C7C6AC46679}"/>
              </a:ext>
            </a:extLst>
          </p:cNvPr>
          <p:cNvSpPr txBox="1"/>
          <p:nvPr/>
        </p:nvSpPr>
        <p:spPr>
          <a:xfrm>
            <a:off x="743766" y="1144218"/>
            <a:ext cx="25427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Exam </a:t>
            </a:r>
            <a:r>
              <a:rPr lang="en-US" i="1" err="1"/>
              <a:t>sms</a:t>
            </a:r>
            <a:r>
              <a:rPr lang="en-US"/>
              <a:t>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6796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DE5E9B3-B154-4FFD-8BBC-548E3B620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9"/>
          <a:stretch/>
        </p:blipFill>
        <p:spPr>
          <a:xfrm>
            <a:off x="647104" y="3860274"/>
            <a:ext cx="4564250" cy="299385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2166331-9D51-4D81-AC0E-D157F4C1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86" y="3864142"/>
            <a:ext cx="6281979" cy="2993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F97F98-B31E-434A-89B0-884A0AD74668}"/>
              </a:ext>
            </a:extLst>
          </p:cNvPr>
          <p:cNvSpPr/>
          <p:nvPr/>
        </p:nvSpPr>
        <p:spPr>
          <a:xfrm>
            <a:off x="1135299" y="3967514"/>
            <a:ext cx="645762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872F1-6DD9-4E40-94AE-E4433B02396E}"/>
              </a:ext>
            </a:extLst>
          </p:cNvPr>
          <p:cNvSpPr/>
          <p:nvPr/>
        </p:nvSpPr>
        <p:spPr>
          <a:xfrm>
            <a:off x="1897298" y="3967513"/>
            <a:ext cx="645762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7BC8E-4393-43DA-A404-D887C5EA49FF}"/>
              </a:ext>
            </a:extLst>
          </p:cNvPr>
          <p:cNvSpPr/>
          <p:nvPr/>
        </p:nvSpPr>
        <p:spPr>
          <a:xfrm>
            <a:off x="3460044" y="3967513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6E10D-73E3-4E46-A73F-0EDC5B146FDF}"/>
              </a:ext>
            </a:extLst>
          </p:cNvPr>
          <p:cNvSpPr/>
          <p:nvPr/>
        </p:nvSpPr>
        <p:spPr>
          <a:xfrm>
            <a:off x="4338280" y="396751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2B636-2622-4E37-9975-214CA6C0CE46}"/>
              </a:ext>
            </a:extLst>
          </p:cNvPr>
          <p:cNvSpPr/>
          <p:nvPr/>
        </p:nvSpPr>
        <p:spPr>
          <a:xfrm>
            <a:off x="6185162" y="3877105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6ECCF-AEA8-419F-B3FE-5F405F9895CC}"/>
              </a:ext>
            </a:extLst>
          </p:cNvPr>
          <p:cNvSpPr/>
          <p:nvPr/>
        </p:nvSpPr>
        <p:spPr>
          <a:xfrm>
            <a:off x="11286687" y="3864191"/>
            <a:ext cx="361627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974B22-8EA3-4273-B4C4-5573324B312A}"/>
              </a:ext>
            </a:extLst>
          </p:cNvPr>
          <p:cNvSpPr/>
          <p:nvPr/>
        </p:nvSpPr>
        <p:spPr>
          <a:xfrm>
            <a:off x="1574417" y="466060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2941C-9CAF-49B2-9EDB-0B0BB05C7549}"/>
              </a:ext>
            </a:extLst>
          </p:cNvPr>
          <p:cNvSpPr/>
          <p:nvPr/>
        </p:nvSpPr>
        <p:spPr>
          <a:xfrm>
            <a:off x="1574417" y="606474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86AA65-E918-4DA7-8D0F-E065351FEBE0}"/>
              </a:ext>
            </a:extLst>
          </p:cNvPr>
          <p:cNvCxnSpPr/>
          <p:nvPr/>
        </p:nvCxnSpPr>
        <p:spPr>
          <a:xfrm>
            <a:off x="1574417" y="4174158"/>
            <a:ext cx="85534" cy="4172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C4E1D5-FC1B-40AF-BD8B-909509654672}"/>
              </a:ext>
            </a:extLst>
          </p:cNvPr>
          <p:cNvCxnSpPr/>
          <p:nvPr/>
        </p:nvCxnSpPr>
        <p:spPr>
          <a:xfrm>
            <a:off x="1310094" y="4187072"/>
            <a:ext cx="264323" cy="18776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F4143-11D4-4BD8-A997-A84A57C8CE4A}"/>
              </a:ext>
            </a:extLst>
          </p:cNvPr>
          <p:cNvSpPr/>
          <p:nvPr/>
        </p:nvSpPr>
        <p:spPr>
          <a:xfrm>
            <a:off x="10016837" y="3888739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619D4-176D-4E1E-9E74-A7DB5C204CD2}"/>
              </a:ext>
            </a:extLst>
          </p:cNvPr>
          <p:cNvSpPr txBox="1"/>
          <p:nvPr/>
        </p:nvSpPr>
        <p:spPr>
          <a:xfrm>
            <a:off x="153958" y="1381737"/>
            <a:ext cx="217387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conversation ID. corresponds to </a:t>
            </a:r>
            <a:r>
              <a:rPr lang="en-US" sz="1600" dirty="0">
                <a:solidFill>
                  <a:srgbClr val="FF0000"/>
                </a:solidFill>
              </a:rPr>
              <a:t>thread</a:t>
            </a:r>
            <a:r>
              <a:rPr lang="en-US" sz="1600" dirty="0"/>
              <a:t> table (comes from the same phone #)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208EA6-1BB4-4A79-9017-C48F942F8F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240895" y="2458955"/>
            <a:ext cx="5337" cy="14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0585F8-1C41-46DE-A383-A99C867D015F}"/>
              </a:ext>
            </a:extLst>
          </p:cNvPr>
          <p:cNvSpPr txBox="1"/>
          <p:nvPr/>
        </p:nvSpPr>
        <p:spPr>
          <a:xfrm>
            <a:off x="1384187" y="2352323"/>
            <a:ext cx="18872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phone # of the entity who sent the message</a:t>
            </a:r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85B955-21AC-42A9-82F2-5D3F2E9C6374}"/>
              </a:ext>
            </a:extLst>
          </p:cNvPr>
          <p:cNvCxnSpPr>
            <a:stCxn id="25" idx="2"/>
          </p:cNvCxnSpPr>
          <p:nvPr/>
        </p:nvCxnSpPr>
        <p:spPr>
          <a:xfrm flipH="1">
            <a:off x="2091586" y="3275653"/>
            <a:ext cx="236246" cy="71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C50C04-45BD-472E-BE2D-1405D376FB3A}"/>
              </a:ext>
            </a:extLst>
          </p:cNvPr>
          <p:cNvSpPr txBox="1"/>
          <p:nvPr/>
        </p:nvSpPr>
        <p:spPr>
          <a:xfrm>
            <a:off x="3679603" y="2629322"/>
            <a:ext cx="18872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time the message was received/sent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C48AEB-29BA-41DD-B356-1A1AB8432D4B}"/>
              </a:ext>
            </a:extLst>
          </p:cNvPr>
          <p:cNvCxnSpPr>
            <a:stCxn id="33" idx="2"/>
          </p:cNvCxnSpPr>
          <p:nvPr/>
        </p:nvCxnSpPr>
        <p:spPr>
          <a:xfrm>
            <a:off x="4623248" y="3275653"/>
            <a:ext cx="50248" cy="6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305A72-9C08-4D3E-88B2-7E65D9EBE28D}"/>
              </a:ext>
            </a:extLst>
          </p:cNvPr>
          <p:cNvCxnSpPr>
            <a:stCxn id="33" idx="2"/>
          </p:cNvCxnSpPr>
          <p:nvPr/>
        </p:nvCxnSpPr>
        <p:spPr>
          <a:xfrm flipH="1">
            <a:off x="3679603" y="3275653"/>
            <a:ext cx="943645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CEAB0D-2F23-4881-8414-D0478019A252}"/>
              </a:ext>
            </a:extLst>
          </p:cNvPr>
          <p:cNvSpPr txBox="1"/>
          <p:nvPr/>
        </p:nvSpPr>
        <p:spPr>
          <a:xfrm>
            <a:off x="4338280" y="1452248"/>
            <a:ext cx="21468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indicates the specific SMS content</a:t>
            </a:r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166AE7-453C-43BE-8C25-08867E5B0C47}"/>
              </a:ext>
            </a:extLst>
          </p:cNvPr>
          <p:cNvCxnSpPr>
            <a:stCxn id="39" idx="2"/>
            <a:endCxn id="11" idx="0"/>
          </p:cNvCxnSpPr>
          <p:nvPr/>
        </p:nvCxnSpPr>
        <p:spPr>
          <a:xfrm>
            <a:off x="5411707" y="2098579"/>
            <a:ext cx="993014" cy="17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BF435E-B3F5-4DE2-85E1-66EC61443F69}"/>
              </a:ext>
            </a:extLst>
          </p:cNvPr>
          <p:cNvSpPr txBox="1"/>
          <p:nvPr/>
        </p:nvSpPr>
        <p:spPr>
          <a:xfrm>
            <a:off x="8700877" y="2793684"/>
            <a:ext cx="16931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App that created the </a:t>
            </a:r>
            <a:r>
              <a:rPr lang="en-US" err="1">
                <a:ea typeface="+mn-lt"/>
                <a:cs typeface="+mn-lt"/>
              </a:rPr>
              <a:t>sms</a:t>
            </a:r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BB72E0-ED25-47F8-B952-744CDF86169B}"/>
              </a:ext>
            </a:extLst>
          </p:cNvPr>
          <p:cNvCxnSpPr>
            <a:stCxn id="42" idx="2"/>
            <a:endCxn id="18" idx="0"/>
          </p:cNvCxnSpPr>
          <p:nvPr/>
        </p:nvCxnSpPr>
        <p:spPr>
          <a:xfrm>
            <a:off x="9547476" y="3440015"/>
            <a:ext cx="811615" cy="4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3070FD-6AFF-41A5-9F6B-0923853FABE9}"/>
              </a:ext>
            </a:extLst>
          </p:cNvPr>
          <p:cNvSpPr txBox="1"/>
          <p:nvPr/>
        </p:nvSpPr>
        <p:spPr>
          <a:xfrm>
            <a:off x="9908535" y="1534305"/>
            <a:ext cx="21468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Read flag: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0 : not been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1: has been read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2F3E65-BAA3-4693-AFAE-D843BEB0D937}"/>
              </a:ext>
            </a:extLst>
          </p:cNvPr>
          <p:cNvCxnSpPr>
            <a:cxnSpLocks/>
            <a:stCxn id="49" idx="2"/>
            <a:endCxn id="12" idx="0"/>
          </p:cNvCxnSpPr>
          <p:nvPr/>
        </p:nvCxnSpPr>
        <p:spPr>
          <a:xfrm>
            <a:off x="10981962" y="2457635"/>
            <a:ext cx="485539" cy="140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82518-C8F2-4C93-A93C-38A0EA29A923}"/>
              </a:ext>
            </a:extLst>
          </p:cNvPr>
          <p:cNvSpPr/>
          <p:nvPr/>
        </p:nvSpPr>
        <p:spPr>
          <a:xfrm>
            <a:off x="7360342" y="3880788"/>
            <a:ext cx="748547" cy="19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80BBE9-E563-4C40-8DA8-69F7E5A843A7}"/>
              </a:ext>
            </a:extLst>
          </p:cNvPr>
          <p:cNvSpPr txBox="1"/>
          <p:nvPr/>
        </p:nvSpPr>
        <p:spPr>
          <a:xfrm>
            <a:off x="6413492" y="2241760"/>
            <a:ext cx="207000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SMS center (SMSC)</a:t>
            </a:r>
            <a:r>
              <a:rPr lang="en-GB" sz="1600">
                <a:ea typeface="+mn-lt"/>
                <a:cs typeface="+mn-lt"/>
              </a:rPr>
              <a:t> handles the SMS operations of a wireless network</a:t>
            </a:r>
            <a:endParaRPr lang="en-US" sz="16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06B54-9268-4C90-8C35-2FBBA7BCA9A1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7448496" y="3318978"/>
            <a:ext cx="286120" cy="56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64094-613C-48F2-8ECA-107E1BF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4: F</a:t>
            </a:r>
            <a:r>
              <a:rPr lang="en-GB" dirty="0" err="1">
                <a:cs typeface="Calibri Light"/>
              </a:rPr>
              <a:t>ind</a:t>
            </a:r>
            <a:r>
              <a:rPr lang="en-GB" dirty="0">
                <a:cs typeface="Calibri Light"/>
              </a:rPr>
              <a:t> clues to answer the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9095-D279-4A4F-9B71-A1288FC4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846A-3D68-4768-B9E9-0E9864C6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AOSP</a:t>
            </a:r>
          </a:p>
          <a:p>
            <a:r>
              <a:rPr lang="en-US" dirty="0"/>
              <a:t>Investigating messaging services</a:t>
            </a:r>
          </a:p>
          <a:p>
            <a:r>
              <a:rPr lang="en-US" dirty="0"/>
              <a:t>Investigating calling services</a:t>
            </a:r>
          </a:p>
          <a:p>
            <a:r>
              <a:rPr lang="en-US" dirty="0"/>
              <a:t>Investigating calendar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E663CC-1833-4FDF-8D9D-F168D7F8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61478"/>
            <a:ext cx="8575253" cy="2069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5F053-B0D9-4A67-9DE3-E55CB82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Which message was received on Jan 29, 2020 around 6:20 pm?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91C6C-2CCD-4689-B6A4-0133AADF5FFB}"/>
              </a:ext>
            </a:extLst>
          </p:cNvPr>
          <p:cNvSpPr txBox="1"/>
          <p:nvPr/>
        </p:nvSpPr>
        <p:spPr>
          <a:xfrm>
            <a:off x="838200" y="1827086"/>
            <a:ext cx="617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https://www.epochconverter.com/</a:t>
            </a:r>
          </a:p>
        </p:txBody>
      </p:sp>
      <p:pic>
        <p:nvPicPr>
          <p:cNvPr id="7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38006D-A5AB-4D11-B586-E4C137CC3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" t="2156" r="-4569" b="57689"/>
          <a:stretch/>
        </p:blipFill>
        <p:spPr>
          <a:xfrm>
            <a:off x="6678935" y="4788568"/>
            <a:ext cx="4564250" cy="15320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B6044-3F55-4E49-B384-F834C836503E}"/>
              </a:ext>
            </a:extLst>
          </p:cNvPr>
          <p:cNvSpPr/>
          <p:nvPr/>
        </p:nvSpPr>
        <p:spPr>
          <a:xfrm>
            <a:off x="8961060" y="5290987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CB3D0-BCCA-40A8-A9F5-8F2DA34967C0}"/>
              </a:ext>
            </a:extLst>
          </p:cNvPr>
          <p:cNvCxnSpPr>
            <a:cxnSpLocks/>
          </p:cNvCxnSpPr>
          <p:nvPr/>
        </p:nvCxnSpPr>
        <p:spPr>
          <a:xfrm>
            <a:off x="3983960" y="3516472"/>
            <a:ext cx="4977100" cy="177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F6DEB1-4BF1-4D48-9570-D5DA9A4CFB4A}"/>
              </a:ext>
            </a:extLst>
          </p:cNvPr>
          <p:cNvSpPr txBox="1"/>
          <p:nvPr/>
        </p:nvSpPr>
        <p:spPr>
          <a:xfrm>
            <a:off x="1216422" y="5185246"/>
            <a:ext cx="27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Who sent the message?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DDDD0-DC4F-4848-9B94-1640E075304D}"/>
              </a:ext>
            </a:extLst>
          </p:cNvPr>
          <p:cNvCxnSpPr>
            <a:cxnSpLocks/>
          </p:cNvCxnSpPr>
          <p:nvPr/>
        </p:nvCxnSpPr>
        <p:spPr>
          <a:xfrm>
            <a:off x="3753853" y="5382126"/>
            <a:ext cx="35292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74860-0BE5-4F67-AD62-115C27278234}"/>
              </a:ext>
            </a:extLst>
          </p:cNvPr>
          <p:cNvSpPr/>
          <p:nvPr/>
        </p:nvSpPr>
        <p:spPr>
          <a:xfrm>
            <a:off x="7557375" y="5276398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Text&#10;&#10;Description automatically generated">
            <a:extLst>
              <a:ext uri="{FF2B5EF4-FFF2-40B4-BE49-F238E27FC236}">
                <a16:creationId xmlns:a16="http://schemas.microsoft.com/office/drawing/2014/main" id="{4DFD8402-75D4-4ABD-BEE7-C43D58CB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29" y="3705830"/>
            <a:ext cx="2951781" cy="91048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E36C14-B28D-4673-9B1C-9B0DD47955AE}"/>
              </a:ext>
            </a:extLst>
          </p:cNvPr>
          <p:cNvCxnSpPr>
            <a:cxnSpLocks/>
          </p:cNvCxnSpPr>
          <p:nvPr/>
        </p:nvCxnSpPr>
        <p:spPr>
          <a:xfrm flipV="1">
            <a:off x="9617242" y="4243137"/>
            <a:ext cx="0" cy="10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7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1F0-5951-44FE-BD84-21247EBC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table describes conversation (</a:t>
            </a:r>
            <a:r>
              <a:rPr lang="en-US" sz="3600" i="1" dirty="0">
                <a:solidFill>
                  <a:srgbClr val="7030A0"/>
                </a:solidFill>
                <a:latin typeface="+mn-lt"/>
                <a:ea typeface="+mn-ea"/>
                <a:cs typeface="Calibri"/>
              </a:rPr>
              <a:t>threads</a:t>
            </a:r>
            <a:r>
              <a:rPr lang="en-US" dirty="0">
                <a:cs typeface="Calibri Light"/>
              </a:rPr>
              <a:t>)?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8279A1-1012-4FE6-9F28-F5716B0C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71" y="2740675"/>
            <a:ext cx="10698996" cy="318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8859F5-47D3-4A10-8708-54BE62C6D958}"/>
              </a:ext>
            </a:extLst>
          </p:cNvPr>
          <p:cNvSpPr/>
          <p:nvPr/>
        </p:nvSpPr>
        <p:spPr>
          <a:xfrm>
            <a:off x="1858540" y="3132123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E0C9-E5AF-490A-B1EC-E1C20CFE983F}"/>
              </a:ext>
            </a:extLst>
          </p:cNvPr>
          <p:cNvSpPr/>
          <p:nvPr/>
        </p:nvSpPr>
        <p:spPr>
          <a:xfrm>
            <a:off x="2698031" y="3132122"/>
            <a:ext cx="1149458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CB5DD-18F1-47C3-BFBA-8D6BED560762}"/>
              </a:ext>
            </a:extLst>
          </p:cNvPr>
          <p:cNvSpPr/>
          <p:nvPr/>
        </p:nvSpPr>
        <p:spPr>
          <a:xfrm>
            <a:off x="6055997" y="3132122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CE06-35FF-4DC9-92E1-CD91A7475F68}"/>
              </a:ext>
            </a:extLst>
          </p:cNvPr>
          <p:cNvSpPr/>
          <p:nvPr/>
        </p:nvSpPr>
        <p:spPr>
          <a:xfrm>
            <a:off x="8600302" y="3132123"/>
            <a:ext cx="374543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5D1D0-0718-43C7-9E95-8C742EFF04DA}"/>
              </a:ext>
            </a:extLst>
          </p:cNvPr>
          <p:cNvSpPr/>
          <p:nvPr/>
        </p:nvSpPr>
        <p:spPr>
          <a:xfrm>
            <a:off x="10318031" y="3132123"/>
            <a:ext cx="1226949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BD246-2242-4464-8644-F5A43A6678D1}"/>
              </a:ext>
            </a:extLst>
          </p:cNvPr>
          <p:cNvSpPr/>
          <p:nvPr/>
        </p:nvSpPr>
        <p:spPr>
          <a:xfrm>
            <a:off x="1304924" y="3138487"/>
            <a:ext cx="27384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6194A-B0A7-4583-AE8B-06C3D7C1F5CC}"/>
              </a:ext>
            </a:extLst>
          </p:cNvPr>
          <p:cNvSpPr/>
          <p:nvPr/>
        </p:nvSpPr>
        <p:spPr>
          <a:xfrm>
            <a:off x="1578769" y="3673733"/>
            <a:ext cx="1119262" cy="2195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5B207-45E8-423C-8E91-11054F079CCA}"/>
              </a:ext>
            </a:extLst>
          </p:cNvPr>
          <p:cNvSpPr txBox="1"/>
          <p:nvPr/>
        </p:nvSpPr>
        <p:spPr>
          <a:xfrm>
            <a:off x="257422" y="1541596"/>
            <a:ext cx="15807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C8A8C-6CBB-4A04-8786-AC881E984AE0}"/>
              </a:ext>
            </a:extLst>
          </p:cNvPr>
          <p:cNvCxnSpPr>
            <a:cxnSpLocks/>
          </p:cNvCxnSpPr>
          <p:nvPr/>
        </p:nvCxnSpPr>
        <p:spPr>
          <a:xfrm flipH="1">
            <a:off x="1441846" y="1825423"/>
            <a:ext cx="24487" cy="119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0AB06-4DDF-48B9-AB17-959E6EFB942F}"/>
              </a:ext>
            </a:extLst>
          </p:cNvPr>
          <p:cNvCxnSpPr>
            <a:cxnSpLocks/>
          </p:cNvCxnSpPr>
          <p:nvPr/>
        </p:nvCxnSpPr>
        <p:spPr>
          <a:xfrm flipH="1">
            <a:off x="2047111" y="1282991"/>
            <a:ext cx="552017" cy="1472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634276-960F-4204-A9E7-594B4E40F071}"/>
              </a:ext>
            </a:extLst>
          </p:cNvPr>
          <p:cNvSpPr txBox="1"/>
          <p:nvPr/>
        </p:nvSpPr>
        <p:spPr>
          <a:xfrm>
            <a:off x="2599128" y="1966438"/>
            <a:ext cx="15807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start 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BAEF7-72E0-4BEC-B67B-3EB83DBB670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205786" y="2551213"/>
            <a:ext cx="1183704" cy="5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39B026-5FF6-4C35-A126-5D500B443F39}"/>
              </a:ext>
            </a:extLst>
          </p:cNvPr>
          <p:cNvSpPr txBox="1"/>
          <p:nvPr/>
        </p:nvSpPr>
        <p:spPr>
          <a:xfrm>
            <a:off x="6312524" y="1336454"/>
            <a:ext cx="266232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stores only the content of a short message or multimedia message, the rest of the content is indicated by an ellipsis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0BCBD1-D914-4209-94B7-EE0F9D90B124}"/>
              </a:ext>
            </a:extLst>
          </p:cNvPr>
          <p:cNvCxnSpPr>
            <a:cxnSpLocks/>
          </p:cNvCxnSpPr>
          <p:nvPr/>
        </p:nvCxnSpPr>
        <p:spPr>
          <a:xfrm flipH="1">
            <a:off x="6408821" y="2480250"/>
            <a:ext cx="256675" cy="5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4B3425-9274-4B5D-8F4B-7770AEFFEF72}"/>
              </a:ext>
            </a:extLst>
          </p:cNvPr>
          <p:cNvSpPr txBox="1"/>
          <p:nvPr/>
        </p:nvSpPr>
        <p:spPr>
          <a:xfrm>
            <a:off x="3882497" y="1419502"/>
            <a:ext cx="20720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number of messages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EAC05A-A212-44E1-B807-A4DD3CC9763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47491" y="1758056"/>
            <a:ext cx="1071030" cy="129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7A30C7-4948-4AD6-B209-98CD849161F0}"/>
              </a:ext>
            </a:extLst>
          </p:cNvPr>
          <p:cNvSpPr txBox="1"/>
          <p:nvPr/>
        </p:nvSpPr>
        <p:spPr>
          <a:xfrm>
            <a:off x="9232938" y="1680665"/>
            <a:ext cx="18280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messages read flag</a:t>
            </a:r>
          </a:p>
          <a:p>
            <a:r>
              <a:rPr lang="en-US" sz="1600"/>
              <a:t>0: unread</a:t>
            </a:r>
          </a:p>
          <a:p>
            <a:r>
              <a:rPr lang="en-US" sz="1600"/>
              <a:t>1: has read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9F1721-6D50-4FD5-8BB7-BD295833B6AB}"/>
              </a:ext>
            </a:extLst>
          </p:cNvPr>
          <p:cNvCxnSpPr>
            <a:cxnSpLocks/>
          </p:cNvCxnSpPr>
          <p:nvPr/>
        </p:nvCxnSpPr>
        <p:spPr>
          <a:xfrm flipH="1">
            <a:off x="8924902" y="2501366"/>
            <a:ext cx="970863" cy="6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5EE217-3D94-9EEE-7DCF-08BF3E3BB400}"/>
              </a:ext>
            </a:extLst>
          </p:cNvPr>
          <p:cNvSpPr/>
          <p:nvPr/>
        </p:nvSpPr>
        <p:spPr>
          <a:xfrm>
            <a:off x="1548573" y="3931439"/>
            <a:ext cx="2298915" cy="23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AC6D3C-4AB1-3BD3-8D17-21753ABCD99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699455" y="1758056"/>
            <a:ext cx="1219066" cy="217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2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3ECD-00BE-4819-A018-205CF4AE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31" y="1746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Which table contains MMS information 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7BFC37-0D15-4B92-ABEC-77E28E47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27" y="1776909"/>
            <a:ext cx="10172699" cy="1851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73BF34-3D5E-4757-A44B-4791FFCD6211}"/>
              </a:ext>
            </a:extLst>
          </p:cNvPr>
          <p:cNvSpPr/>
          <p:nvPr/>
        </p:nvSpPr>
        <p:spPr>
          <a:xfrm>
            <a:off x="2761129" y="3174205"/>
            <a:ext cx="1021977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11764-9368-4AC4-A59F-2FE58310C0C8}"/>
              </a:ext>
            </a:extLst>
          </p:cNvPr>
          <p:cNvSpPr txBox="1"/>
          <p:nvPr/>
        </p:nvSpPr>
        <p:spPr>
          <a:xfrm>
            <a:off x="976027" y="3807618"/>
            <a:ext cx="99967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Part table stores the following: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_id: </a:t>
            </a:r>
            <a:r>
              <a:rPr lang="en-US" sz="2400" dirty="0">
                <a:ea typeface="+mn-lt"/>
                <a:cs typeface="+mn-lt"/>
              </a:rPr>
              <a:t>Distinguish between different attachments of a multimedia message (including text, picture, audio, video, and other formats)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err="1">
                <a:ea typeface="+mn-lt"/>
                <a:cs typeface="+mn-lt"/>
              </a:rPr>
              <a:t>ct</a:t>
            </a:r>
            <a:r>
              <a:rPr lang="en-US" sz="2400" b="1" dirty="0">
                <a:ea typeface="+mn-lt"/>
                <a:cs typeface="+mn-lt"/>
              </a:rPr>
              <a:t>: </a:t>
            </a:r>
            <a:r>
              <a:rPr lang="en-US" sz="2400" dirty="0">
                <a:ea typeface="+mn-lt"/>
                <a:cs typeface="+mn-lt"/>
              </a:rPr>
              <a:t>indicates what type of attachment 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text:</a:t>
            </a:r>
            <a:r>
              <a:rPr lang="en-US" sz="2400" dirty="0">
                <a:ea typeface="+mn-lt"/>
                <a:cs typeface="+mn-lt"/>
              </a:rPr>
              <a:t> Represents the body of the MMS.</a:t>
            </a:r>
            <a:endParaRPr lang="en-US" sz="24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54C5A-61D5-4D3C-8ED5-09D5491C2E26}"/>
              </a:ext>
            </a:extLst>
          </p:cNvPr>
          <p:cNvSpPr/>
          <p:nvPr/>
        </p:nvSpPr>
        <p:spPr>
          <a:xfrm>
            <a:off x="1365896" y="187697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7C9E7B-7104-4EC5-99A6-6D0966D7E0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050403" y="1102659"/>
            <a:ext cx="881056" cy="88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E0F87-7DA3-4D16-A2F2-CDE594EFC709}"/>
              </a:ext>
            </a:extLst>
          </p:cNvPr>
          <p:cNvSpPr/>
          <p:nvPr/>
        </p:nvSpPr>
        <p:spPr>
          <a:xfrm>
            <a:off x="8507506" y="3174205"/>
            <a:ext cx="2641220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3EEA-E250-484D-83FF-2CF3977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A020-E625-46F1-9FE0-C83C9152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Who sent the message? 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+13233205525</a:t>
            </a:r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What is the content of the message? </a:t>
            </a:r>
          </a:p>
          <a:p>
            <a:pPr lvl="1"/>
            <a:r>
              <a:rPr lang="en-US">
                <a:highlight>
                  <a:srgbClr val="FFFF00"/>
                </a:highlight>
                <a:cs typeface="Calibri"/>
              </a:rPr>
              <a:t>Please enter 304868 into LINE within...</a:t>
            </a:r>
            <a:endParaRPr lang="en-GB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Does the message have attachments? </a:t>
            </a:r>
            <a:r>
              <a:rPr lang="en-US">
                <a:highlight>
                  <a:srgbClr val="FFFF00"/>
                </a:highlight>
                <a:cs typeface="Calibri"/>
              </a:rPr>
              <a:t>No</a:t>
            </a:r>
          </a:p>
          <a:p>
            <a:r>
              <a:rPr lang="en-US">
                <a:cs typeface="Calibri"/>
              </a:rPr>
              <a:t>Does the message contain multimedia information?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No</a:t>
            </a:r>
          </a:p>
          <a:p>
            <a:r>
              <a:rPr lang="en-US">
                <a:ea typeface="+mn-lt"/>
                <a:cs typeface="+mn-lt"/>
              </a:rPr>
              <a:t>Has the message been read?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No</a:t>
            </a:r>
          </a:p>
          <a:p>
            <a:r>
              <a:rPr lang="en-US">
                <a:ea typeface="+mn-lt"/>
                <a:cs typeface="+mn-lt"/>
              </a:rPr>
              <a:t>Which message app did the sender use to create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 </a:t>
            </a:r>
            <a:r>
              <a:rPr lang="en-GB" i="1" err="1">
                <a:highlight>
                  <a:srgbClr val="FFFF00"/>
                </a:highlight>
                <a:ea typeface="+mn-lt"/>
                <a:cs typeface="+mn-lt"/>
              </a:rPr>
              <a:t>com.google.android.apps.messaging</a:t>
            </a:r>
            <a:endParaRPr lang="en-US" i="1">
              <a:highlight>
                <a:srgbClr val="FFFF00"/>
              </a:highligh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162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2631-964E-4A87-B9EE-8CEBA93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0661-5FDB-4729-BEC6-5DCC4C87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 the application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Locate the application package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Look at the application directories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Go to the "databases" directory </a:t>
            </a:r>
            <a:endParaRPr lang="en-US" dirty="0">
              <a:ea typeface="+mn-lt"/>
              <a:cs typeface="+mn-lt"/>
            </a:endParaRPr>
          </a:p>
          <a:p>
            <a:pPr marL="800100" lvl="1" indent="-342900"/>
            <a:r>
              <a:rPr lang="en-US" dirty="0">
                <a:ea typeface="+mn-lt"/>
                <a:cs typeface="+mn-lt"/>
              </a:rPr>
              <a:t>Open </a:t>
            </a:r>
            <a:r>
              <a:rPr lang="en-US" dirty="0" err="1">
                <a:ea typeface="+mn-lt"/>
                <a:cs typeface="+mn-lt"/>
              </a:rPr>
              <a:t>mmssms.db</a:t>
            </a:r>
            <a:endParaRPr lang="en-US" dirty="0">
              <a:ea typeface="+mn-lt"/>
              <a:cs typeface="+mn-lt"/>
            </a:endParaRPr>
          </a:p>
          <a:p>
            <a:pPr marL="800100" lvl="1" indent="-342900"/>
            <a:r>
              <a:rPr lang="en-US" dirty="0">
                <a:ea typeface="+mn-lt"/>
                <a:cs typeface="+mn-lt"/>
              </a:rPr>
              <a:t>Explore these tables: </a:t>
            </a:r>
            <a:r>
              <a:rPr lang="en-US" dirty="0" err="1">
                <a:ea typeface="+mn-lt"/>
                <a:cs typeface="+mn-lt"/>
              </a:rPr>
              <a:t>sms</a:t>
            </a:r>
            <a:r>
              <a:rPr lang="en-US" dirty="0">
                <a:ea typeface="+mn-lt"/>
                <a:cs typeface="+mn-lt"/>
              </a:rPr>
              <a:t>, threads, part</a:t>
            </a:r>
          </a:p>
          <a:p>
            <a:pPr marL="800100" lvl="1" indent="-342900"/>
            <a:r>
              <a:rPr lang="en-US" dirty="0">
                <a:ea typeface="+mn-lt"/>
                <a:cs typeface="+mn-lt"/>
              </a:rPr>
              <a:t>Look at the data in each column and fetch the information you need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24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3E3-51A2-4828-9C67-5DC0A216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Understand the application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Locate the calendar package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Look at the application directories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 to the "databases" directory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Open </a:t>
            </a:r>
            <a:r>
              <a:rPr lang="en-US" err="1">
                <a:ea typeface="+mn-lt"/>
                <a:cs typeface="+mn-lt"/>
              </a:rPr>
              <a:t>calendar.db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Explore these tables: events, reminders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F9E-469E-44F6-81E3-EB300C93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AOSP Application?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E548-7ACA-4A55-B57F-8F9ECF1E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Open-Source Project Apps</a:t>
            </a:r>
          </a:p>
          <a:p>
            <a:r>
              <a:rPr lang="en-US"/>
              <a:t>Original purpose many years ago</a:t>
            </a:r>
          </a:p>
          <a:p>
            <a:pPr lvl="1"/>
            <a:r>
              <a:rPr lang="en-GB"/>
              <a:t>to provide a usable set of applications for someone building an Android device from AOSP</a:t>
            </a:r>
          </a:p>
          <a:p>
            <a:pPr lvl="1"/>
            <a:r>
              <a:rPr lang="en-GB"/>
              <a:t>to serve as a demonstration for the nascent Android app developer community, showcasing how they should build some of these applications</a:t>
            </a:r>
          </a:p>
          <a:p>
            <a:pPr lvl="1"/>
            <a:r>
              <a:rPr lang="en-GB">
                <a:solidFill>
                  <a:srgbClr val="7030A0"/>
                </a:solidFill>
              </a:rPr>
              <a:t>to provide functionality to other Android applications that would interact with them through the standard Android APIs</a:t>
            </a:r>
          </a:p>
          <a:p>
            <a:pPr lvl="1"/>
            <a:r>
              <a:rPr lang="en-GB">
                <a:solidFill>
                  <a:srgbClr val="7030A0"/>
                </a:solidFill>
              </a:rPr>
              <a:t>to serve showcase richer set of features demonstrating the power of Android</a:t>
            </a:r>
            <a:endParaRPr lang="en-US">
              <a:solidFill>
                <a:srgbClr val="7030A0"/>
              </a:solidFill>
            </a:endParaRPr>
          </a:p>
          <a:p>
            <a:r>
              <a:rPr lang="en-US"/>
              <a:t>Package pattern: </a:t>
            </a:r>
            <a:r>
              <a:rPr lang="en-US" i="1" err="1">
                <a:solidFill>
                  <a:srgbClr val="C00000"/>
                </a:solidFill>
              </a:rPr>
              <a:t>com.android.</a:t>
            </a:r>
            <a:r>
              <a:rPr lang="en-US" i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calendar</a:t>
            </a:r>
            <a:r>
              <a:rPr lang="en-US" i="1">
                <a:solidFill>
                  <a:srgbClr val="C00000"/>
                </a:solidFill>
              </a:rPr>
              <a:t> </a:t>
            </a:r>
          </a:p>
          <a:p>
            <a:endParaRPr lang="en-US" i="1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C522-ABC5-403E-9938-76F321D5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835" y="-156010"/>
            <a:ext cx="2080425" cy="33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CC56C-BD37-42C4-9835-5E085D8B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78" y="2071583"/>
            <a:ext cx="5700254" cy="352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564FE-EBF2-4334-A51C-F52BD954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99" y="1382309"/>
            <a:ext cx="1998513" cy="74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36D50-D207-411E-AF5B-8DAE5C8EA820}"/>
              </a:ext>
            </a:extLst>
          </p:cNvPr>
          <p:cNvSpPr txBox="1"/>
          <p:nvPr/>
        </p:nvSpPr>
        <p:spPr>
          <a:xfrm>
            <a:off x="6489288" y="3099520"/>
            <a:ext cx="1880525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/>
              <a:t>you have an email app and a browser app which talk to the same backend server with the same set of credentials. </a:t>
            </a:r>
            <a:endParaRPr lang="en-US" sz="11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DF6FE0-41AC-4C44-932F-84EBF02AE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383" y="2160683"/>
            <a:ext cx="2395764" cy="39991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C1696-1F88-4C07-8BAC-6AE7C07AB3AE}"/>
              </a:ext>
            </a:extLst>
          </p:cNvPr>
          <p:cNvCxnSpPr>
            <a:cxnSpLocks/>
          </p:cNvCxnSpPr>
          <p:nvPr/>
        </p:nvCxnSpPr>
        <p:spPr>
          <a:xfrm flipH="1" flipV="1">
            <a:off x="4858719" y="3223647"/>
            <a:ext cx="1557580" cy="260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1927F3-7639-4E0E-B3D2-CFB18A4AF1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57743" y="3221634"/>
            <a:ext cx="902640" cy="938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0F45EBF-27F0-494A-9875-23E2B2046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59" y="1690688"/>
            <a:ext cx="2003349" cy="309191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F8B3E-4AEF-4FA5-933D-118134B2DC4C}"/>
              </a:ext>
            </a:extLst>
          </p:cNvPr>
          <p:cNvCxnSpPr>
            <a:cxnSpLocks/>
          </p:cNvCxnSpPr>
          <p:nvPr/>
        </p:nvCxnSpPr>
        <p:spPr>
          <a:xfrm flipH="1" flipV="1">
            <a:off x="1835151" y="3099520"/>
            <a:ext cx="907027" cy="329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111E0-0DD1-4D91-8E10-7899C7DBBE1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586780" y="1755647"/>
            <a:ext cx="2722919" cy="100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2C62D-3B12-4D1C-8DB1-6B2CB0993708}"/>
              </a:ext>
            </a:extLst>
          </p:cNvPr>
          <p:cNvSpPr txBox="1"/>
          <p:nvPr/>
        </p:nvSpPr>
        <p:spPr>
          <a:xfrm>
            <a:off x="6750356" y="4389066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6F7136-4EDE-4836-B17B-0F21B4A74DA4}"/>
              </a:ext>
            </a:extLst>
          </p:cNvPr>
          <p:cNvCxnSpPr>
            <a:cxnSpLocks/>
          </p:cNvCxnSpPr>
          <p:nvPr/>
        </p:nvCxnSpPr>
        <p:spPr>
          <a:xfrm flipH="1" flipV="1">
            <a:off x="5866108" y="4636304"/>
            <a:ext cx="884248" cy="24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834594-EF2D-4DA1-8E7A-74AD2916BB89}"/>
              </a:ext>
            </a:extLst>
          </p:cNvPr>
          <p:cNvSpPr txBox="1"/>
          <p:nvPr/>
        </p:nvSpPr>
        <p:spPr>
          <a:xfrm>
            <a:off x="4191015" y="5728729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786371-C94A-4758-8944-DFCB66F57715}"/>
              </a:ext>
            </a:extLst>
          </p:cNvPr>
          <p:cNvCxnSpPr>
            <a:cxnSpLocks/>
          </p:cNvCxnSpPr>
          <p:nvPr/>
        </p:nvCxnSpPr>
        <p:spPr>
          <a:xfrm flipH="1" flipV="1">
            <a:off x="5592305" y="4896897"/>
            <a:ext cx="219559" cy="755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66AE2C-9609-462F-B3EE-15C54486E300}"/>
              </a:ext>
            </a:extLst>
          </p:cNvPr>
          <p:cNvSpPr txBox="1"/>
          <p:nvPr/>
        </p:nvSpPr>
        <p:spPr>
          <a:xfrm>
            <a:off x="201142" y="4896897"/>
            <a:ext cx="18373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/>
              <a:t>delivering IP multimedia services (text, video..)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5C0BE5-132E-417B-84FD-67AB3A94C5D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038489" y="5067946"/>
            <a:ext cx="703689" cy="59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96CE77-8B51-40EF-AA74-4210E907CFAF}"/>
              </a:ext>
            </a:extLst>
          </p:cNvPr>
          <p:cNvSpPr txBox="1"/>
          <p:nvPr/>
        </p:nvSpPr>
        <p:spPr>
          <a:xfrm>
            <a:off x="225059" y="5712524"/>
            <a:ext cx="20875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Recording device activity over a short period of time is known as </a:t>
            </a:r>
            <a:r>
              <a:rPr lang="en-GB" sz="1200" b="0" i="1">
                <a:solidFill>
                  <a:srgbClr val="202124"/>
                </a:solidFill>
                <a:effectLst/>
                <a:latin typeface="Roboto"/>
              </a:rPr>
              <a:t>system tracing (research project?)</a:t>
            </a:r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 </a:t>
            </a:r>
            <a:endParaRPr lang="en-US" sz="12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78ED39-4F1E-4B31-AD04-2CCE190B112F}"/>
              </a:ext>
            </a:extLst>
          </p:cNvPr>
          <p:cNvCxnSpPr>
            <a:cxnSpLocks/>
          </p:cNvCxnSpPr>
          <p:nvPr/>
        </p:nvCxnSpPr>
        <p:spPr>
          <a:xfrm flipV="1">
            <a:off x="2312611" y="5298779"/>
            <a:ext cx="1752072" cy="669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itle 46">
            <a:extLst>
              <a:ext uri="{FF2B5EF4-FFF2-40B4-BE49-F238E27FC236}">
                <a16:creationId xmlns:a16="http://schemas.microsoft.com/office/drawing/2014/main" id="{44379959-ADB6-4CA0-B5E1-F7E4EDBE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 </a:t>
            </a:r>
            <a:r>
              <a:rPr lang="en-GB"/>
              <a:t>Show all </a:t>
            </a:r>
            <a:r>
              <a:rPr lang="en-US" sz="4400"/>
              <a:t>AOSP Apps/Packages: </a:t>
            </a:r>
            <a:r>
              <a:rPr lang="en-US" sz="4400" i="1">
                <a:solidFill>
                  <a:srgbClr val="C00000"/>
                </a:solidFill>
              </a:rPr>
              <a:t>com.andriod.*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5B04-D3D4-4837-A9C1-4E37452C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Investigating AOSP Packages/Services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8EA1B2-B840-481D-91FA-992E13068C7F}"/>
              </a:ext>
            </a:extLst>
          </p:cNvPr>
          <p:cNvCxnSpPr>
            <a:cxnSpLocks/>
          </p:cNvCxnSpPr>
          <p:nvPr/>
        </p:nvCxnSpPr>
        <p:spPr>
          <a:xfrm flipV="1">
            <a:off x="5661329" y="1130058"/>
            <a:ext cx="4260559" cy="945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D81EF8-8E64-40E5-B10F-F49C9E9BD232}"/>
              </a:ext>
            </a:extLst>
          </p:cNvPr>
          <p:cNvCxnSpPr>
            <a:cxnSpLocks/>
          </p:cNvCxnSpPr>
          <p:nvPr/>
        </p:nvCxnSpPr>
        <p:spPr>
          <a:xfrm flipV="1">
            <a:off x="5319423" y="2652382"/>
            <a:ext cx="2639377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B0E1ED-D407-4087-8F30-54794BB23D8B}"/>
              </a:ext>
            </a:extLst>
          </p:cNvPr>
          <p:cNvCxnSpPr>
            <a:cxnSpLocks/>
          </p:cNvCxnSpPr>
          <p:nvPr/>
        </p:nvCxnSpPr>
        <p:spPr>
          <a:xfrm>
            <a:off x="5608982" y="4598308"/>
            <a:ext cx="731935" cy="30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B26786-60D7-49F6-A7AE-9D2E3523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3" cy="4351338"/>
          </a:xfrm>
        </p:spPr>
        <p:txBody>
          <a:bodyPr>
            <a:normAutofit/>
          </a:bodyPr>
          <a:lstStyle/>
          <a:p>
            <a:r>
              <a:rPr lang="en-US"/>
              <a:t>Investigating messaging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com.android.providers.telephony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contacts management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com.android.providers.contacts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calendar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com.android.providers.calendar</a:t>
            </a:r>
            <a:endParaRPr lang="en-US" i="1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E13C6A-7B51-4378-B6A0-BFBFB074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70" y="1718469"/>
            <a:ext cx="1885237" cy="385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4CD059-59FE-4C2D-86EE-E74B0FF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26" y="50729"/>
            <a:ext cx="2046361" cy="416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0FD14E9-B310-488A-903C-5E0DDAC8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27" y="3002756"/>
            <a:ext cx="1708785" cy="3793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27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12EDA0-A064-4A81-B30F-E289186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Investigating Messaging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52F07-FA21-4132-A061-5E6D96946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SMS/MMS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1BDA7-51CE-4C9B-AAEB-7686D8E2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15" y="0"/>
            <a:ext cx="5123985" cy="19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21449-767B-4B25-B116-BAB43FE2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message services?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98D7-B546-4B62-A553-0AC31C01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>
            <a:normAutofit/>
          </a:bodyPr>
          <a:lstStyle/>
          <a:p>
            <a:r>
              <a:rPr lang="en-GB" dirty="0"/>
              <a:t>SMS (short message service)</a:t>
            </a:r>
          </a:p>
          <a:p>
            <a:pPr lvl="1"/>
            <a:r>
              <a:rPr lang="en-GB" dirty="0"/>
              <a:t>a text messaging service component of most telephone, Internet, and </a:t>
            </a:r>
            <a:r>
              <a:rPr lang="en-GB" dirty="0">
                <a:solidFill>
                  <a:srgbClr val="FF0000"/>
                </a:solidFill>
              </a:rPr>
              <a:t>mobile</a:t>
            </a:r>
            <a:r>
              <a:rPr lang="en-GB" dirty="0"/>
              <a:t> device systems</a:t>
            </a:r>
          </a:p>
          <a:p>
            <a:r>
              <a:rPr lang="en-US" dirty="0"/>
              <a:t>MMS (Multimedia Message Service) </a:t>
            </a:r>
          </a:p>
          <a:p>
            <a:pPr lvl="1"/>
            <a:r>
              <a:rPr lang="en-GB" dirty="0"/>
              <a:t>send multimedia content—pictures, video, and audio—in addition to text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6A28F-2C38-43F9-B302-0D5A6ED8C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r="11694"/>
          <a:stretch/>
        </p:blipFill>
        <p:spPr bwMode="auto">
          <a:xfrm>
            <a:off x="6390862" y="1352550"/>
            <a:ext cx="5695122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68C86-3353-45AE-A0A5-405357C9C5F1}"/>
              </a:ext>
            </a:extLst>
          </p:cNvPr>
          <p:cNvSpPr txBox="1"/>
          <p:nvPr/>
        </p:nvSpPr>
        <p:spPr>
          <a:xfrm>
            <a:off x="6390862" y="6657086"/>
            <a:ext cx="6177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https://www.zdnet.com/article/facebook-messenger-on-android-gets-a-google-inspired-facelift</a:t>
            </a:r>
            <a:r>
              <a:rPr lang="en-US" sz="110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52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FB38-445B-4391-A66B-0BE12A3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Messages are sent/received</a:t>
            </a:r>
          </a:p>
        </p:txBody>
      </p:sp>
      <p:pic>
        <p:nvPicPr>
          <p:cNvPr id="2052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A7A02AA9-B40A-48E1-BE87-9885DFBA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9" y="4171122"/>
            <a:ext cx="1652545" cy="16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602062EB-41C1-4750-AEEA-AA35AFB0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1" y="3075590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53BCF766-5F20-4A0A-B9FE-F2221C05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71" y="21600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9C450BD5-11EB-49FD-BD61-C3F2EA8B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28" y="42884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0A1C4A-8A38-4616-9540-7980344E36E1}"/>
              </a:ext>
            </a:extLst>
          </p:cNvPr>
          <p:cNvCxnSpPr>
            <a:cxnSpLocks/>
          </p:cNvCxnSpPr>
          <p:nvPr/>
        </p:nvCxnSpPr>
        <p:spPr>
          <a:xfrm flipV="1">
            <a:off x="2254192" y="3908744"/>
            <a:ext cx="655983" cy="6659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1E849-47E9-4274-B985-F8A3EF0C530B}"/>
              </a:ext>
            </a:extLst>
          </p:cNvPr>
          <p:cNvCxnSpPr>
            <a:cxnSpLocks/>
          </p:cNvCxnSpPr>
          <p:nvPr/>
        </p:nvCxnSpPr>
        <p:spPr>
          <a:xfrm>
            <a:off x="4310932" y="4034468"/>
            <a:ext cx="1421296" cy="8183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B4DEC-1CE4-4F96-AE24-B1EEDFB5EB2F}"/>
              </a:ext>
            </a:extLst>
          </p:cNvPr>
          <p:cNvCxnSpPr>
            <a:cxnSpLocks/>
          </p:cNvCxnSpPr>
          <p:nvPr/>
        </p:nvCxnSpPr>
        <p:spPr>
          <a:xfrm flipV="1">
            <a:off x="4376862" y="3017991"/>
            <a:ext cx="1049906" cy="360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0DF0AF-FBE4-420F-8E88-65E00F25B491}"/>
              </a:ext>
            </a:extLst>
          </p:cNvPr>
          <p:cNvCxnSpPr>
            <a:cxnSpLocks/>
          </p:cNvCxnSpPr>
          <p:nvPr/>
        </p:nvCxnSpPr>
        <p:spPr>
          <a:xfrm flipH="1" flipV="1">
            <a:off x="6303067" y="3429000"/>
            <a:ext cx="260075" cy="7371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93CD1ABA-17BF-40E5-B63D-A46C38CC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26" y="1690221"/>
            <a:ext cx="1210348" cy="12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02823-A367-41EA-A782-9A2FC4940842}"/>
              </a:ext>
            </a:extLst>
          </p:cNvPr>
          <p:cNvSpPr txBox="1"/>
          <p:nvPr/>
        </p:nvSpPr>
        <p:spPr>
          <a:xfrm>
            <a:off x="2809461" y="2338051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EE2F5-7D9F-449F-84B0-189D4D112ABB}"/>
              </a:ext>
            </a:extLst>
          </p:cNvPr>
          <p:cNvSpPr txBox="1"/>
          <p:nvPr/>
        </p:nvSpPr>
        <p:spPr>
          <a:xfrm>
            <a:off x="606467" y="5569545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173B00-579C-4971-B278-D0232992E175}"/>
              </a:ext>
            </a:extLst>
          </p:cNvPr>
          <p:cNvCxnSpPr>
            <a:cxnSpLocks/>
          </p:cNvCxnSpPr>
          <p:nvPr/>
        </p:nvCxnSpPr>
        <p:spPr>
          <a:xfrm flipV="1">
            <a:off x="6634202" y="2246231"/>
            <a:ext cx="760511" cy="3699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57B6EE-C42B-475E-BA99-B78DA7EA0768}"/>
              </a:ext>
            </a:extLst>
          </p:cNvPr>
          <p:cNvSpPr txBox="1"/>
          <p:nvPr/>
        </p:nvSpPr>
        <p:spPr>
          <a:xfrm>
            <a:off x="3057775" y="6104963"/>
            <a:ext cx="72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(SMSC) Number often is associated with your carrier </a:t>
            </a:r>
          </a:p>
        </p:txBody>
      </p:sp>
    </p:spTree>
    <p:extLst>
      <p:ext uri="{BB962C8B-B14F-4D97-AF65-F5344CB8AC3E}">
        <p14:creationId xmlns:p14="http://schemas.microsoft.com/office/powerpoint/2010/main" val="8195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9118-A9C2-4435-AE1E-72AB3C64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SMS/MMS service implementation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386D4-65A0-4689-A164-D55D12B3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3288"/>
            <a:ext cx="6695112" cy="453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66A2-65E6-4BFD-9699-DDE83B8D0CCC}"/>
              </a:ext>
            </a:extLst>
          </p:cNvPr>
          <p:cNvSpPr txBox="1"/>
          <p:nvPr/>
        </p:nvSpPr>
        <p:spPr>
          <a:xfrm>
            <a:off x="6615485" y="4953664"/>
            <a:ext cx="36606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Can be used by other 3</a:t>
            </a:r>
            <a:r>
              <a:rPr lang="en-US" baseline="30000"/>
              <a:t>rd</a:t>
            </a:r>
            <a:r>
              <a:rPr lang="en-US"/>
              <a:t> applications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DE37E-60BE-4D3B-9337-9BC9293EF6F6}"/>
              </a:ext>
            </a:extLst>
          </p:cNvPr>
          <p:cNvCxnSpPr>
            <a:cxnSpLocks/>
          </p:cNvCxnSpPr>
          <p:nvPr/>
        </p:nvCxnSpPr>
        <p:spPr>
          <a:xfrm flipV="1">
            <a:off x="6361043" y="5351228"/>
            <a:ext cx="1717482" cy="4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A20CDB4-8A93-44E9-B77B-D6BE138C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13" y="2631882"/>
            <a:ext cx="3444783" cy="20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7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1365</Words>
  <Application>Microsoft Office PowerPoint</Application>
  <PresentationFormat>Widescreen</PresentationFormat>
  <Paragraphs>173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Roboto</vt:lpstr>
      <vt:lpstr>Office Theme</vt:lpstr>
      <vt:lpstr>AOSP Apps/Packages Investigations</vt:lpstr>
      <vt:lpstr>Overview</vt:lpstr>
      <vt:lpstr>What is AOSP Application? </vt:lpstr>
      <vt:lpstr> Show all AOSP Apps/Packages: com.andriod.*</vt:lpstr>
      <vt:lpstr>Investigating AOSP Packages/Services</vt:lpstr>
      <vt:lpstr>Investigating Messaging Services</vt:lpstr>
      <vt:lpstr>What are message services?</vt:lpstr>
      <vt:lpstr>How Messages are sent/received</vt:lpstr>
      <vt:lpstr>SMS/MMS service implementation</vt:lpstr>
      <vt:lpstr>SMS/MMS services can be used by other apps</vt:lpstr>
      <vt:lpstr>Find and Change default Message Apps </vt:lpstr>
      <vt:lpstr>Why it's important to investigate Message Apps?</vt:lpstr>
      <vt:lpstr>A Message Investigation Scenario</vt:lpstr>
      <vt:lpstr>Strategies to find the message evidence</vt:lpstr>
      <vt:lpstr>Step 1: Find potential locations of evidence</vt:lpstr>
      <vt:lpstr>Step 2: Find the message database</vt:lpstr>
      <vt:lpstr>Step 3: Examine database</vt:lpstr>
      <vt:lpstr>PowerPoint Presentation</vt:lpstr>
      <vt:lpstr>Step 4: Find clues to answer the question</vt:lpstr>
      <vt:lpstr>Which message was received on Jan 29, 2020 around 6:20 pm?</vt:lpstr>
      <vt:lpstr>What table describes conversation (threads)?</vt:lpstr>
      <vt:lpstr>Which table contains MMS information ?</vt:lpstr>
      <vt:lpstr>Solutions</vt:lpstr>
      <vt:lpstr>To summarize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2025-01-01T14:54:16Z</dcterms:modified>
</cp:coreProperties>
</file>