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841"/>
    <a:srgbClr val="FFFFFF"/>
    <a:srgbClr val="FFEDD3"/>
    <a:srgbClr val="575757"/>
    <a:srgbClr val="000000"/>
    <a:srgbClr val="7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02E2D-B87B-0984-ED2F-A175E3FFE37A}" v="60" dt="2020-06-06T17:03:16.320"/>
    <p1510:client id="{4202A177-FACB-2AC2-B45A-166E32D4C680}" v="2498" dt="2020-05-12T09:54:58.586"/>
    <p1510:client id="{592C00BF-378B-7896-367D-A64A5A7AFE84}" v="1212" dt="2020-05-11T23:04:54.652"/>
    <p1510:client id="{6B2126B6-8ABA-0C3C-D672-A99277E49390}" v="42" dt="2020-05-21T00:30:12.885"/>
    <p1510:client id="{FE6FBA00-1347-E5B2-5F67-F272B2754EA2}" v="356" dt="2020-05-11T23:31:4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arbosa" userId="S::sjfknaurl@onedrive.readmail.net::f422ae9b-15f0-4bbf-bb0e-cbdd034f3d39" providerId="AD" clId="Web-{4202A177-FACB-2AC2-B45A-166E32D4C680}"/>
    <pc:docChg chg="modSld">
      <pc:chgData name="Alexandre Barbosa" userId="S::sjfknaurl@onedrive.readmail.net::f422ae9b-15f0-4bbf-bb0e-cbdd034f3d39" providerId="AD" clId="Web-{4202A177-FACB-2AC2-B45A-166E32D4C680}" dt="2020-05-12T09:54:58.586" v="2485" actId="1076"/>
      <pc:docMkLst>
        <pc:docMk/>
      </pc:docMkLst>
      <pc:sldChg chg="addSp delSp modSp">
        <pc:chgData name="Alexandre Barbosa" userId="S::sjfknaurl@onedrive.readmail.net::f422ae9b-15f0-4bbf-bb0e-cbdd034f3d39" providerId="AD" clId="Web-{4202A177-FACB-2AC2-B45A-166E32D4C680}" dt="2020-05-12T09:54:02.836" v="2462" actId="20577"/>
        <pc:sldMkLst>
          <pc:docMk/>
          <pc:sldMk cId="686534212" sldId="258"/>
        </pc:sldMkLst>
        <pc:spChg chg="mod">
          <ac:chgData name="Alexandre Barbosa" userId="S::sjfknaurl@onedrive.readmail.net::f422ae9b-15f0-4bbf-bb0e-cbdd034f3d39" providerId="AD" clId="Web-{4202A177-FACB-2AC2-B45A-166E32D4C680}" dt="2020-05-12T07:55:12.749" v="27" actId="20577"/>
          <ac:spMkLst>
            <pc:docMk/>
            <pc:sldMk cId="686534212" sldId="258"/>
            <ac:spMk id="2" creationId="{2D427767-3B55-41F5-8B0A-DBB1E12A6924}"/>
          </ac:spMkLst>
        </pc:spChg>
        <pc:spChg chg="mod">
          <ac:chgData name="Alexandre Barbosa" userId="S::sjfknaurl@onedrive.readmail.net::f422ae9b-15f0-4bbf-bb0e-cbdd034f3d39" providerId="AD" clId="Web-{4202A177-FACB-2AC2-B45A-166E32D4C680}" dt="2020-05-12T09:54:02.836" v="2462" actId="20577"/>
          <ac:spMkLst>
            <pc:docMk/>
            <pc:sldMk cId="686534212" sldId="258"/>
            <ac:spMk id="5" creationId="{5E99DDD8-7E91-45E1-AE2B-422181449B3C}"/>
          </ac:spMkLst>
        </pc:spChg>
        <pc:picChg chg="add del mod">
          <ac:chgData name="Alexandre Barbosa" userId="S::sjfknaurl@onedrive.readmail.net::f422ae9b-15f0-4bbf-bb0e-cbdd034f3d39" providerId="AD" clId="Web-{4202A177-FACB-2AC2-B45A-166E32D4C680}" dt="2020-05-12T09:02:19.007" v="658"/>
          <ac:picMkLst>
            <pc:docMk/>
            <pc:sldMk cId="686534212" sldId="258"/>
            <ac:picMk id="3" creationId="{BCCD691F-60CC-4E1A-8421-3251F6A70F03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2:16.257" v="657"/>
          <ac:picMkLst>
            <pc:docMk/>
            <pc:sldMk cId="686534212" sldId="258"/>
            <ac:picMk id="6" creationId="{E044DA1A-6C0F-474D-88E9-E41813BEC748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5:49.273" v="671"/>
          <ac:picMkLst>
            <pc:docMk/>
            <pc:sldMk cId="686534212" sldId="258"/>
            <ac:picMk id="9" creationId="{F3532D1A-EFA1-4512-BE16-08B44A26A05D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5:50.195" v="673"/>
          <ac:picMkLst>
            <pc:docMk/>
            <pc:sldMk cId="686534212" sldId="258"/>
            <ac:picMk id="11" creationId="{373FA0F4-BB95-4C90-9426-E2D5A4C2AE34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5:49.648" v="672"/>
          <ac:picMkLst>
            <pc:docMk/>
            <pc:sldMk cId="686534212" sldId="258"/>
            <ac:picMk id="13" creationId="{3826CE74-15AA-4EBC-97FA-033B7AEB98A8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9:44.384" v="676"/>
          <ac:picMkLst>
            <pc:docMk/>
            <pc:sldMk cId="686534212" sldId="258"/>
            <ac:picMk id="15" creationId="{969A971F-DDE2-4C98-89F4-F7C6AF92F6E1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09:51.540" v="678"/>
          <ac:picMkLst>
            <pc:docMk/>
            <pc:sldMk cId="686534212" sldId="258"/>
            <ac:picMk id="17" creationId="{5CA65CF0-3FA5-4616-8F94-68355DC62AD7}"/>
          </ac:picMkLst>
        </pc:picChg>
        <pc:picChg chg="add mod">
          <ac:chgData name="Alexandre Barbosa" userId="S::sjfknaurl@onedrive.readmail.net::f422ae9b-15f0-4bbf-bb0e-cbdd034f3d39" providerId="AD" clId="Web-{4202A177-FACB-2AC2-B45A-166E32D4C680}" dt="2020-05-12T09:12:26.510" v="687" actId="1076"/>
          <ac:picMkLst>
            <pc:docMk/>
            <pc:sldMk cId="686534212" sldId="258"/>
            <ac:picMk id="19" creationId="{AF2AED5C-A45C-46B0-84D3-D37D0F7323D2}"/>
          </ac:picMkLst>
        </pc:picChg>
      </pc:sldChg>
      <pc:sldChg chg="modSp">
        <pc:chgData name="Alexandre Barbosa" userId="S::sjfknaurl@onedrive.readmail.net::f422ae9b-15f0-4bbf-bb0e-cbdd034f3d39" providerId="AD" clId="Web-{4202A177-FACB-2AC2-B45A-166E32D4C680}" dt="2020-05-12T09:48:44.287" v="2430" actId="1076"/>
        <pc:sldMkLst>
          <pc:docMk/>
          <pc:sldMk cId="1017139809" sldId="260"/>
        </pc:sldMkLst>
        <pc:spChg chg="mod">
          <ac:chgData name="Alexandre Barbosa" userId="S::sjfknaurl@onedrive.readmail.net::f422ae9b-15f0-4bbf-bb0e-cbdd034f3d39" providerId="AD" clId="Web-{4202A177-FACB-2AC2-B45A-166E32D4C680}" dt="2020-05-12T09:23:30.357" v="923" actId="1076"/>
          <ac:spMkLst>
            <pc:docMk/>
            <pc:sldMk cId="1017139809" sldId="260"/>
            <ac:spMk id="5" creationId="{678529F4-59AE-46EC-9207-5A81058CFF00}"/>
          </ac:spMkLst>
        </pc:spChg>
        <pc:spChg chg="mod">
          <ac:chgData name="Alexandre Barbosa" userId="S::sjfknaurl@onedrive.readmail.net::f422ae9b-15f0-4bbf-bb0e-cbdd034f3d39" providerId="AD" clId="Web-{4202A177-FACB-2AC2-B45A-166E32D4C680}" dt="2020-05-12T09:48:44.287" v="2430" actId="1076"/>
          <ac:spMkLst>
            <pc:docMk/>
            <pc:sldMk cId="1017139809" sldId="260"/>
            <ac:spMk id="6" creationId="{38B8377C-0C46-4240-84A6-F0191CFCCC65}"/>
          </ac:spMkLst>
        </pc:spChg>
      </pc:sldChg>
      <pc:sldChg chg="modSp">
        <pc:chgData name="Alexandre Barbosa" userId="S::sjfknaurl@onedrive.readmail.net::f422ae9b-15f0-4bbf-bb0e-cbdd034f3d39" providerId="AD" clId="Web-{4202A177-FACB-2AC2-B45A-166E32D4C680}" dt="2020-05-12T09:48:54.851" v="2434" actId="1076"/>
        <pc:sldMkLst>
          <pc:docMk/>
          <pc:sldMk cId="2650742733" sldId="261"/>
        </pc:sldMkLst>
        <pc:spChg chg="mod">
          <ac:chgData name="Alexandre Barbosa" userId="S::sjfknaurl@onedrive.readmail.net::f422ae9b-15f0-4bbf-bb0e-cbdd034f3d39" providerId="AD" clId="Web-{4202A177-FACB-2AC2-B45A-166E32D4C680}" dt="2020-05-12T09:23:39.920" v="927" actId="14100"/>
          <ac:spMkLst>
            <pc:docMk/>
            <pc:sldMk cId="2650742733" sldId="261"/>
            <ac:spMk id="6" creationId="{18100E0E-2246-43BE-9B84-F414FADD5890}"/>
          </ac:spMkLst>
        </pc:spChg>
        <pc:spChg chg="mod">
          <ac:chgData name="Alexandre Barbosa" userId="S::sjfknaurl@onedrive.readmail.net::f422ae9b-15f0-4bbf-bb0e-cbdd034f3d39" providerId="AD" clId="Web-{4202A177-FACB-2AC2-B45A-166E32D4C680}" dt="2020-05-12T09:48:54.851" v="2434" actId="1076"/>
          <ac:spMkLst>
            <pc:docMk/>
            <pc:sldMk cId="2650742733" sldId="261"/>
            <ac:spMk id="8" creationId="{2CC75641-0CA9-4E9D-8BFC-10E703E5CD28}"/>
          </ac:spMkLst>
        </pc:spChg>
      </pc:sldChg>
      <pc:sldChg chg="addSp delSp modSp">
        <pc:chgData name="Alexandre Barbosa" userId="S::sjfknaurl@onedrive.readmail.net::f422ae9b-15f0-4bbf-bb0e-cbdd034f3d39" providerId="AD" clId="Web-{4202A177-FACB-2AC2-B45A-166E32D4C680}" dt="2020-05-12T09:49:28.491" v="2446" actId="20577"/>
        <pc:sldMkLst>
          <pc:docMk/>
          <pc:sldMk cId="2860930201" sldId="262"/>
        </pc:sldMkLst>
        <pc:spChg chg="mod">
          <ac:chgData name="Alexandre Barbosa" userId="S::sjfknaurl@onedrive.readmail.net::f422ae9b-15f0-4bbf-bb0e-cbdd034f3d39" providerId="AD" clId="Web-{4202A177-FACB-2AC2-B45A-166E32D4C680}" dt="2020-05-12T09:24:18.076" v="935" actId="14100"/>
          <ac:spMkLst>
            <pc:docMk/>
            <pc:sldMk cId="2860930201" sldId="262"/>
            <ac:spMk id="5" creationId="{774E5B28-7978-43A4-A9BF-DCF6EDFFF69C}"/>
          </ac:spMkLst>
        </pc:spChg>
        <pc:spChg chg="mod">
          <ac:chgData name="Alexandre Barbosa" userId="S::sjfknaurl@onedrive.readmail.net::f422ae9b-15f0-4bbf-bb0e-cbdd034f3d39" providerId="AD" clId="Web-{4202A177-FACB-2AC2-B45A-166E32D4C680}" dt="2020-05-12T09:49:05.475" v="2438" actId="20577"/>
          <ac:spMkLst>
            <pc:docMk/>
            <pc:sldMk cId="2860930201" sldId="262"/>
            <ac:spMk id="6" creationId="{377DE466-4D58-43E3-9AC4-D0B89B40FE6F}"/>
          </ac:spMkLst>
        </pc:spChg>
        <pc:spChg chg="mod">
          <ac:chgData name="Alexandre Barbosa" userId="S::sjfknaurl@onedrive.readmail.net::f422ae9b-15f0-4bbf-bb0e-cbdd034f3d39" providerId="AD" clId="Web-{4202A177-FACB-2AC2-B45A-166E32D4C680}" dt="2020-05-12T08:22:48.619" v="137" actId="20577"/>
          <ac:spMkLst>
            <pc:docMk/>
            <pc:sldMk cId="2860930201" sldId="262"/>
            <ac:spMk id="7" creationId="{33997006-109F-4FD5-823A-9B7AE29077BB}"/>
          </ac:spMkLst>
        </pc:spChg>
        <pc:spChg chg="add mod">
          <ac:chgData name="Alexandre Barbosa" userId="S::sjfknaurl@onedrive.readmail.net::f422ae9b-15f0-4bbf-bb0e-cbdd034f3d39" providerId="AD" clId="Web-{4202A177-FACB-2AC2-B45A-166E32D4C680}" dt="2020-05-12T09:49:28.491" v="2446" actId="20577"/>
          <ac:spMkLst>
            <pc:docMk/>
            <pc:sldMk cId="2860930201" sldId="262"/>
            <ac:spMk id="8" creationId="{D533C49B-9374-4133-B02D-E5CDE10F5E40}"/>
          </ac:spMkLst>
        </pc:spChg>
        <pc:spChg chg="add mod">
          <ac:chgData name="Alexandre Barbosa" userId="S::sjfknaurl@onedrive.readmail.net::f422ae9b-15f0-4bbf-bb0e-cbdd034f3d39" providerId="AD" clId="Web-{4202A177-FACB-2AC2-B45A-166E32D4C680}" dt="2020-05-12T09:49:22.069" v="2442" actId="20577"/>
          <ac:spMkLst>
            <pc:docMk/>
            <pc:sldMk cId="2860930201" sldId="262"/>
            <ac:spMk id="21" creationId="{B3849AE3-2968-491C-992C-8EEAF6CDCAD9}"/>
          </ac:spMkLst>
        </pc:spChg>
        <pc:picChg chg="add mod">
          <ac:chgData name="Alexandre Barbosa" userId="S::sjfknaurl@onedrive.readmail.net::f422ae9b-15f0-4bbf-bb0e-cbdd034f3d39" providerId="AD" clId="Web-{4202A177-FACB-2AC2-B45A-166E32D4C680}" dt="2020-05-12T08:25:20.464" v="209" actId="1076"/>
          <ac:picMkLst>
            <pc:docMk/>
            <pc:sldMk cId="2860930201" sldId="262"/>
            <ac:picMk id="9" creationId="{D0A450A5-3218-40A7-B843-1DF946D89480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10:42.869" v="680"/>
          <ac:picMkLst>
            <pc:docMk/>
            <pc:sldMk cId="2860930201" sldId="262"/>
            <ac:picMk id="10" creationId="{A6A8348E-8B4A-4F48-8AB6-1FE8C11F4B0D}"/>
          </ac:picMkLst>
        </pc:picChg>
        <pc:picChg chg="add mod">
          <ac:chgData name="Alexandre Barbosa" userId="S::sjfknaurl@onedrive.readmail.net::f422ae9b-15f0-4bbf-bb0e-cbdd034f3d39" providerId="AD" clId="Web-{4202A177-FACB-2AC2-B45A-166E32D4C680}" dt="2020-05-12T08:28:21.184" v="286" actId="1076"/>
          <ac:picMkLst>
            <pc:docMk/>
            <pc:sldMk cId="2860930201" sldId="262"/>
            <ac:picMk id="11" creationId="{918EA88A-B35D-4306-9355-37E6598085CB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8:22:28.353" v="130"/>
          <ac:picMkLst>
            <pc:docMk/>
            <pc:sldMk cId="2860930201" sldId="262"/>
            <ac:picMk id="13" creationId="{51501B8C-D1BF-4487-909E-FCC6351F2997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9:12:15.619" v="682"/>
          <ac:picMkLst>
            <pc:docMk/>
            <pc:sldMk cId="2860930201" sldId="262"/>
            <ac:picMk id="13" creationId="{C0BDEA87-4DE3-4286-9591-1610450B2DBB}"/>
          </ac:picMkLst>
        </pc:picChg>
        <pc:picChg chg="add mod">
          <ac:chgData name="Alexandre Barbosa" userId="S::sjfknaurl@onedrive.readmail.net::f422ae9b-15f0-4bbf-bb0e-cbdd034f3d39" providerId="AD" clId="Web-{4202A177-FACB-2AC2-B45A-166E32D4C680}" dt="2020-05-12T08:23:07.010" v="152" actId="1076"/>
          <ac:picMkLst>
            <pc:docMk/>
            <pc:sldMk cId="2860930201" sldId="262"/>
            <ac:picMk id="15" creationId="{C12F2AF1-D78F-4E01-A186-E940E895AAE7}"/>
          </ac:picMkLst>
        </pc:picChg>
        <pc:picChg chg="add del mod">
          <ac:chgData name="Alexandre Barbosa" userId="S::sjfknaurl@onedrive.readmail.net::f422ae9b-15f0-4bbf-bb0e-cbdd034f3d39" providerId="AD" clId="Web-{4202A177-FACB-2AC2-B45A-166E32D4C680}" dt="2020-05-12T08:27:13.355" v="212"/>
          <ac:picMkLst>
            <pc:docMk/>
            <pc:sldMk cId="2860930201" sldId="262"/>
            <ac:picMk id="17" creationId="{7C531E68-6DAD-4088-BA93-2B5B5F708A10}"/>
          </ac:picMkLst>
        </pc:picChg>
        <pc:picChg chg="add mod">
          <ac:chgData name="Alexandre Barbosa" userId="S::sjfknaurl@onedrive.readmail.net::f422ae9b-15f0-4bbf-bb0e-cbdd034f3d39" providerId="AD" clId="Web-{4202A177-FACB-2AC2-B45A-166E32D4C680}" dt="2020-05-12T08:27:26.324" v="214" actId="1076"/>
          <ac:picMkLst>
            <pc:docMk/>
            <pc:sldMk cId="2860930201" sldId="262"/>
            <ac:picMk id="19" creationId="{49042AFE-C47A-4684-BBAA-5D98E8615CD8}"/>
          </ac:picMkLst>
        </pc:picChg>
      </pc:sldChg>
      <pc:sldChg chg="addSp delSp modSp">
        <pc:chgData name="Alexandre Barbosa" userId="S::sjfknaurl@onedrive.readmail.net::f422ae9b-15f0-4bbf-bb0e-cbdd034f3d39" providerId="AD" clId="Web-{4202A177-FACB-2AC2-B45A-166E32D4C680}" dt="2020-05-12T09:54:58.586" v="2485" actId="1076"/>
        <pc:sldMkLst>
          <pc:docMk/>
          <pc:sldMk cId="1428143306" sldId="263"/>
        </pc:sldMkLst>
        <pc:spChg chg="mod">
          <ac:chgData name="Alexandre Barbosa" userId="S::sjfknaurl@onedrive.readmail.net::f422ae9b-15f0-4bbf-bb0e-cbdd034f3d39" providerId="AD" clId="Web-{4202A177-FACB-2AC2-B45A-166E32D4C680}" dt="2020-05-12T09:46:37.708" v="2398" actId="20577"/>
          <ac:spMkLst>
            <pc:docMk/>
            <pc:sldMk cId="1428143306" sldId="263"/>
            <ac:spMk id="6" creationId="{0BE3F1EE-D58B-4DBE-959A-7BD81A054E49}"/>
          </ac:spMkLst>
        </pc:spChg>
        <pc:spChg chg="add del mod">
          <ac:chgData name="Alexandre Barbosa" userId="S::sjfknaurl@onedrive.readmail.net::f422ae9b-15f0-4bbf-bb0e-cbdd034f3d39" providerId="AD" clId="Web-{4202A177-FACB-2AC2-B45A-166E32D4C680}" dt="2020-05-12T09:54:58.586" v="2485" actId="1076"/>
          <ac:spMkLst>
            <pc:docMk/>
            <pc:sldMk cId="1428143306" sldId="263"/>
            <ac:spMk id="7" creationId="{4D814583-B5D7-49C5-B41C-8AF684A57DA0}"/>
          </ac:spMkLst>
        </pc:spChg>
        <pc:spChg chg="del mod">
          <ac:chgData name="Alexandre Barbosa" userId="S::sjfknaurl@onedrive.readmail.net::f422ae9b-15f0-4bbf-bb0e-cbdd034f3d39" providerId="AD" clId="Web-{4202A177-FACB-2AC2-B45A-166E32D4C680}" dt="2020-05-12T09:33:40.548" v="1305"/>
          <ac:spMkLst>
            <pc:docMk/>
            <pc:sldMk cId="1428143306" sldId="263"/>
            <ac:spMk id="8" creationId="{34B2925B-551F-49CA-8E3E-C447048A5343}"/>
          </ac:spMkLst>
        </pc:spChg>
        <pc:spChg chg="del mod">
          <ac:chgData name="Alexandre Barbosa" userId="S::sjfknaurl@onedrive.readmail.net::f422ae9b-15f0-4bbf-bb0e-cbdd034f3d39" providerId="AD" clId="Web-{4202A177-FACB-2AC2-B45A-166E32D4C680}" dt="2020-05-12T09:33:43.204" v="1306"/>
          <ac:spMkLst>
            <pc:docMk/>
            <pc:sldMk cId="1428143306" sldId="263"/>
            <ac:spMk id="9" creationId="{A56DE14F-6A66-4F37-BDEA-D6281C08FD86}"/>
          </ac:spMkLst>
        </pc:spChg>
      </pc:sldChg>
    </pc:docChg>
  </pc:docChgLst>
  <pc:docChgLst>
    <pc:chgData name="Alexandre Barbosa" userId="S::sjfknaurl@onedrive.readmail.net::f422ae9b-15f0-4bbf-bb0e-cbdd034f3d39" providerId="AD" clId="Web-{35A02E2D-B87B-0984-ED2F-A175E3FFE37A}"/>
    <pc:docChg chg="modSld">
      <pc:chgData name="Alexandre Barbosa" userId="S::sjfknaurl@onedrive.readmail.net::f422ae9b-15f0-4bbf-bb0e-cbdd034f3d39" providerId="AD" clId="Web-{35A02E2D-B87B-0984-ED2F-A175E3FFE37A}" dt="2020-06-06T17:03:16.320" v="58" actId="1076"/>
      <pc:docMkLst>
        <pc:docMk/>
      </pc:docMkLst>
      <pc:sldChg chg="modSp">
        <pc:chgData name="Alexandre Barbosa" userId="S::sjfknaurl@onedrive.readmail.net::f422ae9b-15f0-4bbf-bb0e-cbdd034f3d39" providerId="AD" clId="Web-{35A02E2D-B87B-0984-ED2F-A175E3FFE37A}" dt="2020-06-06T17:02:54.740" v="36" actId="20577"/>
        <pc:sldMkLst>
          <pc:docMk/>
          <pc:sldMk cId="2650742733" sldId="261"/>
        </pc:sldMkLst>
        <pc:spChg chg="mod">
          <ac:chgData name="Alexandre Barbosa" userId="S::sjfknaurl@onedrive.readmail.net::f422ae9b-15f0-4bbf-bb0e-cbdd034f3d39" providerId="AD" clId="Web-{35A02E2D-B87B-0984-ED2F-A175E3FFE37A}" dt="2020-06-06T17:02:54.740" v="36" actId="20577"/>
          <ac:spMkLst>
            <pc:docMk/>
            <pc:sldMk cId="2650742733" sldId="261"/>
            <ac:spMk id="8" creationId="{2CC75641-0CA9-4E9D-8BFC-10E703E5CD28}"/>
          </ac:spMkLst>
        </pc:spChg>
      </pc:sldChg>
      <pc:sldChg chg="addSp delSp modSp">
        <pc:chgData name="Alexandre Barbosa" userId="S::sjfknaurl@onedrive.readmail.net::f422ae9b-15f0-4bbf-bb0e-cbdd034f3d39" providerId="AD" clId="Web-{35A02E2D-B87B-0984-ED2F-A175E3FFE37A}" dt="2020-06-04T17:00:06.004" v="19" actId="20577"/>
        <pc:sldMkLst>
          <pc:docMk/>
          <pc:sldMk cId="2860930201" sldId="262"/>
        </pc:sldMkLst>
        <pc:spChg chg="mod">
          <ac:chgData name="Alexandre Barbosa" userId="S::sjfknaurl@onedrive.readmail.net::f422ae9b-15f0-4bbf-bb0e-cbdd034f3d39" providerId="AD" clId="Web-{35A02E2D-B87B-0984-ED2F-A175E3FFE37A}" dt="2020-06-04T17:00:06.004" v="19" actId="20577"/>
          <ac:spMkLst>
            <pc:docMk/>
            <pc:sldMk cId="2860930201" sldId="262"/>
            <ac:spMk id="8" creationId="{D533C49B-9374-4133-B02D-E5CDE10F5E40}"/>
          </ac:spMkLst>
        </pc:spChg>
        <pc:picChg chg="add mod">
          <ac:chgData name="Alexandre Barbosa" userId="S::sjfknaurl@onedrive.readmail.net::f422ae9b-15f0-4bbf-bb0e-cbdd034f3d39" providerId="AD" clId="Web-{35A02E2D-B87B-0984-ED2F-A175E3FFE37A}" dt="2020-06-04T16:59:49.316" v="16" actId="1076"/>
          <ac:picMkLst>
            <pc:docMk/>
            <pc:sldMk cId="2860930201" sldId="262"/>
            <ac:picMk id="10" creationId="{553FC301-D976-4E05-AF3D-F39DA4054288}"/>
          </ac:picMkLst>
        </pc:picChg>
        <pc:picChg chg="del">
          <ac:chgData name="Alexandre Barbosa" userId="S::sjfknaurl@onedrive.readmail.net::f422ae9b-15f0-4bbf-bb0e-cbdd034f3d39" providerId="AD" clId="Web-{35A02E2D-B87B-0984-ED2F-A175E3FFE37A}" dt="2020-06-04T16:59:43.050" v="13"/>
          <ac:picMkLst>
            <pc:docMk/>
            <pc:sldMk cId="2860930201" sldId="262"/>
            <ac:picMk id="15" creationId="{C12F2AF1-D78F-4E01-A186-E940E895AAE7}"/>
          </ac:picMkLst>
        </pc:picChg>
      </pc:sldChg>
      <pc:sldChg chg="modSp">
        <pc:chgData name="Alexandre Barbosa" userId="S::sjfknaurl@onedrive.readmail.net::f422ae9b-15f0-4bbf-bb0e-cbdd034f3d39" providerId="AD" clId="Web-{35A02E2D-B87B-0984-ED2F-A175E3FFE37A}" dt="2020-06-06T17:03:16.320" v="58" actId="1076"/>
        <pc:sldMkLst>
          <pc:docMk/>
          <pc:sldMk cId="1428143306" sldId="263"/>
        </pc:sldMkLst>
        <pc:spChg chg="mod">
          <ac:chgData name="Alexandre Barbosa" userId="S::sjfknaurl@onedrive.readmail.net::f422ae9b-15f0-4bbf-bb0e-cbdd034f3d39" providerId="AD" clId="Web-{35A02E2D-B87B-0984-ED2F-A175E3FFE37A}" dt="2020-06-04T15:54:28.222" v="0" actId="1076"/>
          <ac:spMkLst>
            <pc:docMk/>
            <pc:sldMk cId="1428143306" sldId="263"/>
            <ac:spMk id="5" creationId="{1D9A430F-91CD-4D6F-A319-CD8910D4B09A}"/>
          </ac:spMkLst>
        </pc:spChg>
        <pc:spChg chg="mod">
          <ac:chgData name="Alexandre Barbosa" userId="S::sjfknaurl@onedrive.readmail.net::f422ae9b-15f0-4bbf-bb0e-cbdd034f3d39" providerId="AD" clId="Web-{35A02E2D-B87B-0984-ED2F-A175E3FFE37A}" dt="2020-06-06T17:03:16.320" v="58" actId="1076"/>
          <ac:spMkLst>
            <pc:docMk/>
            <pc:sldMk cId="1428143306" sldId="263"/>
            <ac:spMk id="7" creationId="{4D814583-B5D7-49C5-B41C-8AF684A57DA0}"/>
          </ac:spMkLst>
        </pc:spChg>
      </pc:sldChg>
    </pc:docChg>
  </pc:docChgLst>
  <pc:docChgLst>
    <pc:chgData name="Alexandre Barbosa" userId="S::sjfknaurl@onedrive.readmail.net::f422ae9b-15f0-4bbf-bb0e-cbdd034f3d39" providerId="AD" clId="Web-{6B2126B6-8ABA-0C3C-D672-A99277E49390}"/>
    <pc:docChg chg="modSld">
      <pc:chgData name="Alexandre Barbosa" userId="S::sjfknaurl@onedrive.readmail.net::f422ae9b-15f0-4bbf-bb0e-cbdd034f3d39" providerId="AD" clId="Web-{6B2126B6-8ABA-0C3C-D672-A99277E49390}" dt="2020-05-21T00:30:12.885" v="41" actId="20577"/>
      <pc:docMkLst>
        <pc:docMk/>
      </pc:docMkLst>
      <pc:sldChg chg="modSp">
        <pc:chgData name="Alexandre Barbosa" userId="S::sjfknaurl@onedrive.readmail.net::f422ae9b-15f0-4bbf-bb0e-cbdd034f3d39" providerId="AD" clId="Web-{6B2126B6-8ABA-0C3C-D672-A99277E49390}" dt="2020-05-21T00:30:12.885" v="40" actId="20577"/>
        <pc:sldMkLst>
          <pc:docMk/>
          <pc:sldMk cId="1017139809" sldId="260"/>
        </pc:sldMkLst>
        <pc:spChg chg="mod">
          <ac:chgData name="Alexandre Barbosa" userId="S::sjfknaurl@onedrive.readmail.net::f422ae9b-15f0-4bbf-bb0e-cbdd034f3d39" providerId="AD" clId="Web-{6B2126B6-8ABA-0C3C-D672-A99277E49390}" dt="2020-05-21T00:30:12.885" v="40" actId="20577"/>
          <ac:spMkLst>
            <pc:docMk/>
            <pc:sldMk cId="1017139809" sldId="260"/>
            <ac:spMk id="6" creationId="{38B8377C-0C46-4240-84A6-F0191CFCCC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1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 descr="Une image contenant bâtiment, extérieur, vélo, garé&#10;&#10;Description générée avec un niveau de confiance très élevé">
            <a:extLst>
              <a:ext uri="{FF2B5EF4-FFF2-40B4-BE49-F238E27FC236}">
                <a16:creationId xmlns:a16="http://schemas.microsoft.com/office/drawing/2014/main" id="{A2A2DEC2-DD29-4538-A479-FC7E8069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7" r="22149" b="21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2588" y="3572337"/>
            <a:ext cx="4168043" cy="802388"/>
          </a:xfrm>
        </p:spPr>
        <p:txBody>
          <a:bodyPr anchor="b">
            <a:normAutofit fontScale="90000"/>
          </a:bodyPr>
          <a:lstStyle/>
          <a:p>
            <a:r>
              <a:rPr lang="de-DE" sz="4800" err="1">
                <a:latin typeface="Aharoni"/>
                <a:cs typeface="Aharoni"/>
              </a:rPr>
              <a:t>Vélô</a:t>
            </a:r>
            <a:r>
              <a:rPr lang="de-DE" sz="4800">
                <a:latin typeface="Aharoni"/>
                <a:cs typeface="Aharoni"/>
              </a:rPr>
              <a:t> Toulouse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5853" y="5596339"/>
            <a:ext cx="4023359" cy="3689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de-DE" sz="2000">
                <a:latin typeface="Aharoni"/>
                <a:cs typeface="Aharoni"/>
              </a:rPr>
              <a:t>Par Paul Barbara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3230A3-D2BA-4CDC-A447-B36A86BF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1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D427767-3B55-41F5-8B0A-DBB1E12A6924}"/>
              </a:ext>
            </a:extLst>
          </p:cNvPr>
          <p:cNvSpPr txBox="1"/>
          <p:nvPr/>
        </p:nvSpPr>
        <p:spPr>
          <a:xfrm>
            <a:off x="335785" y="-1031264"/>
            <a:ext cx="5555466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Aharoni"/>
                <a:ea typeface="+mj-ea"/>
                <a:cs typeface="Aharoni"/>
              </a:rPr>
              <a:t>Developpement</a:t>
            </a:r>
            <a:endParaRPr lang="fr-FR">
              <a:ea typeface="+mj-e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99DDD8-7E91-45E1-AE2B-422181449B3C}"/>
              </a:ext>
            </a:extLst>
          </p:cNvPr>
          <p:cNvSpPr txBox="1"/>
          <p:nvPr/>
        </p:nvSpPr>
        <p:spPr>
          <a:xfrm>
            <a:off x="9016680" y="129722"/>
            <a:ext cx="2486465" cy="6601807"/>
          </a:xfrm>
          <a:prstGeom prst="rect">
            <a:avLst/>
          </a:prstGeom>
          <a:solidFill>
            <a:srgbClr val="000000">
              <a:alpha val="50000"/>
            </a:srgb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fr-FR" sz="32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endParaRPr lang="fr-FR" sz="32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endParaRPr lang="fr-FR" sz="32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r>
              <a:rPr lang="fr-FR" sz="3200">
                <a:solidFill>
                  <a:schemeClr val="tx1"/>
                </a:solidFill>
                <a:latin typeface="Aharoni"/>
                <a:ea typeface="+mn-lt"/>
                <a:cs typeface="Aharoni"/>
              </a:rPr>
              <a:t>1  </a:t>
            </a:r>
            <a:r>
              <a:rPr lang="en" sz="2400" b="1">
                <a:solidFill>
                  <a:schemeClr val="tx1"/>
                </a:solidFill>
                <a:latin typeface="Aharoni"/>
                <a:ea typeface="+mn-lt"/>
                <a:cs typeface="+mn-lt"/>
              </a:rPr>
              <a:t>En-tête</a:t>
            </a:r>
            <a:endParaRPr lang="fr-FR" sz="2400">
              <a:solidFill>
                <a:schemeClr val="tx1"/>
              </a:solidFill>
              <a:latin typeface="Aharoni"/>
            </a:endParaRPr>
          </a:p>
          <a:p>
            <a:pPr>
              <a:spcAft>
                <a:spcPts val="600"/>
              </a:spcAft>
            </a:pP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r>
              <a:rPr lang="fr-FR" sz="3200">
                <a:solidFill>
                  <a:schemeClr val="tx1"/>
                </a:solidFill>
                <a:latin typeface="Aharoni"/>
                <a:cs typeface="Aharoni"/>
              </a:rPr>
              <a:t>2</a:t>
            </a:r>
            <a:r>
              <a:rPr lang="fr-FR" sz="2400" dirty="0">
                <a:solidFill>
                  <a:schemeClr val="tx1"/>
                </a:solidFill>
                <a:latin typeface="Aharoni"/>
                <a:cs typeface="Aharoni"/>
              </a:rPr>
              <a:t>   </a:t>
            </a:r>
            <a:r>
              <a:rPr lang="fr-FR" sz="2400" err="1">
                <a:solidFill>
                  <a:schemeClr val="tx1"/>
                </a:solidFill>
                <a:latin typeface="Aharoni"/>
                <a:cs typeface="Aharoni"/>
              </a:rPr>
              <a:t>Map</a:t>
            </a: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r>
              <a:rPr lang="fr-FR" sz="3200" dirty="0">
                <a:solidFill>
                  <a:schemeClr val="tx1"/>
                </a:solidFill>
                <a:latin typeface="Aharoni"/>
                <a:cs typeface="Aharoni"/>
              </a:rPr>
              <a:t>3</a:t>
            </a:r>
            <a:r>
              <a:rPr lang="fr-FR" sz="2400">
                <a:solidFill>
                  <a:schemeClr val="tx1"/>
                </a:solidFill>
                <a:latin typeface="Aharoni"/>
                <a:cs typeface="Aharoni"/>
              </a:rPr>
              <a:t>   Réservation</a:t>
            </a:r>
            <a:br>
              <a:rPr lang="fr-FR" sz="2400" dirty="0">
                <a:latin typeface="Aharoni"/>
              </a:rPr>
            </a:b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r>
              <a:rPr lang="fr-FR" sz="3200">
                <a:solidFill>
                  <a:schemeClr val="tx1"/>
                </a:solidFill>
                <a:latin typeface="Aharoni"/>
                <a:cs typeface="Aharoni"/>
              </a:rPr>
              <a:t>4</a:t>
            </a:r>
            <a:r>
              <a:rPr lang="fr-FR" sz="2400">
                <a:solidFill>
                  <a:schemeClr val="tx1"/>
                </a:solidFill>
                <a:latin typeface="Aharoni"/>
                <a:cs typeface="Aharoni"/>
              </a:rPr>
              <a:t>   Responsive</a:t>
            </a:r>
          </a:p>
          <a:p>
            <a:pPr>
              <a:spcAft>
                <a:spcPts val="600"/>
              </a:spcAft>
            </a:pP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  <a:p>
            <a:pPr>
              <a:spcAft>
                <a:spcPts val="600"/>
              </a:spcAft>
            </a:pPr>
            <a:endParaRPr lang="fr-FR" sz="2400">
              <a:solidFill>
                <a:schemeClr val="tx1"/>
              </a:solidFill>
              <a:latin typeface="Aharoni"/>
              <a:cs typeface="Aharoni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A4BF88-18C3-431D-83F1-CBEA8CCC4BD5}"/>
              </a:ext>
            </a:extLst>
          </p:cNvPr>
          <p:cNvSpPr/>
          <p:nvPr/>
        </p:nvSpPr>
        <p:spPr>
          <a:xfrm>
            <a:off x="9314108" y="2057355"/>
            <a:ext cx="137809" cy="113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D190E1C-370E-4AC2-83B3-CFDC73728FFA}"/>
              </a:ext>
            </a:extLst>
          </p:cNvPr>
          <p:cNvSpPr/>
          <p:nvPr/>
        </p:nvSpPr>
        <p:spPr>
          <a:xfrm>
            <a:off x="9321123" y="3062994"/>
            <a:ext cx="129703" cy="113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675244B-ED91-4F7E-A1F1-E91C0D496F63}"/>
              </a:ext>
            </a:extLst>
          </p:cNvPr>
          <p:cNvSpPr/>
          <p:nvPr/>
        </p:nvSpPr>
        <p:spPr>
          <a:xfrm>
            <a:off x="9318084" y="4032721"/>
            <a:ext cx="129702" cy="1215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F6AC0BB-FE01-44D8-8E24-97516CB3945E}"/>
              </a:ext>
            </a:extLst>
          </p:cNvPr>
          <p:cNvSpPr/>
          <p:nvPr/>
        </p:nvSpPr>
        <p:spPr>
          <a:xfrm>
            <a:off x="9339364" y="4970022"/>
            <a:ext cx="129702" cy="12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F50E00-16FD-493E-AFEE-C82ED1159DA5}"/>
              </a:ext>
            </a:extLst>
          </p:cNvPr>
          <p:cNvSpPr txBox="1"/>
          <p:nvPr/>
        </p:nvSpPr>
        <p:spPr>
          <a:xfrm>
            <a:off x="609600" y="4087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haroni"/>
                <a:cs typeface="Aharoni"/>
              </a:rPr>
              <a:t>Charte Graphique :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C4ADF6-4C22-4569-AB2F-C8988CD9B53B}"/>
              </a:ext>
            </a:extLst>
          </p:cNvPr>
          <p:cNvSpPr/>
          <p:nvPr/>
        </p:nvSpPr>
        <p:spPr>
          <a:xfrm>
            <a:off x="770965" y="5320552"/>
            <a:ext cx="914400" cy="914400"/>
          </a:xfrm>
          <a:prstGeom prst="ellipse">
            <a:avLst/>
          </a:prstGeom>
          <a:solidFill>
            <a:srgbClr val="EB6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29DAE37-993C-4EC3-A13F-EDE53483F2A3}"/>
              </a:ext>
            </a:extLst>
          </p:cNvPr>
          <p:cNvSpPr/>
          <p:nvPr/>
        </p:nvSpPr>
        <p:spPr>
          <a:xfrm>
            <a:off x="2097181" y="5024156"/>
            <a:ext cx="914400" cy="914400"/>
          </a:xfrm>
          <a:prstGeom prst="ellipse">
            <a:avLst/>
          </a:prstGeom>
          <a:solidFill>
            <a:srgbClr val="FF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5E021BD-D8D8-473A-972B-B8F43D8F5784}"/>
              </a:ext>
            </a:extLst>
          </p:cNvPr>
          <p:cNvSpPr/>
          <p:nvPr/>
        </p:nvSpPr>
        <p:spPr>
          <a:xfrm>
            <a:off x="3423397" y="5292538"/>
            <a:ext cx="914400" cy="91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0C580-2A57-416B-8C57-56B64439EAC9}"/>
              </a:ext>
            </a:extLst>
          </p:cNvPr>
          <p:cNvSpPr txBox="1"/>
          <p:nvPr/>
        </p:nvSpPr>
        <p:spPr>
          <a:xfrm>
            <a:off x="2005852" y="533175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>
                <a:solidFill>
                  <a:srgbClr val="575757"/>
                </a:solidFill>
                <a:latin typeface="Arial Black"/>
                <a:ea typeface="+mn-lt"/>
                <a:cs typeface="+mn-lt"/>
              </a:rPr>
              <a:t>#FFEDD3</a:t>
            </a:r>
            <a:endParaRPr lang="fr-FR" sz="1400">
              <a:solidFill>
                <a:srgbClr val="575757"/>
              </a:solidFill>
              <a:latin typeface="Arial Black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C02F829-F0C6-4105-B49C-FF340412C3B9}"/>
              </a:ext>
            </a:extLst>
          </p:cNvPr>
          <p:cNvSpPr txBox="1"/>
          <p:nvPr/>
        </p:nvSpPr>
        <p:spPr>
          <a:xfrm>
            <a:off x="705411" y="5627034"/>
            <a:ext cx="11385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 b="1">
                <a:latin typeface="Arial Black"/>
                <a:ea typeface="+mn-lt"/>
                <a:cs typeface="+mn-lt"/>
              </a:rPr>
              <a:t>#EB6841</a:t>
            </a:r>
            <a:endParaRPr lang="fr-FR" sz="1400" b="1">
              <a:latin typeface="Arial Black"/>
              <a:cs typeface="Aharoni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D8A1176-EED6-4683-8E65-72AD0B40B83B}"/>
              </a:ext>
            </a:extLst>
          </p:cNvPr>
          <p:cNvSpPr txBox="1"/>
          <p:nvPr/>
        </p:nvSpPr>
        <p:spPr>
          <a:xfrm>
            <a:off x="3519768" y="562647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>
                <a:solidFill>
                  <a:schemeClr val="bg1"/>
                </a:solidFill>
                <a:latin typeface="Arial Black"/>
              </a:rPr>
              <a:t>#FFF</a:t>
            </a:r>
          </a:p>
        </p:txBody>
      </p:sp>
      <p:pic>
        <p:nvPicPr>
          <p:cNvPr id="19" name="Image 20">
            <a:extLst>
              <a:ext uri="{FF2B5EF4-FFF2-40B4-BE49-F238E27FC236}">
                <a16:creationId xmlns:a16="http://schemas.microsoft.com/office/drawing/2014/main" id="{AF2AED5C-A45C-46B0-84D3-D37D0F73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83" y="1854740"/>
            <a:ext cx="1875818" cy="18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5B52BDD0-4766-4C68-A9F0-2B5CAE1A4406}"/>
              </a:ext>
            </a:extLst>
          </p:cNvPr>
          <p:cNvSpPr/>
          <p:nvPr/>
        </p:nvSpPr>
        <p:spPr>
          <a:xfrm>
            <a:off x="-23039" y="-22680"/>
            <a:ext cx="6606987" cy="6884893"/>
          </a:xfrm>
          <a:prstGeom prst="homePlate">
            <a:avLst/>
          </a:prstGeom>
          <a:solidFill>
            <a:srgbClr val="FF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en L 1">
            <a:extLst>
              <a:ext uri="{FF2B5EF4-FFF2-40B4-BE49-F238E27FC236}">
                <a16:creationId xmlns:a16="http://schemas.microsoft.com/office/drawing/2014/main" id="{4F2F615E-01B6-4027-BC33-CBBE7570E224}"/>
              </a:ext>
            </a:extLst>
          </p:cNvPr>
          <p:cNvSpPr/>
          <p:nvPr/>
        </p:nvSpPr>
        <p:spPr>
          <a:xfrm>
            <a:off x="224118" y="5750859"/>
            <a:ext cx="914400" cy="914400"/>
          </a:xfrm>
          <a:prstGeom prst="corner">
            <a:avLst/>
          </a:prstGeom>
          <a:solidFill>
            <a:srgbClr val="EB684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en L 2">
            <a:extLst>
              <a:ext uri="{FF2B5EF4-FFF2-40B4-BE49-F238E27FC236}">
                <a16:creationId xmlns:a16="http://schemas.microsoft.com/office/drawing/2014/main" id="{91BDEF3E-A3B0-41E4-8E42-0A68FFA4765B}"/>
              </a:ext>
            </a:extLst>
          </p:cNvPr>
          <p:cNvSpPr/>
          <p:nvPr/>
        </p:nvSpPr>
        <p:spPr>
          <a:xfrm rot="10800000">
            <a:off x="11043957" y="201145"/>
            <a:ext cx="914400" cy="914400"/>
          </a:xfrm>
          <a:prstGeom prst="corner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8529F4-59AE-46EC-9207-5A81058CFF00}"/>
              </a:ext>
            </a:extLst>
          </p:cNvPr>
          <p:cNvSpPr txBox="1"/>
          <p:nvPr/>
        </p:nvSpPr>
        <p:spPr>
          <a:xfrm>
            <a:off x="873295" y="2643157"/>
            <a:ext cx="66984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 err="1">
                <a:latin typeface="Aharoni"/>
                <a:ea typeface="+mn-lt"/>
                <a:cs typeface="+mn-lt"/>
              </a:rPr>
              <a:t>Qu’est</a:t>
            </a:r>
            <a:r>
              <a:rPr lang="en" sz="3200" dirty="0">
                <a:latin typeface="Aharoni"/>
                <a:ea typeface="+mn-lt"/>
                <a:cs typeface="+mn-lt"/>
              </a:rPr>
              <a:t> </a:t>
            </a:r>
            <a:r>
              <a:rPr lang="en" sz="3200" err="1">
                <a:latin typeface="Aharoni"/>
                <a:ea typeface="+mn-lt"/>
                <a:cs typeface="+mn-lt"/>
              </a:rPr>
              <a:t>ce</a:t>
            </a:r>
            <a:r>
              <a:rPr lang="en" sz="3200" dirty="0">
                <a:latin typeface="Aharoni"/>
                <a:ea typeface="+mn-lt"/>
                <a:cs typeface="+mn-lt"/>
              </a:rPr>
              <a:t> </a:t>
            </a:r>
            <a:r>
              <a:rPr lang="en" sz="3200" err="1">
                <a:latin typeface="Aharoni"/>
                <a:ea typeface="+mn-lt"/>
                <a:cs typeface="+mn-lt"/>
              </a:rPr>
              <a:t>qu’un</a:t>
            </a:r>
            <a:r>
              <a:rPr lang="en" sz="3200" dirty="0">
                <a:latin typeface="Aharoni"/>
                <a:ea typeface="+mn-lt"/>
                <a:cs typeface="+mn-lt"/>
              </a:rPr>
              <a:t> </a:t>
            </a:r>
            <a:r>
              <a:rPr lang="en" sz="3200" err="1">
                <a:latin typeface="Aharoni"/>
                <a:ea typeface="+mn-lt"/>
                <a:cs typeface="+mn-lt"/>
              </a:rPr>
              <a:t>développeur</a:t>
            </a:r>
            <a:r>
              <a:rPr lang="en" sz="3200">
                <a:latin typeface="Aharoni"/>
                <a:ea typeface="+mn-lt"/>
                <a:cs typeface="+mn-lt"/>
              </a:rPr>
              <a:t> front end ?</a:t>
            </a:r>
            <a:endParaRPr lang="fr-FR" sz="3200">
              <a:latin typeface="Aharoni"/>
              <a:ea typeface="+mn-lt"/>
              <a:cs typeface="+mn-lt"/>
            </a:endParaRPr>
          </a:p>
          <a:p>
            <a:pPr algn="l"/>
            <a:endParaRPr lang="fr-FR" sz="3200" dirty="0">
              <a:latin typeface="Aharoni"/>
              <a:cs typeface="Aharon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B8377C-0C46-4240-84A6-F0191CFCCC65}"/>
              </a:ext>
            </a:extLst>
          </p:cNvPr>
          <p:cNvSpPr txBox="1"/>
          <p:nvPr/>
        </p:nvSpPr>
        <p:spPr>
          <a:xfrm>
            <a:off x="6587068" y="2430591"/>
            <a:ext cx="5529793" cy="1638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1200" dirty="0">
                <a:latin typeface="Aharoni"/>
                <a:ea typeface="+mn-lt"/>
                <a:cs typeface="+mn-lt"/>
              </a:rPr>
              <a:t>- Navigation </a:t>
            </a:r>
            <a:r>
              <a:rPr lang="en" sz="1200" dirty="0" err="1">
                <a:latin typeface="Aharoni"/>
                <a:ea typeface="+mn-lt"/>
                <a:cs typeface="+mn-lt"/>
              </a:rPr>
              <a:t>fluide</a:t>
            </a:r>
            <a:endParaRPr lang="en" sz="1200" dirty="0" err="1">
              <a:latin typeface="Aharoni"/>
              <a:cs typeface="Aharoni"/>
            </a:endParaRPr>
          </a:p>
          <a:p>
            <a:pPr algn="just"/>
            <a:endParaRPr lang="en" sz="1200" dirty="0">
              <a:latin typeface="Aharoni"/>
              <a:ea typeface="+mn-lt"/>
              <a:cs typeface="+mn-lt"/>
            </a:endParaRPr>
          </a:p>
          <a:p>
            <a:pPr algn="just"/>
            <a:r>
              <a:rPr lang="en" sz="1200" dirty="0">
                <a:latin typeface="Aharoni"/>
                <a:ea typeface="+mn-lt"/>
                <a:cs typeface="+mn-lt"/>
              </a:rPr>
              <a:t>- </a:t>
            </a:r>
            <a:r>
              <a:rPr lang="en" sz="1200" dirty="0" err="1">
                <a:latin typeface="Aharoni"/>
                <a:ea typeface="+mn-lt"/>
                <a:cs typeface="+mn-lt"/>
              </a:rPr>
              <a:t>Facilité</a:t>
            </a:r>
            <a:r>
              <a:rPr lang="en" sz="1200" dirty="0">
                <a:latin typeface="Aharoni"/>
                <a:ea typeface="+mn-lt"/>
                <a:cs typeface="+mn-lt"/>
              </a:rPr>
              <a:t> </a:t>
            </a:r>
            <a:r>
              <a:rPr lang="en" sz="1200" dirty="0" err="1">
                <a:latin typeface="Aharoni"/>
                <a:ea typeface="+mn-lt"/>
                <a:cs typeface="+mn-lt"/>
              </a:rPr>
              <a:t>d’utilisation</a:t>
            </a:r>
            <a:r>
              <a:rPr lang="en" sz="1200" dirty="0">
                <a:latin typeface="Aharoni"/>
                <a:ea typeface="+mn-lt"/>
                <a:cs typeface="+mn-lt"/>
              </a:rPr>
              <a:t> pour </a:t>
            </a:r>
            <a:r>
              <a:rPr lang="en" sz="1200" dirty="0" err="1">
                <a:latin typeface="Aharoni"/>
                <a:ea typeface="+mn-lt"/>
                <a:cs typeface="+mn-lt"/>
              </a:rPr>
              <a:t>l'utilisateur</a:t>
            </a:r>
          </a:p>
          <a:p>
            <a:pPr algn="just"/>
            <a:endParaRPr lang="en" sz="1200" dirty="0">
              <a:latin typeface="Aharoni"/>
              <a:ea typeface="+mn-lt"/>
              <a:cs typeface="+mn-lt"/>
            </a:endParaRPr>
          </a:p>
          <a:p>
            <a:pPr algn="just"/>
            <a:r>
              <a:rPr lang="en" sz="1200" dirty="0">
                <a:latin typeface="Aharoni"/>
                <a:ea typeface="+mn-lt"/>
                <a:cs typeface="+mn-lt"/>
              </a:rPr>
              <a:t>- </a:t>
            </a:r>
            <a:r>
              <a:rPr lang="en" sz="1200" dirty="0" err="1">
                <a:latin typeface="Aharoni"/>
                <a:ea typeface="+mn-lt"/>
                <a:cs typeface="+mn-lt"/>
              </a:rPr>
              <a:t>Découpage</a:t>
            </a:r>
            <a:r>
              <a:rPr lang="en" sz="1200" dirty="0">
                <a:latin typeface="Aharoni"/>
                <a:ea typeface="+mn-lt"/>
                <a:cs typeface="+mn-lt"/>
              </a:rPr>
              <a:t> </a:t>
            </a:r>
            <a:r>
              <a:rPr lang="en" sz="1200" dirty="0" err="1">
                <a:latin typeface="Aharoni"/>
                <a:ea typeface="+mn-lt"/>
                <a:cs typeface="+mn-lt"/>
              </a:rPr>
              <a:t>maquette</a:t>
            </a:r>
            <a:r>
              <a:rPr lang="en" sz="1200" dirty="0">
                <a:latin typeface="Aharoni"/>
                <a:ea typeface="+mn-lt"/>
                <a:cs typeface="+mn-lt"/>
              </a:rPr>
              <a:t>,</a:t>
            </a:r>
          </a:p>
          <a:p>
            <a:pPr algn="just"/>
            <a:endParaRPr lang="en" sz="1200" dirty="0">
              <a:latin typeface="Aharoni"/>
              <a:ea typeface="+mn-lt"/>
              <a:cs typeface="+mn-lt"/>
            </a:endParaRPr>
          </a:p>
          <a:p>
            <a:pPr algn="just"/>
            <a:r>
              <a:rPr lang="en" sz="1200" dirty="0">
                <a:latin typeface="Aharoni"/>
                <a:ea typeface="+mn-lt"/>
                <a:cs typeface="+mn-lt"/>
              </a:rPr>
              <a:t>- </a:t>
            </a:r>
            <a:r>
              <a:rPr lang="en" sz="1200" dirty="0" err="1">
                <a:latin typeface="Aharoni"/>
                <a:ea typeface="+mn-lt"/>
                <a:cs typeface="+mn-lt"/>
              </a:rPr>
              <a:t>Affinité</a:t>
            </a:r>
            <a:r>
              <a:rPr lang="en" sz="1200" dirty="0">
                <a:latin typeface="Aharoni"/>
                <a:ea typeface="+mn-lt"/>
                <a:cs typeface="+mn-lt"/>
              </a:rPr>
              <a:t> au design.</a:t>
            </a:r>
            <a:endParaRPr lang="en" sz="1200" dirty="0">
              <a:latin typeface="Aharoni"/>
              <a:cs typeface="Aharoni"/>
            </a:endParaRPr>
          </a:p>
          <a:p>
            <a:pPr algn="just">
              <a:lnSpc>
                <a:spcPct val="150000"/>
              </a:lnSpc>
            </a:pPr>
            <a:endParaRPr lang="en" sz="12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1713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mi-cadre 3">
            <a:extLst>
              <a:ext uri="{FF2B5EF4-FFF2-40B4-BE49-F238E27FC236}">
                <a16:creationId xmlns:a16="http://schemas.microsoft.com/office/drawing/2014/main" id="{5FE94364-E064-47AD-A1AB-10DEA25EB4B0}"/>
              </a:ext>
            </a:extLst>
          </p:cNvPr>
          <p:cNvSpPr/>
          <p:nvPr/>
        </p:nvSpPr>
        <p:spPr>
          <a:xfrm>
            <a:off x="240926" y="155762"/>
            <a:ext cx="914400" cy="914400"/>
          </a:xfrm>
          <a:prstGeom prst="halfFram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3AA0A0E6-8274-4EE9-8475-2A89AFFC6ED0}"/>
              </a:ext>
            </a:extLst>
          </p:cNvPr>
          <p:cNvSpPr/>
          <p:nvPr/>
        </p:nvSpPr>
        <p:spPr>
          <a:xfrm flipH="1">
            <a:off x="6194842" y="876"/>
            <a:ext cx="5970018" cy="6855710"/>
          </a:xfrm>
          <a:prstGeom prst="homePlate">
            <a:avLst/>
          </a:prstGeom>
          <a:solidFill>
            <a:srgbClr val="FF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emi-cadre 4">
            <a:extLst>
              <a:ext uri="{FF2B5EF4-FFF2-40B4-BE49-F238E27FC236}">
                <a16:creationId xmlns:a16="http://schemas.microsoft.com/office/drawing/2014/main" id="{A785E1B2-965E-4EC3-98E2-CED570233267}"/>
              </a:ext>
            </a:extLst>
          </p:cNvPr>
          <p:cNvSpPr/>
          <p:nvPr/>
        </p:nvSpPr>
        <p:spPr>
          <a:xfrm rot="10800000">
            <a:off x="11061969" y="5776608"/>
            <a:ext cx="916021" cy="916021"/>
          </a:xfrm>
          <a:prstGeom prst="halfFram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100E0E-2246-43BE-9B84-F414FADD5890}"/>
              </a:ext>
            </a:extLst>
          </p:cNvPr>
          <p:cNvSpPr txBox="1"/>
          <p:nvPr/>
        </p:nvSpPr>
        <p:spPr>
          <a:xfrm>
            <a:off x="590145" y="549613"/>
            <a:ext cx="664236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 b="1" dirty="0">
                <a:latin typeface="Aharoni"/>
                <a:ea typeface="+mn-lt"/>
                <a:cs typeface="+mn-lt"/>
              </a:rPr>
              <a:t>Mon </a:t>
            </a:r>
            <a:r>
              <a:rPr lang="en" sz="3200" b="1" err="1">
                <a:latin typeface="Aharoni"/>
                <a:ea typeface="+mn-lt"/>
                <a:cs typeface="+mn-lt"/>
              </a:rPr>
              <a:t>projet</a:t>
            </a:r>
            <a:r>
              <a:rPr lang="en" sz="3200" b="1" dirty="0">
                <a:latin typeface="Aharoni"/>
                <a:ea typeface="+mn-lt"/>
                <a:cs typeface="+mn-lt"/>
              </a:rPr>
              <a:t> répond-il au métier d'un développeur front </a:t>
            </a:r>
            <a:r>
              <a:rPr lang="en" sz="3200" b="1">
                <a:latin typeface="Aharoni"/>
                <a:ea typeface="+mn-lt"/>
                <a:cs typeface="+mn-lt"/>
              </a:rPr>
              <a:t>end ?</a:t>
            </a:r>
            <a:endParaRPr lang="en" sz="3200" b="1" dirty="0">
              <a:latin typeface="Aharoni"/>
              <a:ea typeface="+mn-lt"/>
              <a:cs typeface="+mn-lt"/>
            </a:endParaRPr>
          </a:p>
          <a:p>
            <a:pPr algn="l"/>
            <a:endParaRPr lang="en" b="1">
              <a:latin typeface="Aharoni"/>
              <a:cs typeface="Aharon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C75641-0CA9-4E9D-8BFC-10E703E5CD28}"/>
              </a:ext>
            </a:extLst>
          </p:cNvPr>
          <p:cNvSpPr txBox="1"/>
          <p:nvPr/>
        </p:nvSpPr>
        <p:spPr>
          <a:xfrm>
            <a:off x="616491" y="1735170"/>
            <a:ext cx="5434517" cy="266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>
                <a:latin typeface="Aharoni"/>
                <a:ea typeface="+mn-lt"/>
                <a:cs typeface="+mn-lt"/>
              </a:rPr>
              <a:t>Visuel</a:t>
            </a:r>
            <a:r>
              <a:rPr lang="en" sz="1600" dirty="0">
                <a:latin typeface="Aharoni"/>
                <a:ea typeface="+mn-lt"/>
                <a:cs typeface="+mn-lt"/>
              </a:rPr>
              <a:t> </a:t>
            </a:r>
            <a:r>
              <a:rPr lang="en" sz="1600" err="1">
                <a:latin typeface="Aharoni"/>
                <a:ea typeface="+mn-lt"/>
                <a:cs typeface="+mn-lt"/>
              </a:rPr>
              <a:t>agréable</a:t>
            </a:r>
            <a:r>
              <a:rPr lang="en" sz="1600" dirty="0">
                <a:latin typeface="Aharoni"/>
                <a:ea typeface="+mn-lt"/>
                <a:cs typeface="+mn-lt"/>
              </a:rPr>
              <a:t> et </a:t>
            </a:r>
            <a:r>
              <a:rPr lang="en" sz="1600">
                <a:latin typeface="Aharoni"/>
                <a:ea typeface="+mn-lt"/>
                <a:cs typeface="+mn-lt"/>
              </a:rPr>
              <a:t>cohérent </a:t>
            </a:r>
            <a:endParaRPr lang="fr-FR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 HTML </a:t>
            </a:r>
            <a:r>
              <a:rPr lang="en" sz="1600" err="1">
                <a:latin typeface="Aharoni"/>
                <a:ea typeface="+mn-lt"/>
                <a:cs typeface="+mn-lt"/>
              </a:rPr>
              <a:t>Css</a:t>
            </a:r>
            <a:r>
              <a:rPr lang="en" sz="1600" dirty="0">
                <a:latin typeface="Aharoni"/>
                <a:ea typeface="+mn-lt"/>
                <a:cs typeface="+mn-lt"/>
              </a:rPr>
              <a:t> et </a:t>
            </a:r>
            <a:r>
              <a:rPr lang="en" sz="1600" err="1">
                <a:latin typeface="Aharoni"/>
                <a:ea typeface="+mn-lt"/>
                <a:cs typeface="+mn-lt"/>
              </a:rPr>
              <a:t>Javascript</a:t>
            </a:r>
            <a:r>
              <a:rPr lang="en" sz="1600" dirty="0">
                <a:latin typeface="Aharoni"/>
                <a:ea typeface="+mn-lt"/>
                <a:cs typeface="+mn-lt"/>
              </a:rPr>
              <a:t> pour </a:t>
            </a:r>
            <a:r>
              <a:rPr lang="en" sz="1600">
                <a:latin typeface="Aharoni"/>
                <a:ea typeface="+mn-lt"/>
                <a:cs typeface="+mn-lt"/>
              </a:rPr>
              <a:t>développer </a:t>
            </a:r>
            <a:r>
              <a:rPr lang="en" sz="1600" dirty="0">
                <a:latin typeface="Aharoni"/>
                <a:ea typeface="+mn-lt"/>
                <a:cs typeface="+mn-lt"/>
              </a:rPr>
              <a:t> : </a:t>
            </a:r>
            <a:endParaRPr lang="fr-FR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le </a:t>
            </a:r>
            <a:r>
              <a:rPr lang="en" sz="1600" dirty="0" err="1">
                <a:latin typeface="Aharoni"/>
                <a:ea typeface="+mn-lt"/>
                <a:cs typeface="+mn-lt"/>
              </a:rPr>
              <a:t>diaporama</a:t>
            </a:r>
            <a:r>
              <a:rPr lang="en" sz="1600" dirty="0">
                <a:latin typeface="Aharoni"/>
                <a:ea typeface="+mn-lt"/>
                <a:cs typeface="+mn-lt"/>
              </a:rPr>
              <a:t> </a:t>
            </a:r>
            <a:endParaRPr lang="fr-FR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la carte et les </a:t>
            </a:r>
            <a:r>
              <a:rPr lang="en" sz="1600" dirty="0" err="1">
                <a:latin typeface="Aharoni"/>
                <a:ea typeface="+mn-lt"/>
                <a:cs typeface="+mn-lt"/>
              </a:rPr>
              <a:t>marqueurs</a:t>
            </a:r>
            <a:r>
              <a:rPr lang="en" sz="1600" dirty="0">
                <a:latin typeface="Aharoni"/>
                <a:ea typeface="+mn-lt"/>
                <a:cs typeface="+mn-lt"/>
              </a:rPr>
              <a:t> </a:t>
            </a:r>
            <a:endParaRPr lang="fr-FR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le </a:t>
            </a:r>
            <a:r>
              <a:rPr lang="en" sz="1600" dirty="0" err="1">
                <a:latin typeface="Aharoni"/>
                <a:ea typeface="+mn-lt"/>
                <a:cs typeface="+mn-lt"/>
              </a:rPr>
              <a:t>volet</a:t>
            </a:r>
            <a:r>
              <a:rPr lang="en" sz="1600" dirty="0">
                <a:latin typeface="Aharoni"/>
                <a:ea typeface="+mn-lt"/>
                <a:cs typeface="+mn-lt"/>
              </a:rPr>
              <a:t> de </a:t>
            </a:r>
            <a:r>
              <a:rPr lang="en" sz="1600" dirty="0" err="1">
                <a:latin typeface="Aharoni"/>
                <a:ea typeface="+mn-lt"/>
                <a:cs typeface="+mn-lt"/>
              </a:rPr>
              <a:t>réservation</a:t>
            </a:r>
            <a:r>
              <a:rPr lang="en" sz="1600" dirty="0">
                <a:latin typeface="Aharoni"/>
                <a:ea typeface="+mn-lt"/>
                <a:cs typeface="+mn-lt"/>
              </a:rPr>
              <a:t> et le canvas </a:t>
            </a:r>
            <a:endParaRPr lang="fr-FR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le </a:t>
            </a:r>
            <a:r>
              <a:rPr lang="en" sz="1600">
                <a:latin typeface="Aharoni"/>
                <a:ea typeface="+mn-lt"/>
                <a:cs typeface="+mn-lt"/>
              </a:rPr>
              <a:t>minuteur </a:t>
            </a:r>
            <a:endParaRPr lang="fr-FR">
              <a:latin typeface="Aharon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74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D8DF9F86-4B09-4315-86E3-020F3889BE81}"/>
              </a:ext>
            </a:extLst>
          </p:cNvPr>
          <p:cNvSpPr/>
          <p:nvPr/>
        </p:nvSpPr>
        <p:spPr>
          <a:xfrm>
            <a:off x="-3243" y="-3243"/>
            <a:ext cx="12175786" cy="6841786"/>
          </a:xfrm>
          <a:prstGeom prst="rtTriangle">
            <a:avLst/>
          </a:prstGeom>
          <a:solidFill>
            <a:srgbClr val="FF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Bande diagonale 1">
            <a:extLst>
              <a:ext uri="{FF2B5EF4-FFF2-40B4-BE49-F238E27FC236}">
                <a16:creationId xmlns:a16="http://schemas.microsoft.com/office/drawing/2014/main" id="{3A2A6F22-07FD-4D64-9D3E-0999C4017655}"/>
              </a:ext>
            </a:extLst>
          </p:cNvPr>
          <p:cNvSpPr/>
          <p:nvPr/>
        </p:nvSpPr>
        <p:spPr>
          <a:xfrm>
            <a:off x="126459" y="118352"/>
            <a:ext cx="916021" cy="916021"/>
          </a:xfrm>
          <a:prstGeom prst="diagStrip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ande diagonale 2">
            <a:extLst>
              <a:ext uri="{FF2B5EF4-FFF2-40B4-BE49-F238E27FC236}">
                <a16:creationId xmlns:a16="http://schemas.microsoft.com/office/drawing/2014/main" id="{C266A3AE-5682-41DD-B83C-5C7BB3560237}"/>
              </a:ext>
            </a:extLst>
          </p:cNvPr>
          <p:cNvSpPr/>
          <p:nvPr/>
        </p:nvSpPr>
        <p:spPr>
          <a:xfrm rot="5400000" flipH="1">
            <a:off x="11091355" y="5814100"/>
            <a:ext cx="988978" cy="916021"/>
          </a:xfrm>
          <a:prstGeom prst="diagStrip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4E5B28-7978-43A4-A9BF-DCF6EDFFF69C}"/>
              </a:ext>
            </a:extLst>
          </p:cNvPr>
          <p:cNvSpPr txBox="1"/>
          <p:nvPr/>
        </p:nvSpPr>
        <p:spPr>
          <a:xfrm>
            <a:off x="736061" y="509079"/>
            <a:ext cx="47535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 b="1" err="1">
                <a:latin typeface="Aharoni"/>
                <a:ea typeface="+mn-lt"/>
                <a:cs typeface="+mn-lt"/>
              </a:rPr>
              <a:t>Difficultés</a:t>
            </a:r>
            <a:r>
              <a:rPr lang="en" sz="3200" b="1" dirty="0">
                <a:latin typeface="Aharoni"/>
                <a:ea typeface="+mn-lt"/>
                <a:cs typeface="+mn-lt"/>
              </a:rPr>
              <a:t> </a:t>
            </a:r>
            <a:r>
              <a:rPr lang="en" sz="3200" b="1" err="1">
                <a:latin typeface="Aharoni"/>
                <a:ea typeface="+mn-lt"/>
                <a:cs typeface="+mn-lt"/>
              </a:rPr>
              <a:t>rencontrées</a:t>
            </a:r>
            <a:r>
              <a:rPr lang="en" sz="3200" b="1">
                <a:latin typeface="Aharoni"/>
                <a:ea typeface="+mn-lt"/>
                <a:cs typeface="+mn-lt"/>
              </a:rPr>
              <a:t> :</a:t>
            </a:r>
            <a:endParaRPr lang="fr-FR" sz="3200" b="1">
              <a:latin typeface="Aharoni"/>
              <a:ea typeface="+mn-lt"/>
              <a:cs typeface="+mn-lt"/>
            </a:endParaRPr>
          </a:p>
          <a:p>
            <a:pPr algn="l"/>
            <a:endParaRPr lang="fr-FR" sz="3200" b="1" dirty="0">
              <a:latin typeface="Aharoni"/>
              <a:cs typeface="Aharon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7DE466-4D58-43E3-9AC4-D0B89B40FE6F}"/>
              </a:ext>
            </a:extLst>
          </p:cNvPr>
          <p:cNvSpPr txBox="1"/>
          <p:nvPr/>
        </p:nvSpPr>
        <p:spPr>
          <a:xfrm>
            <a:off x="428018" y="3005847"/>
            <a:ext cx="36997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latin typeface="Aharoni"/>
                <a:cs typeface="Aharoni"/>
              </a:rPr>
              <a:t>Infos Stations / Marker Clusters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997006-109F-4FD5-823A-9B7AE29077BB}"/>
              </a:ext>
            </a:extLst>
          </p:cNvPr>
          <p:cNvSpPr txBox="1"/>
          <p:nvPr/>
        </p:nvSpPr>
        <p:spPr>
          <a:xfrm>
            <a:off x="9690574" y="31406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3C49B-9374-4133-B02D-E5CDE10F5E40}"/>
              </a:ext>
            </a:extLst>
          </p:cNvPr>
          <p:cNvSpPr txBox="1"/>
          <p:nvPr/>
        </p:nvSpPr>
        <p:spPr>
          <a:xfrm>
            <a:off x="9182912" y="303827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latin typeface="Aharoni"/>
                <a:cs typeface="Aharoni"/>
              </a:rPr>
              <a:t>Local Storage</a:t>
            </a:r>
            <a:endParaRPr lang="fr-FR" sz="1600">
              <a:latin typeface="Aharoni"/>
              <a:ea typeface="+mn-lt"/>
              <a:cs typeface="+mn-lt"/>
            </a:endParaRPr>
          </a:p>
          <a:p>
            <a:endParaRPr lang="fr-FR" sz="1600" dirty="0">
              <a:latin typeface="Aharoni"/>
              <a:cs typeface="Aharoni"/>
            </a:endParaRPr>
          </a:p>
        </p:txBody>
      </p:sp>
      <p:pic>
        <p:nvPicPr>
          <p:cNvPr id="9" name="Image 9" descr="Une image contenant noir, assis, table, écran&#10;&#10;Description générée avec un niveau de confiance très élevé">
            <a:extLst>
              <a:ext uri="{FF2B5EF4-FFF2-40B4-BE49-F238E27FC236}">
                <a16:creationId xmlns:a16="http://schemas.microsoft.com/office/drawing/2014/main" id="{D0A450A5-3218-40A7-B843-1DF946D8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9" y="3449545"/>
            <a:ext cx="2743200" cy="574994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918EA88A-B35D-4306-9355-37E65980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1" y="4055725"/>
            <a:ext cx="1895475" cy="238125"/>
          </a:xfrm>
          <a:prstGeom prst="rect">
            <a:avLst/>
          </a:prstGeom>
        </p:spPr>
      </p:pic>
      <p:pic>
        <p:nvPicPr>
          <p:cNvPr id="19" name="Image 19" descr="Une image contenant écran, moniteur, noir, sombre&#10;&#10;Description générée avec un niveau de confiance très élevé">
            <a:extLst>
              <a:ext uri="{FF2B5EF4-FFF2-40B4-BE49-F238E27FC236}">
                <a16:creationId xmlns:a16="http://schemas.microsoft.com/office/drawing/2014/main" id="{49042AFE-C47A-4684-BBAA-5D98E861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83" y="3477235"/>
            <a:ext cx="2743200" cy="61689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3849AE3-2968-491C-992C-8EEAF6CDCAD9}"/>
              </a:ext>
            </a:extLst>
          </p:cNvPr>
          <p:cNvSpPr txBox="1"/>
          <p:nvPr/>
        </p:nvSpPr>
        <p:spPr>
          <a:xfrm>
            <a:off x="5113507" y="300584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latin typeface="Aharoni"/>
                <a:cs typeface="Aharoni"/>
              </a:rPr>
              <a:t>Dessin du Canvas</a:t>
            </a:r>
          </a:p>
        </p:txBody>
      </p:sp>
      <p:pic>
        <p:nvPicPr>
          <p:cNvPr id="10" name="Image 11" descr="Une image contenant noir, assis, orange, cité&#10;&#10;Description générée avec un niveau de confiance très élevé">
            <a:extLst>
              <a:ext uri="{FF2B5EF4-FFF2-40B4-BE49-F238E27FC236}">
                <a16:creationId xmlns:a16="http://schemas.microsoft.com/office/drawing/2014/main" id="{553FC301-D976-4E05-AF3D-F39DA4054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379" y="3542178"/>
            <a:ext cx="3545731" cy="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3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onnées 4">
            <a:extLst>
              <a:ext uri="{FF2B5EF4-FFF2-40B4-BE49-F238E27FC236}">
                <a16:creationId xmlns:a16="http://schemas.microsoft.com/office/drawing/2014/main" id="{1D9A430F-91CD-4D6F-A319-CD8910D4B09A}"/>
              </a:ext>
            </a:extLst>
          </p:cNvPr>
          <p:cNvSpPr/>
          <p:nvPr/>
        </p:nvSpPr>
        <p:spPr>
          <a:xfrm>
            <a:off x="94034" y="-38814"/>
            <a:ext cx="12191999" cy="6857999"/>
          </a:xfrm>
          <a:prstGeom prst="flowChartInputOutput">
            <a:avLst/>
          </a:prstGeom>
          <a:solidFill>
            <a:srgbClr val="FFEDD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rganigramme : Trier 1">
            <a:extLst>
              <a:ext uri="{FF2B5EF4-FFF2-40B4-BE49-F238E27FC236}">
                <a16:creationId xmlns:a16="http://schemas.microsoft.com/office/drawing/2014/main" id="{99CCF3EC-F139-4F81-8FE2-422A31986C34}"/>
              </a:ext>
            </a:extLst>
          </p:cNvPr>
          <p:cNvSpPr/>
          <p:nvPr/>
        </p:nvSpPr>
        <p:spPr>
          <a:xfrm rot="2340000">
            <a:off x="164585" y="2931"/>
            <a:ext cx="551233" cy="972766"/>
          </a:xfrm>
          <a:prstGeom prst="flowChartSor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rganigramme : Trier 2">
            <a:extLst>
              <a:ext uri="{FF2B5EF4-FFF2-40B4-BE49-F238E27FC236}">
                <a16:creationId xmlns:a16="http://schemas.microsoft.com/office/drawing/2014/main" id="{A0B44025-B7BB-4534-B799-E09081C4F7E5}"/>
              </a:ext>
            </a:extLst>
          </p:cNvPr>
          <p:cNvSpPr/>
          <p:nvPr/>
        </p:nvSpPr>
        <p:spPr>
          <a:xfrm rot="2400000">
            <a:off x="11326654" y="5794800"/>
            <a:ext cx="535021" cy="964659"/>
          </a:xfrm>
          <a:prstGeom prst="flowChartSor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E3F1EE-D58B-4DBE-959A-7BD81A054E49}"/>
              </a:ext>
            </a:extLst>
          </p:cNvPr>
          <p:cNvSpPr txBox="1"/>
          <p:nvPr/>
        </p:nvSpPr>
        <p:spPr>
          <a:xfrm>
            <a:off x="857656" y="549613"/>
            <a:ext cx="83690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3200">
                <a:latin typeface="Aharoni"/>
                <a:ea typeface="+mn-lt"/>
                <a:cs typeface="+mn-lt"/>
              </a:rPr>
              <a:t>Perspectives </a:t>
            </a:r>
            <a:r>
              <a:rPr lang="en" sz="3200" err="1">
                <a:latin typeface="Aharoni"/>
                <a:ea typeface="+mn-lt"/>
                <a:cs typeface="+mn-lt"/>
              </a:rPr>
              <a:t>d'améliorations</a:t>
            </a:r>
            <a:r>
              <a:rPr lang="en" sz="3200">
                <a:latin typeface="Aharoni"/>
                <a:ea typeface="+mn-lt"/>
                <a:cs typeface="+mn-lt"/>
              </a:rPr>
              <a:t> :</a:t>
            </a:r>
            <a:endParaRPr lang="fr-FR" sz="3200">
              <a:latin typeface="Aharoni"/>
              <a:cs typeface="Aharon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814583-B5D7-49C5-B41C-8AF684A57DA0}"/>
              </a:ext>
            </a:extLst>
          </p:cNvPr>
          <p:cNvSpPr txBox="1"/>
          <p:nvPr/>
        </p:nvSpPr>
        <p:spPr>
          <a:xfrm>
            <a:off x="3022059" y="1927697"/>
            <a:ext cx="3691644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</a:t>
            </a:r>
            <a:r>
              <a:rPr lang="en" sz="1600" dirty="0" err="1">
                <a:latin typeface="Aharoni"/>
                <a:ea typeface="+mn-lt"/>
                <a:cs typeface="+mn-lt"/>
              </a:rPr>
              <a:t>Création</a:t>
            </a:r>
            <a:r>
              <a:rPr lang="en" sz="1600">
                <a:latin typeface="Aharoni"/>
                <a:ea typeface="+mn-lt"/>
                <a:cs typeface="+mn-lt"/>
              </a:rPr>
              <a:t> d'un compte </a:t>
            </a:r>
            <a:endParaRPr lang="fr-FR" sz="160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" sz="1600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" sz="1600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</a:t>
            </a:r>
            <a:r>
              <a:rPr lang="en" sz="1600" err="1">
                <a:latin typeface="Aharoni"/>
                <a:ea typeface="+mn-lt"/>
                <a:cs typeface="+mn-lt"/>
              </a:rPr>
              <a:t>Calendrier</a:t>
            </a:r>
            <a:r>
              <a:rPr lang="en" sz="1600" dirty="0">
                <a:latin typeface="Aharoni"/>
                <a:ea typeface="+mn-lt"/>
                <a:cs typeface="+mn-lt"/>
              </a:rPr>
              <a:t> </a:t>
            </a:r>
            <a:r>
              <a:rPr lang="en" sz="1600">
                <a:latin typeface="Aharoni"/>
                <a:ea typeface="+mn-lt"/>
                <a:cs typeface="+mn-lt"/>
              </a:rPr>
              <a:t>d'événements </a:t>
            </a:r>
            <a:endParaRPr lang="fr-FR" sz="160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" sz="1600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" sz="1600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600" dirty="0">
                <a:latin typeface="Aharoni"/>
                <a:ea typeface="+mn-lt"/>
                <a:cs typeface="+mn-lt"/>
              </a:rPr>
              <a:t>- </a:t>
            </a:r>
            <a:r>
              <a:rPr lang="en" sz="1600" err="1">
                <a:latin typeface="Aharoni"/>
                <a:ea typeface="+mn-lt"/>
                <a:cs typeface="+mn-lt"/>
              </a:rPr>
              <a:t>Réservation</a:t>
            </a:r>
            <a:r>
              <a:rPr lang="en" sz="1600" dirty="0">
                <a:latin typeface="Aharoni"/>
                <a:ea typeface="+mn-lt"/>
                <a:cs typeface="+mn-lt"/>
              </a:rPr>
              <a:t>  </a:t>
            </a:r>
            <a:endParaRPr lang="fr-FR" sz="1600" dirty="0">
              <a:latin typeface="Aharon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fr-FR" sz="160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4281433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AccentBoxVTI</vt:lpstr>
      <vt:lpstr>Vélô Toulouse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234</cp:revision>
  <dcterms:created xsi:type="dcterms:W3CDTF">2020-05-11T21:56:29Z</dcterms:created>
  <dcterms:modified xsi:type="dcterms:W3CDTF">2020-06-06T17:03:18Z</dcterms:modified>
</cp:coreProperties>
</file>