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6" r:id="rId6"/>
    <p:sldId id="261" r:id="rId7"/>
    <p:sldId id="262" r:id="rId8"/>
    <p:sldId id="263" r:id="rId9"/>
    <p:sldId id="264" r:id="rId10"/>
    <p:sldId id="265" r:id="rId11"/>
    <p:sldId id="267" r:id="rId12"/>
  </p:sldIdLst>
  <p:sldSz cx="28800425" cy="16200438"/>
  <p:notesSz cx="6858000" cy="9144000"/>
  <p:defaultTextStyle>
    <a:defPPr>
      <a:defRPr lang="zh-CN"/>
    </a:defPPr>
    <a:lvl1pPr marL="0" algn="l" defTabSz="1659727" rtl="0" eaLnBrk="1" latinLnBrk="0" hangingPunct="1">
      <a:defRPr sz="3267" kern="1200">
        <a:solidFill>
          <a:schemeClr val="tx1"/>
        </a:solidFill>
        <a:latin typeface="+mn-lt"/>
        <a:ea typeface="+mn-ea"/>
        <a:cs typeface="+mn-cs"/>
      </a:defRPr>
    </a:lvl1pPr>
    <a:lvl2pPr marL="829864" algn="l" defTabSz="1659727" rtl="0" eaLnBrk="1" latinLnBrk="0" hangingPunct="1">
      <a:defRPr sz="3267" kern="1200">
        <a:solidFill>
          <a:schemeClr val="tx1"/>
        </a:solidFill>
        <a:latin typeface="+mn-lt"/>
        <a:ea typeface="+mn-ea"/>
        <a:cs typeface="+mn-cs"/>
      </a:defRPr>
    </a:lvl2pPr>
    <a:lvl3pPr marL="1659727" algn="l" defTabSz="1659727" rtl="0" eaLnBrk="1" latinLnBrk="0" hangingPunct="1">
      <a:defRPr sz="3267" kern="1200">
        <a:solidFill>
          <a:schemeClr val="tx1"/>
        </a:solidFill>
        <a:latin typeface="+mn-lt"/>
        <a:ea typeface="+mn-ea"/>
        <a:cs typeface="+mn-cs"/>
      </a:defRPr>
    </a:lvl3pPr>
    <a:lvl4pPr marL="2489591" algn="l" defTabSz="1659727" rtl="0" eaLnBrk="1" latinLnBrk="0" hangingPunct="1">
      <a:defRPr sz="3267" kern="1200">
        <a:solidFill>
          <a:schemeClr val="tx1"/>
        </a:solidFill>
        <a:latin typeface="+mn-lt"/>
        <a:ea typeface="+mn-ea"/>
        <a:cs typeface="+mn-cs"/>
      </a:defRPr>
    </a:lvl4pPr>
    <a:lvl5pPr marL="3319455" algn="l" defTabSz="1659727" rtl="0" eaLnBrk="1" latinLnBrk="0" hangingPunct="1">
      <a:defRPr sz="3267" kern="1200">
        <a:solidFill>
          <a:schemeClr val="tx1"/>
        </a:solidFill>
        <a:latin typeface="+mn-lt"/>
        <a:ea typeface="+mn-ea"/>
        <a:cs typeface="+mn-cs"/>
      </a:defRPr>
    </a:lvl5pPr>
    <a:lvl6pPr marL="4149319" algn="l" defTabSz="1659727" rtl="0" eaLnBrk="1" latinLnBrk="0" hangingPunct="1">
      <a:defRPr sz="3267" kern="1200">
        <a:solidFill>
          <a:schemeClr val="tx1"/>
        </a:solidFill>
        <a:latin typeface="+mn-lt"/>
        <a:ea typeface="+mn-ea"/>
        <a:cs typeface="+mn-cs"/>
      </a:defRPr>
    </a:lvl6pPr>
    <a:lvl7pPr marL="4979182" algn="l" defTabSz="1659727" rtl="0" eaLnBrk="1" latinLnBrk="0" hangingPunct="1">
      <a:defRPr sz="3267" kern="1200">
        <a:solidFill>
          <a:schemeClr val="tx1"/>
        </a:solidFill>
        <a:latin typeface="+mn-lt"/>
        <a:ea typeface="+mn-ea"/>
        <a:cs typeface="+mn-cs"/>
      </a:defRPr>
    </a:lvl7pPr>
    <a:lvl8pPr marL="5809046" algn="l" defTabSz="1659727" rtl="0" eaLnBrk="1" latinLnBrk="0" hangingPunct="1">
      <a:defRPr sz="3267" kern="1200">
        <a:solidFill>
          <a:schemeClr val="tx1"/>
        </a:solidFill>
        <a:latin typeface="+mn-lt"/>
        <a:ea typeface="+mn-ea"/>
        <a:cs typeface="+mn-cs"/>
      </a:defRPr>
    </a:lvl8pPr>
    <a:lvl9pPr marL="6638910" algn="l" defTabSz="1659727" rtl="0" eaLnBrk="1" latinLnBrk="0" hangingPunct="1">
      <a:defRPr sz="32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ocuments结构" id="{55B60E1D-6CE0-0040-9400-5542DA0DDAD7}">
          <p14:sldIdLst>
            <p14:sldId id="256"/>
            <p14:sldId id="257"/>
          </p14:sldIdLst>
        </p14:section>
        <p14:section name="文件夹模块" id="{2595D974-AF24-094D-A30D-960201925F8D}">
          <p14:sldIdLst>
            <p14:sldId id="258"/>
            <p14:sldId id="260"/>
            <p14:sldId id="266"/>
          </p14:sldIdLst>
        </p14:section>
        <p14:section name="标签模块" id="{6463F7C5-A27C-5F4C-AA1D-235BAC0F550A}">
          <p14:sldIdLst>
            <p14:sldId id="261"/>
            <p14:sldId id="262"/>
          </p14:sldIdLst>
        </p14:section>
        <p14:section name="文章模块" id="{2CD846CA-9272-4348-8142-4920897AAE7F}">
          <p14:sldIdLst>
            <p14:sldId id="263"/>
            <p14:sldId id="264"/>
            <p14:sldId id="265"/>
          </p14:sldIdLst>
        </p14:section>
        <p14:section name="注意事项" id="{E4AD0140-A44C-D742-A453-2644963043B9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主题样式 2 - 个性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主题样式 1 - 个性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个性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87"/>
    <p:restoredTop sz="89410"/>
  </p:normalViewPr>
  <p:slideViewPr>
    <p:cSldViewPr snapToGrid="0" snapToObjects="1">
      <p:cViewPr>
        <p:scale>
          <a:sx n="54" d="100"/>
          <a:sy n="54" d="100"/>
        </p:scale>
        <p:origin x="14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82F91-FC38-A947-A08E-FF69F79C582D}" type="datetimeFigureOut">
              <a:rPr kumimoji="1" lang="zh-CN" altLang="en-US" smtClean="0"/>
              <a:t>2018/7/30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47BE6-14C5-214A-A99B-3BE34F32D4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303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59727" rtl="0" eaLnBrk="1" latinLnBrk="0" hangingPunct="1">
      <a:defRPr sz="2178" kern="1200">
        <a:solidFill>
          <a:schemeClr val="tx1"/>
        </a:solidFill>
        <a:latin typeface="+mn-lt"/>
        <a:ea typeface="+mn-ea"/>
        <a:cs typeface="+mn-cs"/>
      </a:defRPr>
    </a:lvl1pPr>
    <a:lvl2pPr marL="829864" algn="l" defTabSz="1659727" rtl="0" eaLnBrk="1" latinLnBrk="0" hangingPunct="1">
      <a:defRPr sz="2178" kern="1200">
        <a:solidFill>
          <a:schemeClr val="tx1"/>
        </a:solidFill>
        <a:latin typeface="+mn-lt"/>
        <a:ea typeface="+mn-ea"/>
        <a:cs typeface="+mn-cs"/>
      </a:defRPr>
    </a:lvl2pPr>
    <a:lvl3pPr marL="1659727" algn="l" defTabSz="1659727" rtl="0" eaLnBrk="1" latinLnBrk="0" hangingPunct="1">
      <a:defRPr sz="2178" kern="1200">
        <a:solidFill>
          <a:schemeClr val="tx1"/>
        </a:solidFill>
        <a:latin typeface="+mn-lt"/>
        <a:ea typeface="+mn-ea"/>
        <a:cs typeface="+mn-cs"/>
      </a:defRPr>
    </a:lvl3pPr>
    <a:lvl4pPr marL="2489591" algn="l" defTabSz="1659727" rtl="0" eaLnBrk="1" latinLnBrk="0" hangingPunct="1">
      <a:defRPr sz="2178" kern="1200">
        <a:solidFill>
          <a:schemeClr val="tx1"/>
        </a:solidFill>
        <a:latin typeface="+mn-lt"/>
        <a:ea typeface="+mn-ea"/>
        <a:cs typeface="+mn-cs"/>
      </a:defRPr>
    </a:lvl4pPr>
    <a:lvl5pPr marL="3319455" algn="l" defTabSz="1659727" rtl="0" eaLnBrk="1" latinLnBrk="0" hangingPunct="1">
      <a:defRPr sz="2178" kern="1200">
        <a:solidFill>
          <a:schemeClr val="tx1"/>
        </a:solidFill>
        <a:latin typeface="+mn-lt"/>
        <a:ea typeface="+mn-ea"/>
        <a:cs typeface="+mn-cs"/>
      </a:defRPr>
    </a:lvl5pPr>
    <a:lvl6pPr marL="4149319" algn="l" defTabSz="1659727" rtl="0" eaLnBrk="1" latinLnBrk="0" hangingPunct="1">
      <a:defRPr sz="2178" kern="1200">
        <a:solidFill>
          <a:schemeClr val="tx1"/>
        </a:solidFill>
        <a:latin typeface="+mn-lt"/>
        <a:ea typeface="+mn-ea"/>
        <a:cs typeface="+mn-cs"/>
      </a:defRPr>
    </a:lvl6pPr>
    <a:lvl7pPr marL="4979182" algn="l" defTabSz="1659727" rtl="0" eaLnBrk="1" latinLnBrk="0" hangingPunct="1">
      <a:defRPr sz="2178" kern="1200">
        <a:solidFill>
          <a:schemeClr val="tx1"/>
        </a:solidFill>
        <a:latin typeface="+mn-lt"/>
        <a:ea typeface="+mn-ea"/>
        <a:cs typeface="+mn-cs"/>
      </a:defRPr>
    </a:lvl7pPr>
    <a:lvl8pPr marL="5809046" algn="l" defTabSz="1659727" rtl="0" eaLnBrk="1" latinLnBrk="0" hangingPunct="1">
      <a:defRPr sz="2178" kern="1200">
        <a:solidFill>
          <a:schemeClr val="tx1"/>
        </a:solidFill>
        <a:latin typeface="+mn-lt"/>
        <a:ea typeface="+mn-ea"/>
        <a:cs typeface="+mn-cs"/>
      </a:defRPr>
    </a:lvl8pPr>
    <a:lvl9pPr marL="6638910" algn="l" defTabSz="1659727" rtl="0" eaLnBrk="1" latinLnBrk="0" hangingPunct="1">
      <a:defRPr sz="217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00053" y="2651323"/>
            <a:ext cx="21600319" cy="56401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00053" y="8508981"/>
            <a:ext cx="21600319" cy="3911355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05E8-8754-1A47-A6F4-C2EE7DFE69D4}" type="datetimeFigureOut">
              <a:rPr kumimoji="1" lang="zh-CN" altLang="en-US" smtClean="0"/>
              <a:t>2018/7/30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7A60-C3EE-1D41-BA45-70F8189126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05E8-8754-1A47-A6F4-C2EE7DFE69D4}" type="datetimeFigureOut">
              <a:rPr kumimoji="1" lang="zh-CN" altLang="en-US" smtClean="0"/>
              <a:t>2018/7/30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7A60-C3EE-1D41-BA45-70F8189126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0610304" y="862524"/>
            <a:ext cx="6210092" cy="13729122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980029" y="862524"/>
            <a:ext cx="18270270" cy="13729122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05E8-8754-1A47-A6F4-C2EE7DFE69D4}" type="datetimeFigureOut">
              <a:rPr kumimoji="1" lang="zh-CN" altLang="en-US" smtClean="0"/>
              <a:t>2018/7/30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7A60-C3EE-1D41-BA45-70F8189126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05E8-8754-1A47-A6F4-C2EE7DFE69D4}" type="datetimeFigureOut">
              <a:rPr kumimoji="1" lang="zh-CN" altLang="en-US" smtClean="0"/>
              <a:t>2018/7/30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7A60-C3EE-1D41-BA45-70F8189126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65029" y="4038862"/>
            <a:ext cx="24840367" cy="673893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65029" y="10841545"/>
            <a:ext cx="24840367" cy="354384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05E8-8754-1A47-A6F4-C2EE7DFE69D4}" type="datetimeFigureOut">
              <a:rPr kumimoji="1" lang="zh-CN" altLang="en-US" smtClean="0"/>
              <a:t>2018/7/30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7A60-C3EE-1D41-BA45-70F8189126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980029" y="4312617"/>
            <a:ext cx="12240181" cy="10279029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4580215" y="4312617"/>
            <a:ext cx="12240181" cy="10279029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05E8-8754-1A47-A6F4-C2EE7DFE69D4}" type="datetimeFigureOut">
              <a:rPr kumimoji="1" lang="zh-CN" altLang="en-US" smtClean="0"/>
              <a:t>2018/7/30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7A60-C3EE-1D41-BA45-70F8189126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3780" y="862524"/>
            <a:ext cx="24840367" cy="3131336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83781" y="3971359"/>
            <a:ext cx="12183929" cy="194630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983781" y="5917660"/>
            <a:ext cx="12183929" cy="8703987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4580215" y="3971359"/>
            <a:ext cx="12243932" cy="194630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4580215" y="5917660"/>
            <a:ext cx="12243932" cy="8703987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05E8-8754-1A47-A6F4-C2EE7DFE69D4}" type="datetimeFigureOut">
              <a:rPr kumimoji="1" lang="zh-CN" altLang="en-US" smtClean="0"/>
              <a:t>2018/7/30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7A60-C3EE-1D41-BA45-70F8189126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05E8-8754-1A47-A6F4-C2EE7DFE69D4}" type="datetimeFigureOut">
              <a:rPr kumimoji="1" lang="zh-CN" altLang="en-US" smtClean="0"/>
              <a:t>2018/7/30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7A60-C3EE-1D41-BA45-70F8189126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05E8-8754-1A47-A6F4-C2EE7DFE69D4}" type="datetimeFigureOut">
              <a:rPr kumimoji="1" lang="zh-CN" altLang="en-US" smtClean="0"/>
              <a:t>2018/7/30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7A60-C3EE-1D41-BA45-70F8189126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3782" y="1080029"/>
            <a:ext cx="9288886" cy="378010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43932" y="2332564"/>
            <a:ext cx="14580215" cy="11512811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83782" y="4860131"/>
            <a:ext cx="9288886" cy="9003995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05E8-8754-1A47-A6F4-C2EE7DFE69D4}" type="datetimeFigureOut">
              <a:rPr kumimoji="1" lang="zh-CN" altLang="en-US" smtClean="0"/>
              <a:t>2018/7/30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7A60-C3EE-1D41-BA45-70F8189126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3782" y="1080029"/>
            <a:ext cx="9288886" cy="378010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243932" y="2332564"/>
            <a:ext cx="14580215" cy="11512811"/>
          </a:xfrm>
        </p:spPr>
        <p:txBody>
          <a:bodyPr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83782" y="4860131"/>
            <a:ext cx="9288886" cy="9003995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05E8-8754-1A47-A6F4-C2EE7DFE69D4}" type="datetimeFigureOut">
              <a:rPr kumimoji="1" lang="zh-CN" altLang="en-US" smtClean="0"/>
              <a:t>2018/7/30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7A60-C3EE-1D41-BA45-70F8189126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980029" y="862524"/>
            <a:ext cx="24840367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80029" y="4312617"/>
            <a:ext cx="24840367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980029" y="15015407"/>
            <a:ext cx="6480096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D05E8-8754-1A47-A6F4-C2EE7DFE69D4}" type="datetimeFigureOut">
              <a:rPr kumimoji="1" lang="zh-CN" altLang="en-US" smtClean="0"/>
              <a:t>2018/7/30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540141" y="15015407"/>
            <a:ext cx="9720143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0340300" y="15015407"/>
            <a:ext cx="6480096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C7A60-C3EE-1D41-BA45-70F8189126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496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文本框 252"/>
          <p:cNvSpPr txBox="1"/>
          <p:nvPr/>
        </p:nvSpPr>
        <p:spPr>
          <a:xfrm>
            <a:off x="8219638" y="2489328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543" dirty="0"/>
              <a:t>documents</a:t>
            </a:r>
            <a:endParaRPr kumimoji="1" lang="zh-CN" altLang="en-US" sz="1543"/>
          </a:p>
        </p:txBody>
      </p:sp>
      <p:cxnSp>
        <p:nvCxnSpPr>
          <p:cNvPr id="254" name="直线连接符 253"/>
          <p:cNvCxnSpPr/>
          <p:nvPr/>
        </p:nvCxnSpPr>
        <p:spPr>
          <a:xfrm flipV="1">
            <a:off x="9444315" y="2667404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文本框 254"/>
          <p:cNvSpPr txBox="1"/>
          <p:nvPr/>
        </p:nvSpPr>
        <p:spPr>
          <a:xfrm>
            <a:off x="10146463" y="2479620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543" b="1">
                <a:solidFill>
                  <a:srgbClr val="FF0000"/>
                </a:solidFill>
              </a:rPr>
              <a:t>导出内容</a:t>
            </a:r>
          </a:p>
        </p:txBody>
      </p:sp>
      <p:cxnSp>
        <p:nvCxnSpPr>
          <p:cNvPr id="256" name="直线连接符 255"/>
          <p:cNvCxnSpPr/>
          <p:nvPr/>
        </p:nvCxnSpPr>
        <p:spPr>
          <a:xfrm flipV="1">
            <a:off x="11371140" y="2657694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文本框 256"/>
          <p:cNvSpPr txBox="1"/>
          <p:nvPr/>
        </p:nvSpPr>
        <p:spPr>
          <a:xfrm>
            <a:off x="12073288" y="2479616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543" i="1"/>
              <a:t>*****</a:t>
            </a:r>
            <a:r>
              <a:rPr kumimoji="1" lang="en-US" altLang="zh-CN" sz="1543" i="1" dirty="0"/>
              <a:t>.zip</a:t>
            </a:r>
            <a:endParaRPr kumimoji="1" lang="zh-CN" altLang="en-US" sz="1543" i="1"/>
          </a:p>
        </p:txBody>
      </p:sp>
      <p:cxnSp>
        <p:nvCxnSpPr>
          <p:cNvPr id="258" name="直线连接符 257"/>
          <p:cNvCxnSpPr/>
          <p:nvPr/>
        </p:nvCxnSpPr>
        <p:spPr>
          <a:xfrm>
            <a:off x="9795389" y="2667403"/>
            <a:ext cx="0" cy="1400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线连接符 258"/>
          <p:cNvCxnSpPr/>
          <p:nvPr/>
        </p:nvCxnSpPr>
        <p:spPr>
          <a:xfrm>
            <a:off x="9795389" y="3362930"/>
            <a:ext cx="351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/>
          <p:cNvSpPr txBox="1"/>
          <p:nvPr/>
        </p:nvSpPr>
        <p:spPr>
          <a:xfrm>
            <a:off x="10146463" y="3184853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543"/>
              <a:t>*****</a:t>
            </a:r>
            <a:r>
              <a:rPr kumimoji="1" lang="en-US" altLang="zh-CN" sz="1543" dirty="0"/>
              <a:t>.</a:t>
            </a:r>
            <a:r>
              <a:rPr kumimoji="1" lang="en-US" altLang="zh-CN" sz="1543" i="1" dirty="0"/>
              <a:t>zip</a:t>
            </a:r>
            <a:endParaRPr kumimoji="1" lang="zh-CN" altLang="en-US" sz="1543" i="1"/>
          </a:p>
        </p:txBody>
      </p:sp>
      <p:sp>
        <p:nvSpPr>
          <p:cNvPr id="261" name="文本框 260"/>
          <p:cNvSpPr txBox="1"/>
          <p:nvPr/>
        </p:nvSpPr>
        <p:spPr>
          <a:xfrm>
            <a:off x="10146463" y="3890086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dirty="0">
                <a:solidFill>
                  <a:srgbClr val="FF0000"/>
                </a:solidFill>
              </a:rPr>
              <a:t>.</a:t>
            </a:r>
            <a:r>
              <a:rPr kumimoji="1" lang="en-US" altLang="zh-CN" sz="1543" b="1" dirty="0">
                <a:solidFill>
                  <a:srgbClr val="FF0000"/>
                </a:solidFill>
              </a:rPr>
              <a:t>datafolder</a:t>
            </a:r>
            <a:endParaRPr kumimoji="1" lang="zh-CN" altLang="en-US" sz="1543" b="1" dirty="0">
              <a:solidFill>
                <a:srgbClr val="FF0000"/>
              </a:solidFill>
            </a:endParaRPr>
          </a:p>
        </p:txBody>
      </p:sp>
      <p:cxnSp>
        <p:nvCxnSpPr>
          <p:cNvPr id="262" name="直线连接符 261"/>
          <p:cNvCxnSpPr/>
          <p:nvPr/>
        </p:nvCxnSpPr>
        <p:spPr>
          <a:xfrm>
            <a:off x="9795389" y="4068162"/>
            <a:ext cx="351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线连接符 262"/>
          <p:cNvCxnSpPr/>
          <p:nvPr/>
        </p:nvCxnSpPr>
        <p:spPr>
          <a:xfrm flipV="1">
            <a:off x="11371139" y="4068162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文本框 263"/>
          <p:cNvSpPr txBox="1"/>
          <p:nvPr/>
        </p:nvSpPr>
        <p:spPr>
          <a:xfrm>
            <a:off x="12073287" y="3890085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i="1" dirty="0"/>
              <a:t>data.db</a:t>
            </a:r>
            <a:endParaRPr kumimoji="1" lang="zh-CN" altLang="en-US" sz="1543" i="1" dirty="0"/>
          </a:p>
        </p:txBody>
      </p:sp>
      <p:cxnSp>
        <p:nvCxnSpPr>
          <p:cNvPr id="265" name="直线连接符 264"/>
          <p:cNvCxnSpPr/>
          <p:nvPr/>
        </p:nvCxnSpPr>
        <p:spPr>
          <a:xfrm>
            <a:off x="11722213" y="4068160"/>
            <a:ext cx="0" cy="766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线连接符 265"/>
          <p:cNvCxnSpPr/>
          <p:nvPr/>
        </p:nvCxnSpPr>
        <p:spPr>
          <a:xfrm>
            <a:off x="11722213" y="4773393"/>
            <a:ext cx="351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文本框 266"/>
          <p:cNvSpPr txBox="1"/>
          <p:nvPr/>
        </p:nvSpPr>
        <p:spPr>
          <a:xfrm>
            <a:off x="12073287" y="4585609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article-list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cxnSp>
        <p:nvCxnSpPr>
          <p:cNvPr id="268" name="直线连接符 267"/>
          <p:cNvCxnSpPr/>
          <p:nvPr/>
        </p:nvCxnSpPr>
        <p:spPr>
          <a:xfrm flipV="1">
            <a:off x="13199990" y="4773395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线连接符 268"/>
          <p:cNvCxnSpPr/>
          <p:nvPr/>
        </p:nvCxnSpPr>
        <p:spPr>
          <a:xfrm>
            <a:off x="13551064" y="4773393"/>
            <a:ext cx="0" cy="5544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线连接符 269"/>
          <p:cNvCxnSpPr/>
          <p:nvPr/>
        </p:nvCxnSpPr>
        <p:spPr>
          <a:xfrm>
            <a:off x="13551064" y="5478626"/>
            <a:ext cx="351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文本框 270"/>
          <p:cNvSpPr txBox="1"/>
          <p:nvPr/>
        </p:nvSpPr>
        <p:spPr>
          <a:xfrm>
            <a:off x="14016441" y="4595316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css</a:t>
            </a:r>
            <a:endParaRPr kumimoji="1" lang="zh-CN" altLang="en-US" sz="1543" b="1" dirty="0">
              <a:solidFill>
                <a:srgbClr val="FF0000"/>
              </a:solidFill>
            </a:endParaRPr>
          </a:p>
        </p:txBody>
      </p:sp>
      <p:sp>
        <p:nvSpPr>
          <p:cNvPr id="272" name="文本框 271"/>
          <p:cNvSpPr txBox="1"/>
          <p:nvPr/>
        </p:nvSpPr>
        <p:spPr>
          <a:xfrm>
            <a:off x="14016441" y="5290841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js</a:t>
            </a:r>
            <a:endParaRPr kumimoji="1" lang="zh-CN" altLang="en-US" sz="1543" b="1" dirty="0">
              <a:solidFill>
                <a:srgbClr val="FF0000"/>
              </a:solidFill>
            </a:endParaRPr>
          </a:p>
        </p:txBody>
      </p:sp>
      <p:cxnSp>
        <p:nvCxnSpPr>
          <p:cNvPr id="273" name="直线连接符 272"/>
          <p:cNvCxnSpPr/>
          <p:nvPr/>
        </p:nvCxnSpPr>
        <p:spPr>
          <a:xfrm>
            <a:off x="13555145" y="6174147"/>
            <a:ext cx="351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文本框 273"/>
          <p:cNvSpPr txBox="1"/>
          <p:nvPr/>
        </p:nvSpPr>
        <p:spPr>
          <a:xfrm>
            <a:off x="14016441" y="5996070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images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cxnSp>
        <p:nvCxnSpPr>
          <p:cNvPr id="275" name="直线连接符 274"/>
          <p:cNvCxnSpPr/>
          <p:nvPr/>
        </p:nvCxnSpPr>
        <p:spPr>
          <a:xfrm flipV="1">
            <a:off x="14538970" y="4773392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线连接符 275"/>
          <p:cNvCxnSpPr/>
          <p:nvPr/>
        </p:nvCxnSpPr>
        <p:spPr>
          <a:xfrm flipV="1">
            <a:off x="14538970" y="5479710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线连接符 276"/>
          <p:cNvCxnSpPr/>
          <p:nvPr/>
        </p:nvCxnSpPr>
        <p:spPr>
          <a:xfrm flipV="1">
            <a:off x="14890045" y="6174145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文本框 277"/>
          <p:cNvSpPr txBox="1"/>
          <p:nvPr/>
        </p:nvSpPr>
        <p:spPr>
          <a:xfrm>
            <a:off x="15273775" y="4595316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i="1" dirty="0"/>
              <a:t>***.css</a:t>
            </a:r>
            <a:endParaRPr kumimoji="1" lang="zh-CN" altLang="en-US" sz="1543" i="1" dirty="0"/>
          </a:p>
        </p:txBody>
      </p:sp>
      <p:sp>
        <p:nvSpPr>
          <p:cNvPr id="279" name="文本框 278"/>
          <p:cNvSpPr txBox="1"/>
          <p:nvPr/>
        </p:nvSpPr>
        <p:spPr>
          <a:xfrm>
            <a:off x="15273775" y="5287748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dirty="0"/>
              <a:t>***.js</a:t>
            </a:r>
            <a:endParaRPr kumimoji="1" lang="zh-CN" altLang="en-US" sz="1543" dirty="0"/>
          </a:p>
        </p:txBody>
      </p:sp>
      <p:cxnSp>
        <p:nvCxnSpPr>
          <p:cNvPr id="280" name="直线连接符 279"/>
          <p:cNvCxnSpPr/>
          <p:nvPr/>
        </p:nvCxnSpPr>
        <p:spPr>
          <a:xfrm>
            <a:off x="15241119" y="6182531"/>
            <a:ext cx="0" cy="1428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线连接符 280"/>
          <p:cNvCxnSpPr/>
          <p:nvPr/>
        </p:nvCxnSpPr>
        <p:spPr>
          <a:xfrm>
            <a:off x="15241119" y="6887766"/>
            <a:ext cx="351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文本框 281"/>
          <p:cNvSpPr txBox="1"/>
          <p:nvPr/>
        </p:nvSpPr>
        <p:spPr>
          <a:xfrm>
            <a:off x="15600357" y="5996070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line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sp>
        <p:nvSpPr>
          <p:cNvPr id="283" name="文本框 282"/>
          <p:cNvSpPr txBox="1"/>
          <p:nvPr/>
        </p:nvSpPr>
        <p:spPr>
          <a:xfrm>
            <a:off x="15600357" y="6709689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bg</a:t>
            </a:r>
            <a:endParaRPr kumimoji="1" lang="zh-CN" altLang="en-US" sz="1543" b="1" dirty="0">
              <a:solidFill>
                <a:srgbClr val="FF0000"/>
              </a:solidFill>
            </a:endParaRPr>
          </a:p>
        </p:txBody>
      </p:sp>
      <p:cxnSp>
        <p:nvCxnSpPr>
          <p:cNvPr id="284" name="直线连接符 283"/>
          <p:cNvCxnSpPr/>
          <p:nvPr/>
        </p:nvCxnSpPr>
        <p:spPr>
          <a:xfrm>
            <a:off x="15241119" y="7611094"/>
            <a:ext cx="351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文本框 284"/>
          <p:cNvSpPr txBox="1"/>
          <p:nvPr/>
        </p:nvSpPr>
        <p:spPr>
          <a:xfrm>
            <a:off x="15600357" y="7396354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***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cxnSp>
        <p:nvCxnSpPr>
          <p:cNvPr id="286" name="直线连接符 285"/>
          <p:cNvCxnSpPr/>
          <p:nvPr/>
        </p:nvCxnSpPr>
        <p:spPr>
          <a:xfrm flipV="1">
            <a:off x="16147378" y="6182533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线连接符 286"/>
          <p:cNvCxnSpPr/>
          <p:nvPr/>
        </p:nvCxnSpPr>
        <p:spPr>
          <a:xfrm flipV="1">
            <a:off x="16122886" y="6905862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线连接符 287"/>
          <p:cNvCxnSpPr/>
          <p:nvPr/>
        </p:nvCxnSpPr>
        <p:spPr>
          <a:xfrm flipV="1">
            <a:off x="16122886" y="7589667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文本框 288"/>
          <p:cNvSpPr txBox="1"/>
          <p:nvPr/>
        </p:nvSpPr>
        <p:spPr>
          <a:xfrm>
            <a:off x="16857689" y="5996070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i="1" dirty="0"/>
              <a:t>***.png</a:t>
            </a:r>
            <a:endParaRPr kumimoji="1" lang="zh-CN" altLang="en-US" sz="1543" i="1" dirty="0"/>
          </a:p>
        </p:txBody>
      </p:sp>
      <p:sp>
        <p:nvSpPr>
          <p:cNvPr id="290" name="文本框 289"/>
          <p:cNvSpPr txBox="1"/>
          <p:nvPr/>
        </p:nvSpPr>
        <p:spPr>
          <a:xfrm>
            <a:off x="16857689" y="6709689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i="1" dirty="0"/>
              <a:t>***.png</a:t>
            </a:r>
            <a:endParaRPr kumimoji="1" lang="zh-CN" altLang="en-US" sz="1543" i="1" dirty="0"/>
          </a:p>
        </p:txBody>
      </p:sp>
      <p:sp>
        <p:nvSpPr>
          <p:cNvPr id="291" name="文本框 290"/>
          <p:cNvSpPr txBox="1"/>
          <p:nvPr/>
        </p:nvSpPr>
        <p:spPr>
          <a:xfrm>
            <a:off x="16857689" y="7394115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i="1" dirty="0"/>
              <a:t>***.png</a:t>
            </a:r>
            <a:endParaRPr kumimoji="1" lang="zh-CN" altLang="en-US" sz="1543" i="1" dirty="0"/>
          </a:p>
        </p:txBody>
      </p:sp>
      <p:cxnSp>
        <p:nvCxnSpPr>
          <p:cNvPr id="292" name="直线连接符 291"/>
          <p:cNvCxnSpPr/>
          <p:nvPr/>
        </p:nvCxnSpPr>
        <p:spPr>
          <a:xfrm>
            <a:off x="13551064" y="8239928"/>
            <a:ext cx="351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文本框 292"/>
          <p:cNvSpPr txBox="1"/>
          <p:nvPr/>
        </p:nvSpPr>
        <p:spPr>
          <a:xfrm>
            <a:off x="13902138" y="8052144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C32104-750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cxnSp>
        <p:nvCxnSpPr>
          <p:cNvPr id="294" name="直线连接符 293"/>
          <p:cNvCxnSpPr/>
          <p:nvPr/>
        </p:nvCxnSpPr>
        <p:spPr>
          <a:xfrm flipV="1">
            <a:off x="15126814" y="8242123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文本框 294"/>
          <p:cNvSpPr txBox="1"/>
          <p:nvPr/>
        </p:nvSpPr>
        <p:spPr>
          <a:xfrm>
            <a:off x="15861622" y="8052143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content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cxnSp>
        <p:nvCxnSpPr>
          <p:cNvPr id="296" name="直线连接符 295"/>
          <p:cNvCxnSpPr/>
          <p:nvPr/>
        </p:nvCxnSpPr>
        <p:spPr>
          <a:xfrm flipV="1">
            <a:off x="16767884" y="8239928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文本框 296"/>
          <p:cNvSpPr txBox="1"/>
          <p:nvPr/>
        </p:nvSpPr>
        <p:spPr>
          <a:xfrm>
            <a:off x="17519013" y="8052142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title</a:t>
            </a:r>
            <a:endParaRPr kumimoji="1" lang="zh-CN" altLang="en-US" sz="1543" b="1" dirty="0">
              <a:solidFill>
                <a:srgbClr val="FF0000"/>
              </a:solidFill>
            </a:endParaRPr>
          </a:p>
        </p:txBody>
      </p:sp>
      <p:cxnSp>
        <p:nvCxnSpPr>
          <p:cNvPr id="298" name="直线连接符 297"/>
          <p:cNvCxnSpPr/>
          <p:nvPr/>
        </p:nvCxnSpPr>
        <p:spPr>
          <a:xfrm>
            <a:off x="17110790" y="8239928"/>
            <a:ext cx="0" cy="706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线连接符 298"/>
          <p:cNvCxnSpPr/>
          <p:nvPr/>
        </p:nvCxnSpPr>
        <p:spPr>
          <a:xfrm>
            <a:off x="18082366" y="8898791"/>
            <a:ext cx="6613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/>
          <p:cNvSpPr txBox="1"/>
          <p:nvPr/>
        </p:nvSpPr>
        <p:spPr>
          <a:xfrm>
            <a:off x="18800841" y="8690199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videos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cxnSp>
        <p:nvCxnSpPr>
          <p:cNvPr id="301" name="直线连接符 300"/>
          <p:cNvCxnSpPr/>
          <p:nvPr/>
        </p:nvCxnSpPr>
        <p:spPr>
          <a:xfrm>
            <a:off x="18392623" y="9608867"/>
            <a:ext cx="351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文本框 301"/>
          <p:cNvSpPr txBox="1"/>
          <p:nvPr/>
        </p:nvSpPr>
        <p:spPr>
          <a:xfrm>
            <a:off x="18800841" y="9400275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images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cxnSp>
        <p:nvCxnSpPr>
          <p:cNvPr id="303" name="直线连接符 302"/>
          <p:cNvCxnSpPr/>
          <p:nvPr/>
        </p:nvCxnSpPr>
        <p:spPr>
          <a:xfrm>
            <a:off x="18392623" y="10318942"/>
            <a:ext cx="351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文本框 303"/>
          <p:cNvSpPr txBox="1"/>
          <p:nvPr/>
        </p:nvSpPr>
        <p:spPr>
          <a:xfrm>
            <a:off x="18800842" y="10110350"/>
            <a:ext cx="1518611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i="1" dirty="0"/>
              <a:t>content.html</a:t>
            </a:r>
            <a:endParaRPr kumimoji="1" lang="zh-CN" altLang="en-US" sz="1543" i="1" dirty="0"/>
          </a:p>
        </p:txBody>
      </p:sp>
      <p:cxnSp>
        <p:nvCxnSpPr>
          <p:cNvPr id="305" name="直线连接符 304"/>
          <p:cNvCxnSpPr/>
          <p:nvPr/>
        </p:nvCxnSpPr>
        <p:spPr>
          <a:xfrm>
            <a:off x="18392623" y="11038724"/>
            <a:ext cx="351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文本框 305"/>
          <p:cNvSpPr txBox="1"/>
          <p:nvPr/>
        </p:nvSpPr>
        <p:spPr>
          <a:xfrm>
            <a:off x="18800841" y="10830132"/>
            <a:ext cx="1306335" cy="3297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1543" i="1" dirty="0"/>
              <a:t>content.data</a:t>
            </a:r>
            <a:endParaRPr kumimoji="1" lang="zh-CN" altLang="en-US" sz="1543" i="1" dirty="0"/>
          </a:p>
        </p:txBody>
      </p:sp>
      <p:cxnSp>
        <p:nvCxnSpPr>
          <p:cNvPr id="307" name="直线连接符 306"/>
          <p:cNvCxnSpPr/>
          <p:nvPr/>
        </p:nvCxnSpPr>
        <p:spPr>
          <a:xfrm flipV="1">
            <a:off x="19617303" y="8879803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文本框 307"/>
          <p:cNvSpPr txBox="1"/>
          <p:nvPr/>
        </p:nvSpPr>
        <p:spPr>
          <a:xfrm>
            <a:off x="20327613" y="8693340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i="1" dirty="0"/>
              <a:t>***.avi</a:t>
            </a:r>
            <a:endParaRPr kumimoji="1" lang="zh-CN" altLang="en-US" sz="1543" i="1" dirty="0"/>
          </a:p>
        </p:txBody>
      </p:sp>
      <p:cxnSp>
        <p:nvCxnSpPr>
          <p:cNvPr id="309" name="直线连接符 308"/>
          <p:cNvCxnSpPr/>
          <p:nvPr/>
        </p:nvCxnSpPr>
        <p:spPr>
          <a:xfrm flipV="1">
            <a:off x="19617303" y="9600698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文本框 309"/>
          <p:cNvSpPr txBox="1"/>
          <p:nvPr/>
        </p:nvSpPr>
        <p:spPr>
          <a:xfrm>
            <a:off x="20327613" y="9414235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i="1" dirty="0"/>
              <a:t>***.png</a:t>
            </a:r>
            <a:endParaRPr kumimoji="1" lang="zh-CN" altLang="en-US" sz="1543" i="1" dirty="0"/>
          </a:p>
        </p:txBody>
      </p:sp>
      <p:cxnSp>
        <p:nvCxnSpPr>
          <p:cNvPr id="311" name="直线连接符 310"/>
          <p:cNvCxnSpPr/>
          <p:nvPr/>
        </p:nvCxnSpPr>
        <p:spPr>
          <a:xfrm flipV="1">
            <a:off x="18335470" y="8239926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线连接符 311"/>
          <p:cNvCxnSpPr/>
          <p:nvPr/>
        </p:nvCxnSpPr>
        <p:spPr>
          <a:xfrm>
            <a:off x="18690622" y="7539559"/>
            <a:ext cx="351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线连接符 312"/>
          <p:cNvCxnSpPr/>
          <p:nvPr/>
        </p:nvCxnSpPr>
        <p:spPr>
          <a:xfrm>
            <a:off x="18690622" y="7544401"/>
            <a:ext cx="0" cy="69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文本框 313"/>
          <p:cNvSpPr txBox="1"/>
          <p:nvPr/>
        </p:nvSpPr>
        <p:spPr>
          <a:xfrm>
            <a:off x="19094763" y="7356618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images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cxnSp>
        <p:nvCxnSpPr>
          <p:cNvPr id="315" name="直线连接符 314"/>
          <p:cNvCxnSpPr/>
          <p:nvPr/>
        </p:nvCxnSpPr>
        <p:spPr>
          <a:xfrm flipV="1">
            <a:off x="19911225" y="7557041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文本框 315"/>
          <p:cNvSpPr txBox="1"/>
          <p:nvPr/>
        </p:nvSpPr>
        <p:spPr>
          <a:xfrm>
            <a:off x="20621535" y="7370578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i="1" dirty="0"/>
              <a:t>***.png</a:t>
            </a:r>
            <a:endParaRPr kumimoji="1" lang="zh-CN" altLang="en-US" sz="1543" i="1" dirty="0"/>
          </a:p>
        </p:txBody>
      </p:sp>
      <p:cxnSp>
        <p:nvCxnSpPr>
          <p:cNvPr id="317" name="直线连接符 316"/>
          <p:cNvCxnSpPr/>
          <p:nvPr/>
        </p:nvCxnSpPr>
        <p:spPr>
          <a:xfrm>
            <a:off x="13563314" y="8935447"/>
            <a:ext cx="351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文本框 317"/>
          <p:cNvSpPr txBox="1"/>
          <p:nvPr/>
        </p:nvSpPr>
        <p:spPr>
          <a:xfrm>
            <a:off x="13914388" y="8747662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C7813-110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cxnSp>
        <p:nvCxnSpPr>
          <p:cNvPr id="319" name="直线连接符 318"/>
          <p:cNvCxnSpPr/>
          <p:nvPr/>
        </p:nvCxnSpPr>
        <p:spPr>
          <a:xfrm flipV="1">
            <a:off x="15139064" y="8937641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文本框 319"/>
          <p:cNvSpPr txBox="1"/>
          <p:nvPr/>
        </p:nvSpPr>
        <p:spPr>
          <a:xfrm>
            <a:off x="15869784" y="8781633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***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cxnSp>
        <p:nvCxnSpPr>
          <p:cNvPr id="321" name="直线连接符 320"/>
          <p:cNvCxnSpPr/>
          <p:nvPr/>
        </p:nvCxnSpPr>
        <p:spPr>
          <a:xfrm>
            <a:off x="13563314" y="9629578"/>
            <a:ext cx="351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文本框 321"/>
          <p:cNvSpPr txBox="1"/>
          <p:nvPr/>
        </p:nvSpPr>
        <p:spPr>
          <a:xfrm>
            <a:off x="13914388" y="9441794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C7813-110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cxnSp>
        <p:nvCxnSpPr>
          <p:cNvPr id="323" name="直线连接符 322"/>
          <p:cNvCxnSpPr/>
          <p:nvPr/>
        </p:nvCxnSpPr>
        <p:spPr>
          <a:xfrm flipV="1">
            <a:off x="15139064" y="9631773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文本框 323"/>
          <p:cNvSpPr txBox="1"/>
          <p:nvPr/>
        </p:nvSpPr>
        <p:spPr>
          <a:xfrm>
            <a:off x="15869784" y="9475764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***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cxnSp>
        <p:nvCxnSpPr>
          <p:cNvPr id="325" name="直线连接符 324"/>
          <p:cNvCxnSpPr/>
          <p:nvPr/>
        </p:nvCxnSpPr>
        <p:spPr>
          <a:xfrm>
            <a:off x="13563314" y="10317606"/>
            <a:ext cx="351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文本框 325"/>
          <p:cNvSpPr txBox="1"/>
          <p:nvPr/>
        </p:nvSpPr>
        <p:spPr>
          <a:xfrm>
            <a:off x="13914388" y="10129822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***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sp>
        <p:nvSpPr>
          <p:cNvPr id="327" name="文本框 326"/>
          <p:cNvSpPr txBox="1"/>
          <p:nvPr/>
        </p:nvSpPr>
        <p:spPr>
          <a:xfrm>
            <a:off x="19143744" y="8060957"/>
            <a:ext cx="1065485" cy="3297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1543" i="1" dirty="0"/>
              <a:t>title.data</a:t>
            </a:r>
            <a:endParaRPr kumimoji="1" lang="zh-CN" altLang="en-US" sz="1543" i="1" dirty="0"/>
          </a:p>
        </p:txBody>
      </p:sp>
      <p:cxnSp>
        <p:nvCxnSpPr>
          <p:cNvPr id="328" name="直线连接符 327"/>
          <p:cNvCxnSpPr/>
          <p:nvPr/>
        </p:nvCxnSpPr>
        <p:spPr>
          <a:xfrm>
            <a:off x="11726302" y="11718358"/>
            <a:ext cx="351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文本框 328"/>
          <p:cNvSpPr txBox="1"/>
          <p:nvPr/>
        </p:nvSpPr>
        <p:spPr>
          <a:xfrm>
            <a:off x="12077376" y="11530574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folder-list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sp>
        <p:nvSpPr>
          <p:cNvPr id="330" name="文本框 329"/>
          <p:cNvSpPr txBox="1"/>
          <p:nvPr/>
        </p:nvSpPr>
        <p:spPr>
          <a:xfrm>
            <a:off x="13677617" y="11545602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D42019-865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cxnSp>
        <p:nvCxnSpPr>
          <p:cNvPr id="331" name="直线连接符 330"/>
          <p:cNvCxnSpPr/>
          <p:nvPr/>
        </p:nvCxnSpPr>
        <p:spPr>
          <a:xfrm flipV="1">
            <a:off x="14902293" y="11735581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文本框 331"/>
          <p:cNvSpPr txBox="1"/>
          <p:nvPr/>
        </p:nvSpPr>
        <p:spPr>
          <a:xfrm>
            <a:off x="15637100" y="11545601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content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cxnSp>
        <p:nvCxnSpPr>
          <p:cNvPr id="333" name="直线连接符 332"/>
          <p:cNvCxnSpPr/>
          <p:nvPr/>
        </p:nvCxnSpPr>
        <p:spPr>
          <a:xfrm flipV="1">
            <a:off x="16543363" y="11733386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线连接符 333"/>
          <p:cNvCxnSpPr/>
          <p:nvPr/>
        </p:nvCxnSpPr>
        <p:spPr>
          <a:xfrm>
            <a:off x="13318379" y="12428556"/>
            <a:ext cx="351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文本框 334"/>
          <p:cNvSpPr txBox="1"/>
          <p:nvPr/>
        </p:nvSpPr>
        <p:spPr>
          <a:xfrm>
            <a:off x="13669453" y="12240772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W4DO4-21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cxnSp>
        <p:nvCxnSpPr>
          <p:cNvPr id="336" name="直线连接符 335"/>
          <p:cNvCxnSpPr/>
          <p:nvPr/>
        </p:nvCxnSpPr>
        <p:spPr>
          <a:xfrm flipV="1">
            <a:off x="14894129" y="12430751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线连接符 336"/>
          <p:cNvCxnSpPr/>
          <p:nvPr/>
        </p:nvCxnSpPr>
        <p:spPr>
          <a:xfrm>
            <a:off x="13306130" y="11723330"/>
            <a:ext cx="0" cy="2087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文本框 337"/>
          <p:cNvSpPr txBox="1"/>
          <p:nvPr/>
        </p:nvSpPr>
        <p:spPr>
          <a:xfrm>
            <a:off x="15624850" y="12274742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***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cxnSp>
        <p:nvCxnSpPr>
          <p:cNvPr id="339" name="直线连接符 338"/>
          <p:cNvCxnSpPr/>
          <p:nvPr/>
        </p:nvCxnSpPr>
        <p:spPr>
          <a:xfrm>
            <a:off x="13318379" y="13122688"/>
            <a:ext cx="351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文本框 339"/>
          <p:cNvSpPr txBox="1"/>
          <p:nvPr/>
        </p:nvSpPr>
        <p:spPr>
          <a:xfrm>
            <a:off x="13669453" y="12934904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320SS0-201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cxnSp>
        <p:nvCxnSpPr>
          <p:cNvPr id="341" name="直线连接符 340"/>
          <p:cNvCxnSpPr/>
          <p:nvPr/>
        </p:nvCxnSpPr>
        <p:spPr>
          <a:xfrm flipV="1">
            <a:off x="14894129" y="13124883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文本框 341"/>
          <p:cNvSpPr txBox="1"/>
          <p:nvPr/>
        </p:nvSpPr>
        <p:spPr>
          <a:xfrm>
            <a:off x="15624850" y="12968874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***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cxnSp>
        <p:nvCxnSpPr>
          <p:cNvPr id="343" name="直线连接符 342"/>
          <p:cNvCxnSpPr/>
          <p:nvPr/>
        </p:nvCxnSpPr>
        <p:spPr>
          <a:xfrm>
            <a:off x="13318379" y="13810716"/>
            <a:ext cx="351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文本框 343"/>
          <p:cNvSpPr txBox="1"/>
          <p:nvPr/>
        </p:nvSpPr>
        <p:spPr>
          <a:xfrm>
            <a:off x="13669453" y="13622931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***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cxnSp>
        <p:nvCxnSpPr>
          <p:cNvPr id="345" name="直线连接符 344"/>
          <p:cNvCxnSpPr/>
          <p:nvPr/>
        </p:nvCxnSpPr>
        <p:spPr>
          <a:xfrm flipV="1">
            <a:off x="13050995" y="11729433"/>
            <a:ext cx="53477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文本框 345"/>
          <p:cNvSpPr txBox="1"/>
          <p:nvPr/>
        </p:nvSpPr>
        <p:spPr>
          <a:xfrm>
            <a:off x="17437350" y="11545602"/>
            <a:ext cx="1306335" cy="3297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1543" i="1" dirty="0"/>
              <a:t>folder.data</a:t>
            </a:r>
            <a:endParaRPr kumimoji="1" lang="zh-CN" altLang="en-US" sz="1543" i="1" dirty="0"/>
          </a:p>
        </p:txBody>
      </p:sp>
      <p:cxnSp>
        <p:nvCxnSpPr>
          <p:cNvPr id="347" name="直线连接符 346"/>
          <p:cNvCxnSpPr/>
          <p:nvPr/>
        </p:nvCxnSpPr>
        <p:spPr>
          <a:xfrm>
            <a:off x="16947499" y="11742200"/>
            <a:ext cx="0" cy="69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线连接符 347"/>
          <p:cNvCxnSpPr/>
          <p:nvPr/>
        </p:nvCxnSpPr>
        <p:spPr>
          <a:xfrm>
            <a:off x="16947500" y="12447432"/>
            <a:ext cx="351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文本框 348"/>
          <p:cNvSpPr txBox="1"/>
          <p:nvPr/>
        </p:nvSpPr>
        <p:spPr>
          <a:xfrm>
            <a:off x="17355718" y="12238840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images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cxnSp>
        <p:nvCxnSpPr>
          <p:cNvPr id="350" name="直线连接符 349"/>
          <p:cNvCxnSpPr/>
          <p:nvPr/>
        </p:nvCxnSpPr>
        <p:spPr>
          <a:xfrm flipV="1">
            <a:off x="18172179" y="12439264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文本框 350"/>
          <p:cNvSpPr txBox="1"/>
          <p:nvPr/>
        </p:nvSpPr>
        <p:spPr>
          <a:xfrm>
            <a:off x="18882489" y="12252801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i="1" dirty="0"/>
              <a:t>***.png</a:t>
            </a:r>
            <a:endParaRPr kumimoji="1" lang="zh-CN" altLang="en-US" sz="1543" i="1" dirty="0"/>
          </a:p>
        </p:txBody>
      </p:sp>
      <p:sp>
        <p:nvSpPr>
          <p:cNvPr id="352" name="左大括号 351"/>
          <p:cNvSpPr/>
          <p:nvPr/>
        </p:nvSpPr>
        <p:spPr>
          <a:xfrm>
            <a:off x="13310218" y="8239924"/>
            <a:ext cx="155121" cy="2077680"/>
          </a:xfrm>
          <a:prstGeom prst="lef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17569" tIns="58785" rIns="117569" bIns="587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4201" b="1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53" name="文本框 352"/>
          <p:cNvSpPr txBox="1"/>
          <p:nvPr/>
        </p:nvSpPr>
        <p:spPr>
          <a:xfrm>
            <a:off x="12190333" y="9110369"/>
            <a:ext cx="1175681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543"/>
              <a:t>文章列表</a:t>
            </a:r>
          </a:p>
        </p:txBody>
      </p:sp>
      <p:sp>
        <p:nvSpPr>
          <p:cNvPr id="354" name="左大括号 353"/>
          <p:cNvSpPr/>
          <p:nvPr/>
        </p:nvSpPr>
        <p:spPr>
          <a:xfrm>
            <a:off x="13085032" y="11738509"/>
            <a:ext cx="155121" cy="2077680"/>
          </a:xfrm>
          <a:prstGeom prst="lef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17569" tIns="58785" rIns="117569" bIns="587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4201" b="1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55" name="文本框 354"/>
          <p:cNvSpPr txBox="1"/>
          <p:nvPr/>
        </p:nvSpPr>
        <p:spPr>
          <a:xfrm>
            <a:off x="11722215" y="12608953"/>
            <a:ext cx="1418613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543"/>
              <a:t>文件夹列表</a:t>
            </a:r>
          </a:p>
        </p:txBody>
      </p:sp>
      <p:sp>
        <p:nvSpPr>
          <p:cNvPr id="105" name="文本框 104"/>
          <p:cNvSpPr txBox="1"/>
          <p:nvPr/>
        </p:nvSpPr>
        <p:spPr>
          <a:xfrm>
            <a:off x="17473078" y="8723904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 smtClean="0">
                <a:solidFill>
                  <a:srgbClr val="FF0000"/>
                </a:solidFill>
              </a:rPr>
              <a:t>html</a:t>
            </a:r>
            <a:endParaRPr kumimoji="1" lang="zh-CN" altLang="en-US" sz="1543" b="1" dirty="0">
              <a:solidFill>
                <a:srgbClr val="FF0000"/>
              </a:solidFill>
            </a:endParaRPr>
          </a:p>
        </p:txBody>
      </p:sp>
      <p:cxnSp>
        <p:nvCxnSpPr>
          <p:cNvPr id="107" name="直线连接符 106"/>
          <p:cNvCxnSpPr/>
          <p:nvPr/>
        </p:nvCxnSpPr>
        <p:spPr>
          <a:xfrm>
            <a:off x="17086829" y="8905315"/>
            <a:ext cx="351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/>
          <p:cNvCxnSpPr/>
          <p:nvPr/>
        </p:nvCxnSpPr>
        <p:spPr>
          <a:xfrm>
            <a:off x="18349758" y="8905315"/>
            <a:ext cx="0" cy="2133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4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27" y="555375"/>
            <a:ext cx="3134169" cy="160653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0363" y="510811"/>
            <a:ext cx="3302000" cy="5744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45672" y="510811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&lt;</a:t>
            </a:r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766957" y="5742241"/>
            <a:ext cx="1876597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600" smtClean="0"/>
              <a:t>实时修改样式</a:t>
            </a:r>
            <a:r>
              <a:rPr kumimoji="1" lang="en-US" altLang="zh-CN" sz="1600" dirty="0" smtClean="0"/>
              <a:t>(</a:t>
            </a:r>
            <a:r>
              <a:rPr kumimoji="1" lang="zh-CN" altLang="en-US" sz="1600" smtClean="0"/>
              <a:t>预览</a:t>
            </a:r>
            <a:r>
              <a:rPr kumimoji="1" lang="en-US" altLang="zh-CN" sz="1600" dirty="0" smtClean="0"/>
              <a:t>)</a:t>
            </a:r>
            <a:endParaRPr kumimoji="1" lang="zh-CN" altLang="en-US" sz="1600"/>
          </a:p>
        </p:txBody>
      </p:sp>
      <p:cxnSp>
        <p:nvCxnSpPr>
          <p:cNvPr id="8" name="直线连接符 7"/>
          <p:cNvCxnSpPr/>
          <p:nvPr/>
        </p:nvCxnSpPr>
        <p:spPr>
          <a:xfrm>
            <a:off x="510363" y="2234173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856563" y="2349279"/>
            <a:ext cx="609600" cy="307777"/>
          </a:xfrm>
          <a:prstGeom prst="rect">
            <a:avLst/>
          </a:prstGeom>
          <a:ln cap="rnd"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400" dirty="0" smtClean="0"/>
              <a:t>+</a:t>
            </a:r>
            <a:endParaRPr kumimoji="1"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1766957" y="5286482"/>
            <a:ext cx="1865289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600" smtClean="0"/>
              <a:t>更换标题</a:t>
            </a:r>
            <a:endParaRPr kumimoji="1" lang="zh-CN" altLang="en-US" sz="1600"/>
          </a:p>
        </p:txBody>
      </p:sp>
      <p:sp>
        <p:nvSpPr>
          <p:cNvPr id="11" name="文本框 10"/>
          <p:cNvSpPr txBox="1"/>
          <p:nvPr/>
        </p:nvSpPr>
        <p:spPr>
          <a:xfrm>
            <a:off x="1766957" y="4819230"/>
            <a:ext cx="1865288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600" smtClean="0"/>
              <a:t>保存并返回</a:t>
            </a:r>
            <a:endParaRPr kumimoji="1" lang="zh-CN" altLang="en-US" sz="1600"/>
          </a:p>
        </p:txBody>
      </p:sp>
      <p:sp>
        <p:nvSpPr>
          <p:cNvPr id="12" name="文本框 11"/>
          <p:cNvSpPr txBox="1"/>
          <p:nvPr/>
        </p:nvSpPr>
        <p:spPr>
          <a:xfrm>
            <a:off x="1766957" y="4351978"/>
            <a:ext cx="1865288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600" smtClean="0"/>
              <a:t>内容排序</a:t>
            </a:r>
            <a:endParaRPr kumimoji="1" lang="zh-CN" altLang="en-US" sz="1600"/>
          </a:p>
        </p:txBody>
      </p:sp>
      <p:sp>
        <p:nvSpPr>
          <p:cNvPr id="13" name="文本框 12"/>
          <p:cNvSpPr txBox="1"/>
          <p:nvPr/>
        </p:nvSpPr>
        <p:spPr>
          <a:xfrm>
            <a:off x="1766956" y="3884726"/>
            <a:ext cx="1865287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600" smtClean="0"/>
              <a:t>内容删除</a:t>
            </a:r>
            <a:endParaRPr kumimoji="1" lang="zh-CN" altLang="en-US" sz="1600"/>
          </a:p>
        </p:txBody>
      </p:sp>
      <p:sp>
        <p:nvSpPr>
          <p:cNvPr id="14" name="矩形 13"/>
          <p:cNvSpPr/>
          <p:nvPr/>
        </p:nvSpPr>
        <p:spPr>
          <a:xfrm>
            <a:off x="1766956" y="2290604"/>
            <a:ext cx="814192" cy="455759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120" y="555375"/>
            <a:ext cx="3134169" cy="1606531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5068956" y="510811"/>
            <a:ext cx="3302000" cy="5744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204265" y="510811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&lt;</a:t>
            </a:r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325550" y="5742241"/>
            <a:ext cx="1876597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600" smtClean="0"/>
              <a:t>实时修改样式</a:t>
            </a:r>
            <a:r>
              <a:rPr kumimoji="1" lang="en-US" altLang="zh-CN" sz="1600" dirty="0" smtClean="0"/>
              <a:t>(</a:t>
            </a:r>
            <a:r>
              <a:rPr kumimoji="1" lang="zh-CN" altLang="en-US" sz="1600" smtClean="0"/>
              <a:t>预览</a:t>
            </a:r>
            <a:r>
              <a:rPr kumimoji="1" lang="en-US" altLang="zh-CN" sz="1600" dirty="0" smtClean="0"/>
              <a:t>)</a:t>
            </a:r>
            <a:endParaRPr kumimoji="1" lang="zh-CN" altLang="en-US" sz="1600"/>
          </a:p>
        </p:txBody>
      </p:sp>
      <p:cxnSp>
        <p:nvCxnSpPr>
          <p:cNvPr id="19" name="直线连接符 18"/>
          <p:cNvCxnSpPr/>
          <p:nvPr/>
        </p:nvCxnSpPr>
        <p:spPr>
          <a:xfrm>
            <a:off x="5068956" y="2234173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415156" y="2349279"/>
            <a:ext cx="609600" cy="307777"/>
          </a:xfrm>
          <a:prstGeom prst="rect">
            <a:avLst/>
          </a:prstGeom>
          <a:ln cap="rnd"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400" dirty="0" smtClean="0"/>
              <a:t>+</a:t>
            </a:r>
            <a:endParaRPr kumimoji="1"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6325550" y="5286482"/>
            <a:ext cx="1865289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600" smtClean="0"/>
              <a:t>更换标题</a:t>
            </a:r>
            <a:endParaRPr kumimoji="1" lang="zh-CN" altLang="en-US" sz="1600"/>
          </a:p>
        </p:txBody>
      </p:sp>
      <p:sp>
        <p:nvSpPr>
          <p:cNvPr id="22" name="文本框 21"/>
          <p:cNvSpPr txBox="1"/>
          <p:nvPr/>
        </p:nvSpPr>
        <p:spPr>
          <a:xfrm>
            <a:off x="6325550" y="4819230"/>
            <a:ext cx="1865288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600" smtClean="0"/>
              <a:t>保存并返回</a:t>
            </a:r>
            <a:endParaRPr kumimoji="1" lang="zh-CN" altLang="en-US" sz="1600"/>
          </a:p>
        </p:txBody>
      </p:sp>
      <p:sp>
        <p:nvSpPr>
          <p:cNvPr id="23" name="文本框 22"/>
          <p:cNvSpPr txBox="1"/>
          <p:nvPr/>
        </p:nvSpPr>
        <p:spPr>
          <a:xfrm>
            <a:off x="6325550" y="4351978"/>
            <a:ext cx="1865288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600" smtClean="0"/>
              <a:t>内容排序</a:t>
            </a:r>
            <a:endParaRPr kumimoji="1" lang="zh-CN" altLang="en-US" sz="1600"/>
          </a:p>
        </p:txBody>
      </p:sp>
      <p:sp>
        <p:nvSpPr>
          <p:cNvPr id="24" name="文本框 23"/>
          <p:cNvSpPr txBox="1"/>
          <p:nvPr/>
        </p:nvSpPr>
        <p:spPr>
          <a:xfrm>
            <a:off x="6325549" y="3884726"/>
            <a:ext cx="1865287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600" smtClean="0"/>
              <a:t>内容删除</a:t>
            </a:r>
            <a:endParaRPr kumimoji="1" lang="zh-CN" altLang="en-US" sz="1600"/>
          </a:p>
        </p:txBody>
      </p:sp>
      <p:sp>
        <p:nvSpPr>
          <p:cNvPr id="25" name="矩形 24"/>
          <p:cNvSpPr/>
          <p:nvPr/>
        </p:nvSpPr>
        <p:spPr>
          <a:xfrm>
            <a:off x="5073204" y="507733"/>
            <a:ext cx="3302000" cy="574751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" name="直线箭头连接符 25"/>
          <p:cNvCxnSpPr/>
          <p:nvPr/>
        </p:nvCxnSpPr>
        <p:spPr>
          <a:xfrm flipV="1">
            <a:off x="2601284" y="2518483"/>
            <a:ext cx="2471920" cy="17759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030848"/>
              </p:ext>
            </p:extLst>
          </p:nvPr>
        </p:nvGraphicFramePr>
        <p:xfrm>
          <a:off x="5077452" y="3686318"/>
          <a:ext cx="3302000" cy="2568932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3302000"/>
              </a:tblGrid>
              <a:tr h="6422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标题</a:t>
                      </a:r>
                      <a:endParaRPr lang="zh-CN" altLang="en-US" sz="280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6422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大段文本</a:t>
                      </a:r>
                      <a:endParaRPr lang="zh-CN" altLang="en-US" sz="280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6422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图文</a:t>
                      </a:r>
                      <a:endParaRPr lang="zh-CN" altLang="en-US" sz="280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6422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分割线</a:t>
                      </a:r>
                      <a:endParaRPr lang="zh-CN" altLang="en-US" sz="280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文本框 39"/>
          <p:cNvSpPr txBox="1"/>
          <p:nvPr/>
        </p:nvSpPr>
        <p:spPr>
          <a:xfrm>
            <a:off x="1766955" y="3405484"/>
            <a:ext cx="1865287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600" smtClean="0"/>
              <a:t>修改背景样式</a:t>
            </a:r>
            <a:endParaRPr kumimoji="1" lang="zh-CN" altLang="en-US" sz="1600"/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5129"/>
              </p:ext>
            </p:extLst>
          </p:nvPr>
        </p:nvGraphicFramePr>
        <p:xfrm>
          <a:off x="9721404" y="507733"/>
          <a:ext cx="11638194" cy="81076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859954"/>
                <a:gridCol w="8778240"/>
              </a:tblGrid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3200" smtClean="0">
                          <a:solidFill>
                            <a:srgbClr val="FF0000"/>
                          </a:solidFill>
                          <a:latin typeface="STZhongsong" charset="-122"/>
                          <a:ea typeface="STZhongsong" charset="-122"/>
                          <a:cs typeface="STZhongsong" charset="-122"/>
                        </a:rPr>
                        <a:t>段落</a:t>
                      </a:r>
                      <a:endParaRPr lang="zh-CN" altLang="en-US" sz="3200">
                        <a:solidFill>
                          <a:srgbClr val="FF0000"/>
                        </a:solidFill>
                        <a:latin typeface="STZhongsong" charset="-122"/>
                        <a:ea typeface="STZhongsong" charset="-122"/>
                        <a:cs typeface="STZhongsong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>
                          <a:solidFill>
                            <a:schemeClr val="bg1"/>
                          </a:solidFill>
                          <a:latin typeface="STZhongsong" charset="-122"/>
                          <a:ea typeface="STZhongsong" charset="-122"/>
                          <a:cs typeface="STZhongsong" charset="-122"/>
                        </a:rPr>
                        <a:t>普通</a:t>
                      </a:r>
                      <a:endParaRPr lang="zh-CN" altLang="en-US" sz="3200">
                        <a:solidFill>
                          <a:schemeClr val="bg1"/>
                        </a:solidFill>
                        <a:latin typeface="STZhongsong" charset="-122"/>
                        <a:ea typeface="STZhongsong" charset="-122"/>
                        <a:cs typeface="STZhongsong" charset="-122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3200" dirty="0">
                        <a:latin typeface="STZhongsong" charset="-122"/>
                        <a:ea typeface="STZhongsong" charset="-122"/>
                        <a:cs typeface="STZhongsong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>
                          <a:solidFill>
                            <a:schemeClr val="bg1"/>
                          </a:solidFill>
                          <a:latin typeface="STZhongsong" charset="-122"/>
                          <a:ea typeface="STZhongsong" charset="-122"/>
                          <a:cs typeface="STZhongsong" charset="-122"/>
                        </a:rPr>
                        <a:t>引用</a:t>
                      </a:r>
                      <a:endParaRPr lang="zh-CN" altLang="en-US" sz="3200">
                        <a:solidFill>
                          <a:schemeClr val="bg1"/>
                        </a:solidFill>
                        <a:latin typeface="STZhongsong" charset="-122"/>
                        <a:ea typeface="STZhongsong" charset="-122"/>
                        <a:cs typeface="STZhongsong" charset="-122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3200" dirty="0">
                        <a:latin typeface="STZhongsong" charset="-122"/>
                        <a:ea typeface="STZhongsong" charset="-122"/>
                        <a:cs typeface="STZhongsong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>
                          <a:solidFill>
                            <a:schemeClr val="bg1"/>
                          </a:solidFill>
                          <a:latin typeface="STZhongsong" charset="-122"/>
                          <a:ea typeface="STZhongsong" charset="-122"/>
                          <a:cs typeface="STZhongsong" charset="-122"/>
                        </a:rPr>
                        <a:t>列表</a:t>
                      </a:r>
                      <a:endParaRPr lang="zh-CN" altLang="en-US" sz="3200">
                        <a:solidFill>
                          <a:schemeClr val="bg1"/>
                        </a:solidFill>
                        <a:latin typeface="STZhongsong" charset="-122"/>
                        <a:ea typeface="STZhongsong" charset="-122"/>
                        <a:cs typeface="STZhongsong" charset="-122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  <a:latin typeface="STZhongsong" charset="-122"/>
                        <a:ea typeface="STZhongsong" charset="-122"/>
                        <a:cs typeface="STZhongsong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>
                          <a:solidFill>
                            <a:schemeClr val="bg1"/>
                          </a:solidFill>
                          <a:latin typeface="STZhongsong" charset="-122"/>
                          <a:ea typeface="STZhongsong" charset="-122"/>
                          <a:cs typeface="STZhongsong" charset="-122"/>
                        </a:rPr>
                        <a:t>图文混排</a:t>
                      </a:r>
                      <a:endParaRPr lang="zh-CN" altLang="en-US" sz="3200">
                        <a:solidFill>
                          <a:schemeClr val="bg1"/>
                        </a:solidFill>
                        <a:latin typeface="STZhongsong" charset="-122"/>
                        <a:ea typeface="STZhongsong" charset="-122"/>
                        <a:cs typeface="STZhongsong" charset="-122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3200" smtClean="0">
                          <a:solidFill>
                            <a:srgbClr val="FF0000"/>
                          </a:solidFill>
                          <a:latin typeface="STZhongsong" charset="-122"/>
                          <a:ea typeface="STZhongsong" charset="-122"/>
                          <a:cs typeface="STZhongsong" charset="-122"/>
                        </a:rPr>
                        <a:t>小标题</a:t>
                      </a:r>
                      <a:endParaRPr lang="zh-CN" altLang="en-US" sz="3200">
                        <a:solidFill>
                          <a:srgbClr val="FF0000"/>
                        </a:solidFill>
                        <a:latin typeface="STZhongsong" charset="-122"/>
                        <a:ea typeface="STZhongsong" charset="-122"/>
                        <a:cs typeface="STZhongsong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>
                          <a:solidFill>
                            <a:schemeClr val="bg1"/>
                          </a:solidFill>
                          <a:latin typeface="STZhongsong" charset="-122"/>
                          <a:ea typeface="STZhongsong" charset="-122"/>
                          <a:cs typeface="STZhongsong" charset="-122"/>
                        </a:rPr>
                        <a:t>色块</a:t>
                      </a:r>
                      <a:endParaRPr lang="zh-CN" altLang="en-US" sz="3200">
                        <a:solidFill>
                          <a:schemeClr val="bg1"/>
                        </a:solidFill>
                        <a:latin typeface="STZhongsong" charset="-122"/>
                        <a:ea typeface="STZhongsong" charset="-122"/>
                        <a:cs typeface="STZhongsong" charset="-122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3200" dirty="0">
                        <a:latin typeface="STZhongsong" charset="-122"/>
                        <a:ea typeface="STZhongsong" charset="-122"/>
                        <a:cs typeface="STZhongsong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>
                          <a:solidFill>
                            <a:schemeClr val="bg1"/>
                          </a:solidFill>
                          <a:latin typeface="STZhongsong" charset="-122"/>
                          <a:ea typeface="STZhongsong" charset="-122"/>
                          <a:cs typeface="STZhongsong" charset="-122"/>
                        </a:rPr>
                        <a:t>图文</a:t>
                      </a:r>
                      <a:endParaRPr lang="zh-CN" altLang="en-US" sz="3200">
                        <a:solidFill>
                          <a:schemeClr val="bg1"/>
                        </a:solidFill>
                        <a:latin typeface="STZhongsong" charset="-122"/>
                        <a:ea typeface="STZhongsong" charset="-122"/>
                        <a:cs typeface="STZhongsong" charset="-122"/>
                      </a:endParaRP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3200" smtClean="0">
                          <a:solidFill>
                            <a:srgbClr val="FF0000"/>
                          </a:solidFill>
                          <a:latin typeface="STZhongsong" charset="-122"/>
                          <a:ea typeface="STZhongsong" charset="-122"/>
                          <a:cs typeface="STZhongsong" charset="-122"/>
                        </a:rPr>
                        <a:t>图文</a:t>
                      </a:r>
                      <a:endParaRPr lang="zh-CN" altLang="en-US" sz="3200">
                        <a:solidFill>
                          <a:srgbClr val="FF0000"/>
                        </a:solidFill>
                        <a:latin typeface="STZhongsong" charset="-122"/>
                        <a:ea typeface="STZhongsong" charset="-122"/>
                        <a:cs typeface="STZhongsong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>
                          <a:solidFill>
                            <a:schemeClr val="bg1"/>
                          </a:solidFill>
                          <a:latin typeface="STZhongsong" charset="-122"/>
                          <a:ea typeface="STZhongsong" charset="-122"/>
                          <a:cs typeface="STZhongsong" charset="-122"/>
                        </a:rPr>
                        <a:t>上图下文</a:t>
                      </a:r>
                      <a:endParaRPr lang="zh-CN" altLang="en-US" sz="3200">
                        <a:solidFill>
                          <a:schemeClr val="bg1"/>
                        </a:solidFill>
                        <a:latin typeface="STZhongsong" charset="-122"/>
                        <a:ea typeface="STZhongsong" charset="-122"/>
                        <a:cs typeface="STZhongsong" charset="-122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3200" dirty="0">
                        <a:latin typeface="STZhongsong" charset="-122"/>
                        <a:ea typeface="STZhongsong" charset="-122"/>
                        <a:cs typeface="STZhongsong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>
                          <a:solidFill>
                            <a:schemeClr val="bg1"/>
                          </a:solidFill>
                          <a:latin typeface="STZhongsong" charset="-122"/>
                          <a:ea typeface="STZhongsong" charset="-122"/>
                          <a:cs typeface="STZhongsong" charset="-122"/>
                        </a:rPr>
                        <a:t>下图上文</a:t>
                      </a:r>
                      <a:endParaRPr lang="zh-CN" altLang="en-US" sz="3200">
                        <a:solidFill>
                          <a:schemeClr val="bg1"/>
                        </a:solidFill>
                        <a:latin typeface="STZhongsong" charset="-122"/>
                        <a:ea typeface="STZhongsong" charset="-122"/>
                        <a:cs typeface="STZhongsong" charset="-122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3200" dirty="0">
                        <a:latin typeface="STZhongsong" charset="-122"/>
                        <a:ea typeface="STZhongsong" charset="-122"/>
                        <a:cs typeface="STZhongsong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>
                          <a:solidFill>
                            <a:schemeClr val="bg1"/>
                          </a:solidFill>
                          <a:latin typeface="STZhongsong" charset="-122"/>
                          <a:ea typeface="STZhongsong" charset="-122"/>
                          <a:cs typeface="STZhongsong" charset="-122"/>
                        </a:rPr>
                        <a:t>文在图中</a:t>
                      </a:r>
                      <a:endParaRPr lang="zh-CN" altLang="en-US" sz="3200">
                        <a:solidFill>
                          <a:schemeClr val="bg1"/>
                        </a:solidFill>
                        <a:latin typeface="STZhongsong" charset="-122"/>
                        <a:ea typeface="STZhongsong" charset="-122"/>
                        <a:cs typeface="STZhongsong" charset="-122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3200" smtClean="0">
                          <a:solidFill>
                            <a:srgbClr val="FF0000"/>
                          </a:solidFill>
                          <a:latin typeface="STZhongsong" charset="-122"/>
                          <a:ea typeface="STZhongsong" charset="-122"/>
                          <a:cs typeface="STZhongsong" charset="-122"/>
                        </a:rPr>
                        <a:t>分割线</a:t>
                      </a:r>
                      <a:endParaRPr lang="zh-CN" altLang="en-US" sz="3200">
                        <a:solidFill>
                          <a:srgbClr val="FF0000"/>
                        </a:solidFill>
                        <a:latin typeface="STZhongsong" charset="-122"/>
                        <a:ea typeface="STZhongsong" charset="-122"/>
                        <a:cs typeface="STZhongsong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>
                          <a:solidFill>
                            <a:schemeClr val="bg1"/>
                          </a:solidFill>
                          <a:latin typeface="STZhongsong" charset="-122"/>
                          <a:ea typeface="STZhongsong" charset="-122"/>
                          <a:cs typeface="STZhongsong" charset="-122"/>
                        </a:rPr>
                        <a:t>普通</a:t>
                      </a:r>
                      <a:endParaRPr lang="zh-CN" altLang="en-US" sz="3200">
                        <a:solidFill>
                          <a:schemeClr val="bg1"/>
                        </a:solidFill>
                        <a:latin typeface="STZhongsong" charset="-122"/>
                        <a:ea typeface="STZhongsong" charset="-122"/>
                        <a:cs typeface="STZhongsong" charset="-122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  <a:latin typeface="STZhongsong" charset="-122"/>
                        <a:ea typeface="STZhongsong" charset="-122"/>
                        <a:cs typeface="STZhongsong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>
                          <a:solidFill>
                            <a:schemeClr val="bg1"/>
                          </a:solidFill>
                          <a:latin typeface="STZhongsong" charset="-122"/>
                          <a:ea typeface="STZhongsong" charset="-122"/>
                          <a:cs typeface="STZhongsong" charset="-122"/>
                        </a:rPr>
                        <a:t>带文字</a:t>
                      </a:r>
                      <a:endParaRPr lang="zh-CN" altLang="en-US" sz="3200">
                        <a:solidFill>
                          <a:schemeClr val="bg1"/>
                        </a:solidFill>
                        <a:latin typeface="STZhongsong" charset="-122"/>
                        <a:ea typeface="STZhongsong" charset="-122"/>
                        <a:cs typeface="STZhongsong" charset="-122"/>
                      </a:endParaRP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3200" smtClean="0">
                          <a:solidFill>
                            <a:srgbClr val="FF0000"/>
                          </a:solidFill>
                          <a:latin typeface="STZhongsong" charset="-122"/>
                          <a:ea typeface="STZhongsong" charset="-122"/>
                          <a:cs typeface="STZhongsong" charset="-122"/>
                        </a:rPr>
                        <a:t>大标题</a:t>
                      </a:r>
                      <a:endParaRPr lang="zh-CN" altLang="en-US" sz="3200">
                        <a:solidFill>
                          <a:srgbClr val="FF0000"/>
                        </a:solidFill>
                        <a:latin typeface="STZhongsong" charset="-122"/>
                        <a:ea typeface="STZhongsong" charset="-122"/>
                        <a:cs typeface="STZhongsong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>
                          <a:solidFill>
                            <a:schemeClr val="bg1"/>
                          </a:solidFill>
                          <a:latin typeface="STZhongsong" charset="-122"/>
                          <a:ea typeface="STZhongsong" charset="-122"/>
                          <a:cs typeface="STZhongsong" charset="-122"/>
                        </a:rPr>
                        <a:t>普通</a:t>
                      </a:r>
                      <a:endParaRPr lang="zh-CN" altLang="en-US" sz="3200">
                        <a:solidFill>
                          <a:schemeClr val="bg1"/>
                        </a:solidFill>
                        <a:latin typeface="STZhongsong" charset="-122"/>
                        <a:ea typeface="STZhongsong" charset="-122"/>
                        <a:cs typeface="STZhongsong" charset="-122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  <a:latin typeface="STZhongsong" charset="-122"/>
                        <a:ea typeface="STZhongsong" charset="-122"/>
                        <a:cs typeface="STZhongsong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>
                          <a:solidFill>
                            <a:schemeClr val="bg1"/>
                          </a:solidFill>
                          <a:latin typeface="STZhongsong" charset="-122"/>
                          <a:ea typeface="STZhongsong" charset="-122"/>
                          <a:cs typeface="STZhongsong" charset="-122"/>
                        </a:rPr>
                        <a:t>图文</a:t>
                      </a:r>
                      <a:endParaRPr lang="zh-CN" altLang="en-US" sz="3200">
                        <a:solidFill>
                          <a:schemeClr val="bg1"/>
                        </a:solidFill>
                        <a:latin typeface="STZhongsong" charset="-122"/>
                        <a:ea typeface="STZhongsong" charset="-122"/>
                        <a:cs typeface="STZhongsong" charset="-122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FF0000"/>
                        </a:solidFill>
                        <a:latin typeface="STZhongsong" charset="-122"/>
                        <a:ea typeface="STZhongsong" charset="-122"/>
                        <a:cs typeface="STZhongsong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>
                          <a:solidFill>
                            <a:schemeClr val="bg1"/>
                          </a:solidFill>
                          <a:latin typeface="STZhongsong" charset="-122"/>
                          <a:ea typeface="STZhongsong" charset="-122"/>
                          <a:cs typeface="STZhongsong" charset="-122"/>
                        </a:rPr>
                        <a:t>色块</a:t>
                      </a:r>
                      <a:endParaRPr lang="zh-CN" altLang="en-US" sz="3200">
                        <a:solidFill>
                          <a:schemeClr val="bg1"/>
                        </a:solidFill>
                        <a:latin typeface="STZhongsong" charset="-122"/>
                        <a:ea typeface="STZhongsong" charset="-122"/>
                        <a:cs typeface="STZhongsong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247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4500" y="444500"/>
            <a:ext cx="10836621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smtClean="0"/>
              <a:t> 添加</a:t>
            </a:r>
            <a:r>
              <a:rPr kumimoji="1" lang="en-US" altLang="zh-CN" dirty="0" smtClean="0"/>
              <a:t>,</a:t>
            </a:r>
            <a:r>
              <a:rPr kumimoji="1" lang="zh-CN" altLang="en-US" smtClean="0"/>
              <a:t>删除</a:t>
            </a:r>
            <a:r>
              <a:rPr kumimoji="1" lang="en-US" altLang="zh-CN" dirty="0" smtClean="0"/>
              <a:t>,</a:t>
            </a:r>
            <a:r>
              <a:rPr kumimoji="1" lang="zh-CN" altLang="en-US" smtClean="0"/>
              <a:t>移动文件夹或者文件都需要刷新首页的计数值</a:t>
            </a:r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44499" y="1219200"/>
            <a:ext cx="10469533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2.</a:t>
            </a:r>
            <a:r>
              <a:rPr kumimoji="1" lang="zh-CN" altLang="en-US" smtClean="0"/>
              <a:t> </a:t>
            </a:r>
            <a:r>
              <a:rPr kumimoji="1" lang="en-US" altLang="zh-CN" dirty="0" smtClean="0"/>
              <a:t>Model</a:t>
            </a:r>
            <a:r>
              <a:rPr kumimoji="1" lang="zh-CN" altLang="en-US" smtClean="0"/>
              <a:t>数据</a:t>
            </a:r>
            <a:r>
              <a:rPr kumimoji="1" lang="en-US" altLang="zh-CN" dirty="0" smtClean="0"/>
              <a:t>,</a:t>
            </a:r>
            <a:r>
              <a:rPr kumimoji="1" lang="zh-CN" altLang="en-US" smtClean="0"/>
              <a:t>数据库数据</a:t>
            </a:r>
            <a:r>
              <a:rPr kumimoji="1" lang="en-US" altLang="zh-CN" dirty="0" smtClean="0"/>
              <a:t>,</a:t>
            </a:r>
            <a:r>
              <a:rPr kumimoji="1" lang="zh-CN" altLang="en-US" smtClean="0"/>
              <a:t>本地存储的二进制文件要一致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9868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7538" y="381128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543" dirty="0"/>
              <a:t>documents</a:t>
            </a:r>
            <a:endParaRPr kumimoji="1" lang="zh-CN" altLang="en-US" sz="1543"/>
          </a:p>
        </p:txBody>
      </p:sp>
      <p:cxnSp>
        <p:nvCxnSpPr>
          <p:cNvPr id="6" name="直线连接符 5"/>
          <p:cNvCxnSpPr/>
          <p:nvPr/>
        </p:nvCxnSpPr>
        <p:spPr>
          <a:xfrm flipV="1">
            <a:off x="1532215" y="559204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34363" y="371420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543" b="1">
                <a:solidFill>
                  <a:srgbClr val="FF0000"/>
                </a:solidFill>
              </a:rPr>
              <a:t>导出内容</a:t>
            </a:r>
          </a:p>
        </p:txBody>
      </p:sp>
      <p:cxnSp>
        <p:nvCxnSpPr>
          <p:cNvPr id="10" name="直线连接符 9"/>
          <p:cNvCxnSpPr/>
          <p:nvPr/>
        </p:nvCxnSpPr>
        <p:spPr>
          <a:xfrm flipV="1">
            <a:off x="3459040" y="549494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161188" y="371416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543" i="1"/>
              <a:t>*****</a:t>
            </a:r>
            <a:r>
              <a:rPr kumimoji="1" lang="en-US" altLang="zh-CN" sz="1543" i="1" dirty="0"/>
              <a:t>.zip</a:t>
            </a:r>
            <a:endParaRPr kumimoji="1" lang="zh-CN" altLang="en-US" sz="1543" i="1"/>
          </a:p>
        </p:txBody>
      </p:sp>
      <p:cxnSp>
        <p:nvCxnSpPr>
          <p:cNvPr id="13" name="直线连接符 12"/>
          <p:cNvCxnSpPr/>
          <p:nvPr/>
        </p:nvCxnSpPr>
        <p:spPr>
          <a:xfrm>
            <a:off x="1883289" y="559203"/>
            <a:ext cx="0" cy="1400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1883289" y="1254730"/>
            <a:ext cx="351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34363" y="1076653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543"/>
              <a:t>*****</a:t>
            </a:r>
            <a:r>
              <a:rPr kumimoji="1" lang="en-US" altLang="zh-CN" sz="1543" dirty="0"/>
              <a:t>.</a:t>
            </a:r>
            <a:r>
              <a:rPr kumimoji="1" lang="en-US" altLang="zh-CN" sz="1543" i="1" dirty="0"/>
              <a:t>zip</a:t>
            </a:r>
            <a:endParaRPr kumimoji="1" lang="zh-CN" altLang="en-US" sz="1543" i="1"/>
          </a:p>
        </p:txBody>
      </p:sp>
      <p:sp>
        <p:nvSpPr>
          <p:cNvPr id="19" name="文本框 18"/>
          <p:cNvSpPr txBox="1"/>
          <p:nvPr/>
        </p:nvSpPr>
        <p:spPr>
          <a:xfrm>
            <a:off x="2234363" y="1781886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dirty="0">
                <a:solidFill>
                  <a:srgbClr val="FF0000"/>
                </a:solidFill>
              </a:rPr>
              <a:t>.</a:t>
            </a:r>
            <a:r>
              <a:rPr kumimoji="1" lang="en-US" altLang="zh-CN" sz="1543" b="1" dirty="0">
                <a:solidFill>
                  <a:srgbClr val="FF0000"/>
                </a:solidFill>
              </a:rPr>
              <a:t>datafolder</a:t>
            </a:r>
            <a:endParaRPr kumimoji="1" lang="zh-CN" altLang="en-US" sz="1543" b="1" dirty="0">
              <a:solidFill>
                <a:srgbClr val="FF0000"/>
              </a:solidFill>
            </a:endParaRPr>
          </a:p>
        </p:txBody>
      </p:sp>
      <p:cxnSp>
        <p:nvCxnSpPr>
          <p:cNvPr id="20" name="直线连接符 19"/>
          <p:cNvCxnSpPr/>
          <p:nvPr/>
        </p:nvCxnSpPr>
        <p:spPr>
          <a:xfrm>
            <a:off x="1883289" y="1959962"/>
            <a:ext cx="351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 flipV="1">
            <a:off x="3459039" y="1959962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161187" y="1781885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i="1" dirty="0"/>
              <a:t>data.db</a:t>
            </a:r>
            <a:endParaRPr kumimoji="1" lang="zh-CN" altLang="en-US" sz="1543" i="1" dirty="0"/>
          </a:p>
        </p:txBody>
      </p:sp>
      <p:cxnSp>
        <p:nvCxnSpPr>
          <p:cNvPr id="24" name="直线连接符 23"/>
          <p:cNvCxnSpPr/>
          <p:nvPr/>
        </p:nvCxnSpPr>
        <p:spPr>
          <a:xfrm>
            <a:off x="3810113" y="1959960"/>
            <a:ext cx="0" cy="766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3810113" y="2665193"/>
            <a:ext cx="351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161187" y="2477409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article-list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cxnSp>
        <p:nvCxnSpPr>
          <p:cNvPr id="27" name="直线连接符 26"/>
          <p:cNvCxnSpPr/>
          <p:nvPr/>
        </p:nvCxnSpPr>
        <p:spPr>
          <a:xfrm flipV="1">
            <a:off x="5287890" y="2665195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5638964" y="2665193"/>
            <a:ext cx="0" cy="5544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>
            <a:off x="5638964" y="3370426"/>
            <a:ext cx="351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104341" y="2487116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css</a:t>
            </a:r>
            <a:endParaRPr kumimoji="1" lang="zh-CN" altLang="en-US" sz="1543" b="1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104341" y="3182641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js</a:t>
            </a:r>
            <a:endParaRPr kumimoji="1" lang="zh-CN" altLang="en-US" sz="1543" b="1" dirty="0">
              <a:solidFill>
                <a:srgbClr val="FF0000"/>
              </a:solidFill>
            </a:endParaRPr>
          </a:p>
        </p:txBody>
      </p:sp>
      <p:cxnSp>
        <p:nvCxnSpPr>
          <p:cNvPr id="34" name="直线连接符 33"/>
          <p:cNvCxnSpPr/>
          <p:nvPr/>
        </p:nvCxnSpPr>
        <p:spPr>
          <a:xfrm>
            <a:off x="5643045" y="4065947"/>
            <a:ext cx="351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104341" y="3887870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images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cxnSp>
        <p:nvCxnSpPr>
          <p:cNvPr id="36" name="直线连接符 35"/>
          <p:cNvCxnSpPr/>
          <p:nvPr/>
        </p:nvCxnSpPr>
        <p:spPr>
          <a:xfrm flipV="1">
            <a:off x="6626870" y="2665192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/>
          <p:cNvCxnSpPr/>
          <p:nvPr/>
        </p:nvCxnSpPr>
        <p:spPr>
          <a:xfrm flipV="1">
            <a:off x="6626870" y="3371510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/>
          <p:nvPr/>
        </p:nvCxnSpPr>
        <p:spPr>
          <a:xfrm flipV="1">
            <a:off x="6977945" y="4065945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7361675" y="2487116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i="1" dirty="0"/>
              <a:t>***.css</a:t>
            </a:r>
            <a:endParaRPr kumimoji="1" lang="zh-CN" altLang="en-US" sz="1543" i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7361675" y="3179548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dirty="0"/>
              <a:t>***.js</a:t>
            </a:r>
            <a:endParaRPr kumimoji="1" lang="zh-CN" altLang="en-US" sz="1543" dirty="0"/>
          </a:p>
        </p:txBody>
      </p:sp>
      <p:cxnSp>
        <p:nvCxnSpPr>
          <p:cNvPr id="42" name="直线连接符 41"/>
          <p:cNvCxnSpPr/>
          <p:nvPr/>
        </p:nvCxnSpPr>
        <p:spPr>
          <a:xfrm>
            <a:off x="7329019" y="4074331"/>
            <a:ext cx="0" cy="1428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/>
          <p:cNvCxnSpPr/>
          <p:nvPr/>
        </p:nvCxnSpPr>
        <p:spPr>
          <a:xfrm>
            <a:off x="7329019" y="4779566"/>
            <a:ext cx="351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7688257" y="3887870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line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688257" y="4601489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bg</a:t>
            </a:r>
            <a:endParaRPr kumimoji="1" lang="zh-CN" altLang="en-US" sz="1543" b="1" dirty="0">
              <a:solidFill>
                <a:srgbClr val="FF0000"/>
              </a:solidFill>
            </a:endParaRPr>
          </a:p>
        </p:txBody>
      </p:sp>
      <p:cxnSp>
        <p:nvCxnSpPr>
          <p:cNvPr id="47" name="直线连接符 46"/>
          <p:cNvCxnSpPr/>
          <p:nvPr/>
        </p:nvCxnSpPr>
        <p:spPr>
          <a:xfrm>
            <a:off x="7329019" y="5502894"/>
            <a:ext cx="351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7688257" y="5288154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***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cxnSp>
        <p:nvCxnSpPr>
          <p:cNvPr id="49" name="直线连接符 48"/>
          <p:cNvCxnSpPr/>
          <p:nvPr/>
        </p:nvCxnSpPr>
        <p:spPr>
          <a:xfrm flipV="1">
            <a:off x="8235278" y="4074333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/>
          <p:cNvCxnSpPr/>
          <p:nvPr/>
        </p:nvCxnSpPr>
        <p:spPr>
          <a:xfrm flipV="1">
            <a:off x="8210786" y="4797662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/>
          <p:cNvCxnSpPr/>
          <p:nvPr/>
        </p:nvCxnSpPr>
        <p:spPr>
          <a:xfrm flipV="1">
            <a:off x="8210786" y="5481467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8945589" y="3887870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i="1" dirty="0"/>
              <a:t>***.png</a:t>
            </a:r>
            <a:endParaRPr kumimoji="1" lang="zh-CN" altLang="en-US" sz="1543" i="1" dirty="0"/>
          </a:p>
        </p:txBody>
      </p:sp>
      <p:sp>
        <p:nvSpPr>
          <p:cNvPr id="53" name="文本框 52"/>
          <p:cNvSpPr txBox="1"/>
          <p:nvPr/>
        </p:nvSpPr>
        <p:spPr>
          <a:xfrm>
            <a:off x="8945589" y="4601489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i="1" dirty="0"/>
              <a:t>***.png</a:t>
            </a:r>
            <a:endParaRPr kumimoji="1" lang="zh-CN" altLang="en-US" sz="1543" i="1" dirty="0"/>
          </a:p>
        </p:txBody>
      </p:sp>
      <p:sp>
        <p:nvSpPr>
          <p:cNvPr id="54" name="文本框 53"/>
          <p:cNvSpPr txBox="1"/>
          <p:nvPr/>
        </p:nvSpPr>
        <p:spPr>
          <a:xfrm>
            <a:off x="8945589" y="5285915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i="1" dirty="0"/>
              <a:t>***.png</a:t>
            </a:r>
            <a:endParaRPr kumimoji="1" lang="zh-CN" altLang="en-US" sz="1543" i="1" dirty="0"/>
          </a:p>
        </p:txBody>
      </p:sp>
      <p:cxnSp>
        <p:nvCxnSpPr>
          <p:cNvPr id="60" name="直线连接符 59"/>
          <p:cNvCxnSpPr/>
          <p:nvPr/>
        </p:nvCxnSpPr>
        <p:spPr>
          <a:xfrm>
            <a:off x="5638964" y="6131728"/>
            <a:ext cx="351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5990038" y="5943944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C32104-750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cxnSp>
        <p:nvCxnSpPr>
          <p:cNvPr id="62" name="直线连接符 61"/>
          <p:cNvCxnSpPr/>
          <p:nvPr/>
        </p:nvCxnSpPr>
        <p:spPr>
          <a:xfrm flipV="1">
            <a:off x="7214714" y="6133923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7949522" y="5943943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content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cxnSp>
        <p:nvCxnSpPr>
          <p:cNvPr id="64" name="直线连接符 63"/>
          <p:cNvCxnSpPr/>
          <p:nvPr/>
        </p:nvCxnSpPr>
        <p:spPr>
          <a:xfrm flipV="1">
            <a:off x="8855784" y="6131728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9606913" y="5943942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title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cxnSp>
        <p:nvCxnSpPr>
          <p:cNvPr id="66" name="直线连接符 65"/>
          <p:cNvCxnSpPr/>
          <p:nvPr/>
        </p:nvCxnSpPr>
        <p:spPr>
          <a:xfrm>
            <a:off x="9198690" y="6131728"/>
            <a:ext cx="0" cy="2845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/>
          <p:cNvCxnSpPr/>
          <p:nvPr/>
        </p:nvCxnSpPr>
        <p:spPr>
          <a:xfrm>
            <a:off x="9198690" y="6836960"/>
            <a:ext cx="351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9606908" y="6628369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videos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cxnSp>
        <p:nvCxnSpPr>
          <p:cNvPr id="70" name="直线连接符 69"/>
          <p:cNvCxnSpPr/>
          <p:nvPr/>
        </p:nvCxnSpPr>
        <p:spPr>
          <a:xfrm>
            <a:off x="9198690" y="7547037"/>
            <a:ext cx="351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9606908" y="7338445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images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cxnSp>
        <p:nvCxnSpPr>
          <p:cNvPr id="73" name="直线连接符 72"/>
          <p:cNvCxnSpPr/>
          <p:nvPr/>
        </p:nvCxnSpPr>
        <p:spPr>
          <a:xfrm>
            <a:off x="9198690" y="8257112"/>
            <a:ext cx="351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9606909" y="8048520"/>
            <a:ext cx="1518611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i="1" dirty="0"/>
              <a:t>content.html</a:t>
            </a:r>
            <a:endParaRPr kumimoji="1" lang="zh-CN" altLang="en-US" sz="1543" i="1" dirty="0"/>
          </a:p>
        </p:txBody>
      </p:sp>
      <p:cxnSp>
        <p:nvCxnSpPr>
          <p:cNvPr id="76" name="直线连接符 75"/>
          <p:cNvCxnSpPr/>
          <p:nvPr/>
        </p:nvCxnSpPr>
        <p:spPr>
          <a:xfrm>
            <a:off x="9198690" y="8976894"/>
            <a:ext cx="351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9606908" y="8768302"/>
            <a:ext cx="1306335" cy="3297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1543" i="1" dirty="0"/>
              <a:t>content.data</a:t>
            </a:r>
            <a:endParaRPr kumimoji="1" lang="zh-CN" altLang="en-US" sz="1543" i="1" dirty="0"/>
          </a:p>
        </p:txBody>
      </p:sp>
      <p:cxnSp>
        <p:nvCxnSpPr>
          <p:cNvPr id="78" name="直线连接符 77"/>
          <p:cNvCxnSpPr/>
          <p:nvPr/>
        </p:nvCxnSpPr>
        <p:spPr>
          <a:xfrm flipV="1">
            <a:off x="10423370" y="6817973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11133680" y="6631510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i="1" dirty="0"/>
              <a:t>***.avi</a:t>
            </a:r>
            <a:endParaRPr kumimoji="1" lang="zh-CN" altLang="en-US" sz="1543" i="1" dirty="0"/>
          </a:p>
        </p:txBody>
      </p:sp>
      <p:cxnSp>
        <p:nvCxnSpPr>
          <p:cNvPr id="80" name="直线连接符 79"/>
          <p:cNvCxnSpPr/>
          <p:nvPr/>
        </p:nvCxnSpPr>
        <p:spPr>
          <a:xfrm flipV="1">
            <a:off x="10423370" y="7538868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11133680" y="7352405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i="1" dirty="0"/>
              <a:t>***.png</a:t>
            </a:r>
            <a:endParaRPr kumimoji="1" lang="zh-CN" altLang="en-US" sz="1543" i="1" dirty="0"/>
          </a:p>
        </p:txBody>
      </p:sp>
      <p:cxnSp>
        <p:nvCxnSpPr>
          <p:cNvPr id="82" name="直线连接符 81"/>
          <p:cNvCxnSpPr/>
          <p:nvPr/>
        </p:nvCxnSpPr>
        <p:spPr>
          <a:xfrm flipV="1">
            <a:off x="10423370" y="6131726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/>
          <p:cNvCxnSpPr/>
          <p:nvPr/>
        </p:nvCxnSpPr>
        <p:spPr>
          <a:xfrm>
            <a:off x="10778522" y="5431359"/>
            <a:ext cx="351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/>
          <p:cNvCxnSpPr/>
          <p:nvPr/>
        </p:nvCxnSpPr>
        <p:spPr>
          <a:xfrm>
            <a:off x="10778522" y="5436201"/>
            <a:ext cx="0" cy="69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11182663" y="5248418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images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cxnSp>
        <p:nvCxnSpPr>
          <p:cNvPr id="87" name="直线连接符 86"/>
          <p:cNvCxnSpPr/>
          <p:nvPr/>
        </p:nvCxnSpPr>
        <p:spPr>
          <a:xfrm flipV="1">
            <a:off x="11999125" y="5448841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12709435" y="5262378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i="1" dirty="0"/>
              <a:t>***.png</a:t>
            </a:r>
            <a:endParaRPr kumimoji="1" lang="zh-CN" altLang="en-US" sz="1543" i="1" dirty="0"/>
          </a:p>
        </p:txBody>
      </p:sp>
      <p:cxnSp>
        <p:nvCxnSpPr>
          <p:cNvPr id="89" name="直线连接符 88"/>
          <p:cNvCxnSpPr/>
          <p:nvPr/>
        </p:nvCxnSpPr>
        <p:spPr>
          <a:xfrm>
            <a:off x="5651214" y="6827247"/>
            <a:ext cx="351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6002288" y="6639462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C7813-110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cxnSp>
        <p:nvCxnSpPr>
          <p:cNvPr id="91" name="直线连接符 90"/>
          <p:cNvCxnSpPr/>
          <p:nvPr/>
        </p:nvCxnSpPr>
        <p:spPr>
          <a:xfrm flipV="1">
            <a:off x="7226964" y="6829441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7957684" y="6673433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***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cxnSp>
        <p:nvCxnSpPr>
          <p:cNvPr id="95" name="直线连接符 94"/>
          <p:cNvCxnSpPr/>
          <p:nvPr/>
        </p:nvCxnSpPr>
        <p:spPr>
          <a:xfrm>
            <a:off x="5651214" y="7521378"/>
            <a:ext cx="351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6002288" y="7333594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C7813-110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cxnSp>
        <p:nvCxnSpPr>
          <p:cNvPr id="97" name="直线连接符 96"/>
          <p:cNvCxnSpPr/>
          <p:nvPr/>
        </p:nvCxnSpPr>
        <p:spPr>
          <a:xfrm flipV="1">
            <a:off x="7226964" y="7523573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7957684" y="7367564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***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cxnSp>
        <p:nvCxnSpPr>
          <p:cNvPr id="100" name="直线连接符 99"/>
          <p:cNvCxnSpPr/>
          <p:nvPr/>
        </p:nvCxnSpPr>
        <p:spPr>
          <a:xfrm>
            <a:off x="5651214" y="8209406"/>
            <a:ext cx="351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6002288" y="8021622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***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11231644" y="5952757"/>
            <a:ext cx="1065485" cy="3297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1543" i="1" dirty="0"/>
              <a:t>title.data</a:t>
            </a:r>
            <a:endParaRPr kumimoji="1" lang="zh-CN" altLang="en-US" sz="1543" i="1" dirty="0"/>
          </a:p>
        </p:txBody>
      </p:sp>
      <p:cxnSp>
        <p:nvCxnSpPr>
          <p:cNvPr id="118" name="直线连接符 117"/>
          <p:cNvCxnSpPr/>
          <p:nvPr/>
        </p:nvCxnSpPr>
        <p:spPr>
          <a:xfrm>
            <a:off x="3814202" y="9610158"/>
            <a:ext cx="351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4165276" y="9422374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folder-list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5765517" y="9437402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D42019-865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cxnSp>
        <p:nvCxnSpPr>
          <p:cNvPr id="122" name="直线连接符 121"/>
          <p:cNvCxnSpPr/>
          <p:nvPr/>
        </p:nvCxnSpPr>
        <p:spPr>
          <a:xfrm flipV="1">
            <a:off x="6990193" y="9627381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7725000" y="9437401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content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cxnSp>
        <p:nvCxnSpPr>
          <p:cNvPr id="124" name="直线连接符 123"/>
          <p:cNvCxnSpPr/>
          <p:nvPr/>
        </p:nvCxnSpPr>
        <p:spPr>
          <a:xfrm flipV="1">
            <a:off x="8631263" y="9625186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/>
          <p:cNvCxnSpPr/>
          <p:nvPr/>
        </p:nvCxnSpPr>
        <p:spPr>
          <a:xfrm>
            <a:off x="5406279" y="10320356"/>
            <a:ext cx="351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/>
          <p:cNvSpPr txBox="1"/>
          <p:nvPr/>
        </p:nvSpPr>
        <p:spPr>
          <a:xfrm>
            <a:off x="5757353" y="10132572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W4DO4-21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cxnSp>
        <p:nvCxnSpPr>
          <p:cNvPr id="127" name="直线连接符 126"/>
          <p:cNvCxnSpPr/>
          <p:nvPr/>
        </p:nvCxnSpPr>
        <p:spPr>
          <a:xfrm flipV="1">
            <a:off x="6982029" y="10322551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/>
          <p:cNvCxnSpPr/>
          <p:nvPr/>
        </p:nvCxnSpPr>
        <p:spPr>
          <a:xfrm>
            <a:off x="5394030" y="9615130"/>
            <a:ext cx="0" cy="2087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/>
          <p:cNvSpPr txBox="1"/>
          <p:nvPr/>
        </p:nvSpPr>
        <p:spPr>
          <a:xfrm>
            <a:off x="7712750" y="10166542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***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cxnSp>
        <p:nvCxnSpPr>
          <p:cNvPr id="130" name="直线连接符 129"/>
          <p:cNvCxnSpPr/>
          <p:nvPr/>
        </p:nvCxnSpPr>
        <p:spPr>
          <a:xfrm>
            <a:off x="5406279" y="11014488"/>
            <a:ext cx="351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5757353" y="10826704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320SS0-201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cxnSp>
        <p:nvCxnSpPr>
          <p:cNvPr id="132" name="直线连接符 131"/>
          <p:cNvCxnSpPr/>
          <p:nvPr/>
        </p:nvCxnSpPr>
        <p:spPr>
          <a:xfrm flipV="1">
            <a:off x="6982029" y="11016683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/>
          <p:cNvSpPr txBox="1"/>
          <p:nvPr/>
        </p:nvSpPr>
        <p:spPr>
          <a:xfrm>
            <a:off x="7712750" y="10860674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***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cxnSp>
        <p:nvCxnSpPr>
          <p:cNvPr id="135" name="直线连接符 134"/>
          <p:cNvCxnSpPr/>
          <p:nvPr/>
        </p:nvCxnSpPr>
        <p:spPr>
          <a:xfrm>
            <a:off x="5406279" y="11702516"/>
            <a:ext cx="351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5757353" y="11514731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***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cxnSp>
        <p:nvCxnSpPr>
          <p:cNvPr id="138" name="直线连接符 137"/>
          <p:cNvCxnSpPr/>
          <p:nvPr/>
        </p:nvCxnSpPr>
        <p:spPr>
          <a:xfrm flipV="1">
            <a:off x="5138895" y="9621233"/>
            <a:ext cx="53477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/>
          <p:cNvSpPr txBox="1"/>
          <p:nvPr/>
        </p:nvSpPr>
        <p:spPr>
          <a:xfrm>
            <a:off x="9525250" y="9437402"/>
            <a:ext cx="1306335" cy="3297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1543" i="1" dirty="0"/>
              <a:t>folder.data</a:t>
            </a:r>
            <a:endParaRPr kumimoji="1" lang="zh-CN" altLang="en-US" sz="1543" i="1" dirty="0"/>
          </a:p>
        </p:txBody>
      </p:sp>
      <p:cxnSp>
        <p:nvCxnSpPr>
          <p:cNvPr id="141" name="直线连接符 140"/>
          <p:cNvCxnSpPr/>
          <p:nvPr/>
        </p:nvCxnSpPr>
        <p:spPr>
          <a:xfrm>
            <a:off x="9035399" y="9634000"/>
            <a:ext cx="0" cy="69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/>
          <p:cNvCxnSpPr/>
          <p:nvPr/>
        </p:nvCxnSpPr>
        <p:spPr>
          <a:xfrm>
            <a:off x="9035400" y="10339232"/>
            <a:ext cx="351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/>
          <p:cNvSpPr txBox="1"/>
          <p:nvPr/>
        </p:nvSpPr>
        <p:spPr>
          <a:xfrm>
            <a:off x="9443618" y="10130640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images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cxnSp>
        <p:nvCxnSpPr>
          <p:cNvPr id="144" name="直线连接符 143"/>
          <p:cNvCxnSpPr/>
          <p:nvPr/>
        </p:nvCxnSpPr>
        <p:spPr>
          <a:xfrm flipV="1">
            <a:off x="10260079" y="10331064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/>
          <p:cNvSpPr txBox="1"/>
          <p:nvPr/>
        </p:nvSpPr>
        <p:spPr>
          <a:xfrm>
            <a:off x="10970389" y="10144601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i="1" dirty="0"/>
              <a:t>***.png</a:t>
            </a:r>
            <a:endParaRPr kumimoji="1" lang="zh-CN" altLang="en-US" sz="1543" i="1" dirty="0"/>
          </a:p>
        </p:txBody>
      </p:sp>
      <p:sp>
        <p:nvSpPr>
          <p:cNvPr id="23" name="左大括号 22"/>
          <p:cNvSpPr/>
          <p:nvPr/>
        </p:nvSpPr>
        <p:spPr>
          <a:xfrm>
            <a:off x="5398118" y="6131724"/>
            <a:ext cx="155121" cy="2077680"/>
          </a:xfrm>
          <a:prstGeom prst="lef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17569" tIns="58785" rIns="117569" bIns="587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4201" b="1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278233" y="7002169"/>
            <a:ext cx="1175681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543"/>
              <a:t>文章列表</a:t>
            </a:r>
          </a:p>
        </p:txBody>
      </p:sp>
      <p:sp>
        <p:nvSpPr>
          <p:cNvPr id="139" name="左大括号 138"/>
          <p:cNvSpPr/>
          <p:nvPr/>
        </p:nvSpPr>
        <p:spPr>
          <a:xfrm>
            <a:off x="5172932" y="9630309"/>
            <a:ext cx="155121" cy="2077680"/>
          </a:xfrm>
          <a:prstGeom prst="lef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17569" tIns="58785" rIns="117569" bIns="587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4201" b="1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3810115" y="10500753"/>
            <a:ext cx="1418613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543"/>
              <a:t>文件夹列表</a:t>
            </a:r>
          </a:p>
        </p:txBody>
      </p:sp>
      <p:sp>
        <p:nvSpPr>
          <p:cNvPr id="14" name="任意形状 13"/>
          <p:cNvSpPr/>
          <p:nvPr/>
        </p:nvSpPr>
        <p:spPr>
          <a:xfrm>
            <a:off x="7968575" y="5096472"/>
            <a:ext cx="6205031" cy="4223776"/>
          </a:xfrm>
          <a:custGeom>
            <a:avLst/>
            <a:gdLst>
              <a:gd name="connsiteX0" fmla="*/ 0 w 4826000"/>
              <a:gd name="connsiteY0" fmla="*/ 651934 h 3285067"/>
              <a:gd name="connsiteX1" fmla="*/ 0 w 4826000"/>
              <a:gd name="connsiteY1" fmla="*/ 1032934 h 3285067"/>
              <a:gd name="connsiteX2" fmla="*/ 770467 w 4826000"/>
              <a:gd name="connsiteY2" fmla="*/ 1032934 h 3285067"/>
              <a:gd name="connsiteX3" fmla="*/ 770467 w 4826000"/>
              <a:gd name="connsiteY3" fmla="*/ 3285067 h 3285067"/>
              <a:gd name="connsiteX4" fmla="*/ 4826000 w 4826000"/>
              <a:gd name="connsiteY4" fmla="*/ 3285067 h 3285067"/>
              <a:gd name="connsiteX5" fmla="*/ 4826000 w 4826000"/>
              <a:gd name="connsiteY5" fmla="*/ 0 h 3285067"/>
              <a:gd name="connsiteX6" fmla="*/ 1947333 w 4826000"/>
              <a:gd name="connsiteY6" fmla="*/ 0 h 3285067"/>
              <a:gd name="connsiteX7" fmla="*/ 1947333 w 4826000"/>
              <a:gd name="connsiteY7" fmla="*/ 677334 h 3285067"/>
              <a:gd name="connsiteX8" fmla="*/ 0 w 4826000"/>
              <a:gd name="connsiteY8" fmla="*/ 651934 h 3285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26000" h="3285067">
                <a:moveTo>
                  <a:pt x="0" y="651934"/>
                </a:moveTo>
                <a:lnTo>
                  <a:pt x="0" y="1032934"/>
                </a:lnTo>
                <a:lnTo>
                  <a:pt x="770467" y="1032934"/>
                </a:lnTo>
                <a:lnTo>
                  <a:pt x="770467" y="3285067"/>
                </a:lnTo>
                <a:lnTo>
                  <a:pt x="4826000" y="3285067"/>
                </a:lnTo>
                <a:lnTo>
                  <a:pt x="4826000" y="0"/>
                </a:lnTo>
                <a:lnTo>
                  <a:pt x="1947333" y="0"/>
                </a:lnTo>
                <a:lnTo>
                  <a:pt x="1947333" y="677334"/>
                </a:lnTo>
                <a:lnTo>
                  <a:pt x="0" y="651934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69" tIns="58785" rIns="117569" bIns="587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4201"/>
          </a:p>
        </p:txBody>
      </p:sp>
      <p:sp>
        <p:nvSpPr>
          <p:cNvPr id="16" name="任意形状 15"/>
          <p:cNvSpPr/>
          <p:nvPr/>
        </p:nvSpPr>
        <p:spPr>
          <a:xfrm>
            <a:off x="7750856" y="9363793"/>
            <a:ext cx="4169345" cy="1262778"/>
          </a:xfrm>
          <a:custGeom>
            <a:avLst/>
            <a:gdLst>
              <a:gd name="connsiteX0" fmla="*/ 25400 w 3242733"/>
              <a:gd name="connsiteY0" fmla="*/ 42333 h 982133"/>
              <a:gd name="connsiteX1" fmla="*/ 25400 w 3242733"/>
              <a:gd name="connsiteY1" fmla="*/ 397933 h 982133"/>
              <a:gd name="connsiteX2" fmla="*/ 905933 w 3242733"/>
              <a:gd name="connsiteY2" fmla="*/ 397933 h 982133"/>
              <a:gd name="connsiteX3" fmla="*/ 905933 w 3242733"/>
              <a:gd name="connsiteY3" fmla="*/ 982133 h 982133"/>
              <a:gd name="connsiteX4" fmla="*/ 3242733 w 3242733"/>
              <a:gd name="connsiteY4" fmla="*/ 982133 h 982133"/>
              <a:gd name="connsiteX5" fmla="*/ 3242733 w 3242733"/>
              <a:gd name="connsiteY5" fmla="*/ 0 h 982133"/>
              <a:gd name="connsiteX6" fmla="*/ 0 w 3242733"/>
              <a:gd name="connsiteY6" fmla="*/ 0 h 982133"/>
              <a:gd name="connsiteX7" fmla="*/ 25400 w 3242733"/>
              <a:gd name="connsiteY7" fmla="*/ 42333 h 982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2733" h="982133">
                <a:moveTo>
                  <a:pt x="25400" y="42333"/>
                </a:moveTo>
                <a:lnTo>
                  <a:pt x="25400" y="397933"/>
                </a:lnTo>
                <a:lnTo>
                  <a:pt x="905933" y="397933"/>
                </a:lnTo>
                <a:lnTo>
                  <a:pt x="905933" y="982133"/>
                </a:lnTo>
                <a:lnTo>
                  <a:pt x="3242733" y="982133"/>
                </a:lnTo>
                <a:lnTo>
                  <a:pt x="3242733" y="0"/>
                </a:lnTo>
                <a:lnTo>
                  <a:pt x="0" y="0"/>
                </a:lnTo>
                <a:lnTo>
                  <a:pt x="25400" y="42333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69" tIns="58785" rIns="117569" bIns="587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4201"/>
          </a:p>
        </p:txBody>
      </p:sp>
      <p:sp>
        <p:nvSpPr>
          <p:cNvPr id="33" name="任意形状 32"/>
          <p:cNvSpPr/>
          <p:nvPr/>
        </p:nvSpPr>
        <p:spPr>
          <a:xfrm>
            <a:off x="9666794" y="5259762"/>
            <a:ext cx="3918967" cy="1164805"/>
          </a:xfrm>
          <a:custGeom>
            <a:avLst/>
            <a:gdLst>
              <a:gd name="connsiteX0" fmla="*/ 0 w 3048000"/>
              <a:gd name="connsiteY0" fmla="*/ 592667 h 905934"/>
              <a:gd name="connsiteX1" fmla="*/ 762000 w 3048000"/>
              <a:gd name="connsiteY1" fmla="*/ 592667 h 905934"/>
              <a:gd name="connsiteX2" fmla="*/ 762000 w 3048000"/>
              <a:gd name="connsiteY2" fmla="*/ 0 h 905934"/>
              <a:gd name="connsiteX3" fmla="*/ 3048000 w 3048000"/>
              <a:gd name="connsiteY3" fmla="*/ 0 h 905934"/>
              <a:gd name="connsiteX4" fmla="*/ 3048000 w 3048000"/>
              <a:gd name="connsiteY4" fmla="*/ 905934 h 905934"/>
              <a:gd name="connsiteX5" fmla="*/ 0 w 3048000"/>
              <a:gd name="connsiteY5" fmla="*/ 905934 h 905934"/>
              <a:gd name="connsiteX6" fmla="*/ 0 w 3048000"/>
              <a:gd name="connsiteY6" fmla="*/ 592667 h 905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8000" h="905934">
                <a:moveTo>
                  <a:pt x="0" y="592667"/>
                </a:moveTo>
                <a:lnTo>
                  <a:pt x="762000" y="592667"/>
                </a:lnTo>
                <a:lnTo>
                  <a:pt x="762000" y="0"/>
                </a:lnTo>
                <a:lnTo>
                  <a:pt x="3048000" y="0"/>
                </a:lnTo>
                <a:lnTo>
                  <a:pt x="3048000" y="905934"/>
                </a:lnTo>
                <a:lnTo>
                  <a:pt x="0" y="905934"/>
                </a:lnTo>
                <a:lnTo>
                  <a:pt x="0" y="592667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69" tIns="58785" rIns="117569" bIns="587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4201"/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588404"/>
              </p:ext>
            </p:extLst>
          </p:nvPr>
        </p:nvGraphicFramePr>
        <p:xfrm>
          <a:off x="1638550" y="12189208"/>
          <a:ext cx="16257339" cy="15719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22477"/>
                <a:gridCol w="2322477"/>
                <a:gridCol w="2322477"/>
                <a:gridCol w="2322477"/>
                <a:gridCol w="2322477"/>
                <a:gridCol w="2322477"/>
                <a:gridCol w="2322477"/>
              </a:tblGrid>
              <a:tr h="34946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键值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marL="117569" marR="117569" marT="58785" marB="58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folderId</a:t>
                      </a:r>
                      <a:r>
                        <a:rPr lang="en-US" altLang="zh-CN" sz="1600" dirty="0" smtClean="0"/>
                        <a:t>(</a:t>
                      </a:r>
                      <a:r>
                        <a:rPr lang="zh-CN" altLang="en-US" sz="1600" dirty="0" smtClean="0"/>
                        <a:t>主键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/>
                    </a:p>
                  </a:txBody>
                  <a:tcPr marL="117569" marR="117569" marT="58785" marB="58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name</a:t>
                      </a:r>
                      <a:endParaRPr lang="zh-CN" altLang="en-US" sz="1600"/>
                    </a:p>
                  </a:txBody>
                  <a:tcPr marL="117569" marR="117569" marT="58785" marB="58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folderName</a:t>
                      </a:r>
                      <a:endParaRPr lang="zh-CN" altLang="en-US" sz="1600" dirty="0"/>
                    </a:p>
                  </a:txBody>
                  <a:tcPr marL="117569" marR="117569" marT="58785" marB="58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type</a:t>
                      </a:r>
                      <a:endParaRPr lang="zh-CN" altLang="en-US" sz="1600"/>
                    </a:p>
                  </a:txBody>
                  <a:tcPr marL="117569" marR="117569" marT="58785" marB="58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folderData</a:t>
                      </a:r>
                      <a:endParaRPr lang="zh-CN" altLang="en-US" sz="1600" dirty="0"/>
                    </a:p>
                  </a:txBody>
                  <a:tcPr marL="117569" marR="117569" marT="58785" marB="58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sortIndex</a:t>
                      </a:r>
                      <a:endParaRPr lang="zh-CN" altLang="en-US" sz="1600" dirty="0"/>
                    </a:p>
                  </a:txBody>
                  <a:tcPr marL="117569" marR="117569" marT="58785" marB="58785"/>
                </a:tc>
              </a:tr>
              <a:tr h="79979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/>
                        <a:t>键值解释</a:t>
                      </a:r>
                      <a:endParaRPr lang="zh-CN" altLang="en-US" sz="1600">
                        <a:solidFill>
                          <a:schemeClr val="bg1"/>
                        </a:solidFill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marL="117569" marR="117569" marT="58785" marB="58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/>
                        <a:t>文件夹</a:t>
                      </a:r>
                      <a:r>
                        <a:rPr lang="en-US" altLang="zh-CN" sz="1600" dirty="0" smtClean="0"/>
                        <a:t>id</a:t>
                      </a:r>
                      <a:endParaRPr lang="zh-CN" altLang="en-US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17569" marR="117569" marT="58785" marB="58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/>
                        <a:t>文件夹显示名字</a:t>
                      </a:r>
                      <a:endParaRPr lang="zh-CN" altLang="en-US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17569" marR="117569" marT="58785" marB="58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/>
                        <a:t>文件夹在</a:t>
                      </a:r>
                      <a:r>
                        <a:rPr lang="en-US" altLang="zh-CN" sz="1600" dirty="0" smtClean="0"/>
                        <a:t>Documents</a:t>
                      </a:r>
                      <a:r>
                        <a:rPr lang="zh-CN" altLang="en-US" sz="1600" smtClean="0"/>
                        <a:t>中的名字</a:t>
                      </a:r>
                      <a:endParaRPr lang="zh-CN" altLang="en-US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17569" marR="117569" marT="58785" marB="58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/>
                        <a:t>文章类型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en-US" altLang="zh-CN" sz="1600" dirty="0" smtClean="0"/>
                        <a:t>(1.</a:t>
                      </a:r>
                      <a:r>
                        <a:rPr lang="zh-CN" altLang="en-US" sz="1600" smtClean="0"/>
                        <a:t>示例</a:t>
                      </a:r>
                      <a:r>
                        <a:rPr lang="en-US" altLang="zh-CN" sz="1600" dirty="0" smtClean="0"/>
                        <a:t>;2.</a:t>
                      </a:r>
                      <a:r>
                        <a:rPr lang="zh-CN" altLang="en-US" sz="1600" smtClean="0"/>
                        <a:t>美文</a:t>
                      </a:r>
                      <a:r>
                        <a:rPr lang="en-US" altLang="zh-CN" sz="1600" dirty="0" smtClean="0"/>
                        <a:t>;3.</a:t>
                      </a:r>
                      <a:r>
                        <a:rPr lang="zh-CN" altLang="en-US" sz="1600" smtClean="0"/>
                        <a:t>随记</a:t>
                      </a:r>
                      <a:r>
                        <a:rPr lang="en-US" altLang="zh-CN" sz="1600" dirty="0" smtClean="0"/>
                        <a:t>;4.</a:t>
                      </a:r>
                      <a:r>
                        <a:rPr lang="zh-CN" altLang="en-US" sz="1600" smtClean="0"/>
                        <a:t>私密</a:t>
                      </a:r>
                      <a:r>
                        <a:rPr lang="en-US" altLang="zh-CN" sz="1600" dirty="0" smtClean="0"/>
                        <a:t>;5.</a:t>
                      </a:r>
                      <a:r>
                        <a:rPr lang="zh-CN" altLang="en-US" sz="1600" smtClean="0"/>
                        <a:t>草稿</a:t>
                      </a:r>
                      <a:r>
                        <a:rPr lang="en-US" altLang="zh-CN" sz="1600" dirty="0" smtClean="0"/>
                        <a:t>;6.</a:t>
                      </a:r>
                      <a:r>
                        <a:rPr lang="zh-CN" altLang="en-US" sz="1600" smtClean="0"/>
                        <a:t>其他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17569" marR="117569" marT="58785" marB="58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/>
                        <a:t>文件夹二进制文件</a:t>
                      </a:r>
                      <a:endParaRPr lang="zh-CN" altLang="en-US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17569" marR="117569" marT="58785" marB="58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/>
                        <a:t>排序的数值</a:t>
                      </a:r>
                      <a:endParaRPr lang="zh-CN" altLang="en-US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17569" marR="117569" marT="58785" marB="58785" anchor="ctr"/>
                </a:tc>
              </a:tr>
              <a:tr h="34946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/>
                        <a:t>示例值</a:t>
                      </a:r>
                      <a:endParaRPr lang="zh-CN" altLang="en-US" sz="1600">
                        <a:solidFill>
                          <a:schemeClr val="bg1"/>
                        </a:solidFill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marL="117569" marR="117569" marT="58785" marB="58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/>
                    </a:p>
                  </a:txBody>
                  <a:tcPr marL="117569" marR="117569" marT="58785" marB="58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/>
                        <a:t>游记</a:t>
                      </a:r>
                      <a:endParaRPr lang="zh-CN" altLang="en-US" sz="1600"/>
                    </a:p>
                  </a:txBody>
                  <a:tcPr marL="117569" marR="117569" marT="58785" marB="58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D42019-865</a:t>
                      </a:r>
                      <a:endParaRPr lang="zh-CN" altLang="en-US" sz="1600"/>
                    </a:p>
                  </a:txBody>
                  <a:tcPr marL="117569" marR="117569" marT="58785" marB="58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/>
                    </a:p>
                  </a:txBody>
                  <a:tcPr marL="117569" marR="117569" marT="58785" marB="58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folder.data</a:t>
                      </a:r>
                      <a:endParaRPr lang="zh-CN" altLang="en-US" sz="1600" dirty="0"/>
                    </a:p>
                  </a:txBody>
                  <a:tcPr marL="117569" marR="117569" marT="58785" marB="58785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/>
                    </a:p>
                  </a:txBody>
                  <a:tcPr marL="117569" marR="117569" marT="58785" marB="58785"/>
                </a:tc>
              </a:tr>
            </a:tbl>
          </a:graphicData>
        </a:graphic>
      </p:graphicFrame>
      <p:graphicFrame>
        <p:nvGraphicFramePr>
          <p:cNvPr id="120" name="表格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4715"/>
              </p:ext>
            </p:extLst>
          </p:nvPr>
        </p:nvGraphicFramePr>
        <p:xfrm>
          <a:off x="1638550" y="14072815"/>
          <a:ext cx="13934862" cy="152261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22477"/>
                <a:gridCol w="2322477"/>
                <a:gridCol w="2322477"/>
                <a:gridCol w="2322477"/>
                <a:gridCol w="2322477"/>
                <a:gridCol w="2322477"/>
              </a:tblGrid>
              <a:tr h="34946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键值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marL="117569" marR="117569" marT="58785" marB="58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fileId</a:t>
                      </a:r>
                      <a:r>
                        <a:rPr lang="en-US" altLang="zh-CN" sz="1600" dirty="0" smtClean="0"/>
                        <a:t>(</a:t>
                      </a:r>
                      <a:r>
                        <a:rPr lang="zh-CN" altLang="en-US" sz="1600" dirty="0" smtClean="0"/>
                        <a:t>主键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/>
                    </a:p>
                  </a:txBody>
                  <a:tcPr marL="117569" marR="117569" marT="58785" marB="58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filefolder</a:t>
                      </a:r>
                      <a:endParaRPr lang="zh-CN" altLang="en-US" sz="1600" dirty="0"/>
                    </a:p>
                  </a:txBody>
                  <a:tcPr marL="117569" marR="117569" marT="58785" marB="58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 smtClean="0">
                          <a:solidFill>
                            <a:srgbClr val="FF0000"/>
                          </a:solidFill>
                        </a:rPr>
                        <a:t>folderId</a:t>
                      </a:r>
                      <a:endParaRPr lang="zh-CN" altLang="en-US" sz="1600" i="1" dirty="0">
                        <a:solidFill>
                          <a:srgbClr val="FF0000"/>
                        </a:solidFill>
                      </a:endParaRPr>
                    </a:p>
                  </a:txBody>
                  <a:tcPr marL="117569" marR="117569" marT="58785" marB="58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titleData</a:t>
                      </a:r>
                      <a:endParaRPr lang="zh-CN" altLang="en-US" sz="1600" dirty="0"/>
                    </a:p>
                  </a:txBody>
                  <a:tcPr marL="117569" marR="117569" marT="58785" marB="58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sortIndex</a:t>
                      </a:r>
                      <a:endParaRPr lang="zh-CN" altLang="en-US" sz="1600" dirty="0"/>
                    </a:p>
                  </a:txBody>
                  <a:tcPr marL="117569" marR="117569" marT="58785" marB="58785"/>
                </a:tc>
              </a:tr>
              <a:tr h="79979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/>
                        <a:t>键值解释</a:t>
                      </a:r>
                      <a:endParaRPr lang="zh-CN" altLang="en-US" sz="1600">
                        <a:solidFill>
                          <a:schemeClr val="bg1"/>
                        </a:solidFill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marL="117569" marR="117569" marT="58785" marB="58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>
                          <a:solidFill>
                            <a:schemeClr val="dk1"/>
                          </a:solidFill>
                        </a:rPr>
                        <a:t>文章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</a:rPr>
                        <a:t>id</a:t>
                      </a:r>
                      <a:endParaRPr lang="zh-CN" altLang="en-US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17569" marR="117569" marT="58785" marB="58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/>
                        <a:t>文章所在</a:t>
                      </a:r>
                      <a:r>
                        <a:rPr lang="en-US" altLang="zh-CN" sz="1600" dirty="0" smtClean="0"/>
                        <a:t>Documents</a:t>
                      </a:r>
                      <a:r>
                        <a:rPr lang="zh-CN" altLang="en-US" sz="1600" smtClean="0"/>
                        <a:t>中的文件夹名字</a:t>
                      </a:r>
                      <a:endParaRPr lang="zh-CN" altLang="en-US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17569" marR="117569" marT="58785" marB="58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/>
                        <a:t>属于某个文件夹</a:t>
                      </a:r>
                      <a:endParaRPr lang="zh-CN" altLang="en-US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17569" marR="117569" marT="58785" marB="58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>
                          <a:solidFill>
                            <a:schemeClr val="dk1"/>
                          </a:solidFill>
                        </a:rPr>
                        <a:t>文章的二进制文件</a:t>
                      </a:r>
                      <a:endParaRPr lang="zh-CN" altLang="en-US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17569" marR="117569" marT="58785" marB="58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/>
                        <a:t>排序的数值</a:t>
                      </a:r>
                      <a:endParaRPr lang="zh-CN" altLang="en-US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17569" marR="117569" marT="58785" marB="58785" anchor="ctr"/>
                </a:tc>
              </a:tr>
              <a:tr h="34946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/>
                        <a:t>示例值</a:t>
                      </a:r>
                      <a:endParaRPr lang="zh-CN" altLang="en-US" sz="1600">
                        <a:solidFill>
                          <a:schemeClr val="bg1"/>
                        </a:solidFill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marL="117569" marR="117569" marT="58785" marB="58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/>
                    </a:p>
                  </a:txBody>
                  <a:tcPr marL="117569" marR="117569" marT="58785" marB="58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C32104-750</a:t>
                      </a:r>
                      <a:endParaRPr lang="zh-CN" altLang="en-US" sz="1600"/>
                    </a:p>
                  </a:txBody>
                  <a:tcPr marL="117569" marR="117569" marT="58785" marB="58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/>
                    </a:p>
                  </a:txBody>
                  <a:tcPr marL="117569" marR="117569" marT="58785" marB="58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title.data</a:t>
                      </a:r>
                      <a:endParaRPr lang="zh-CN" altLang="en-US" sz="1600" dirty="0"/>
                    </a:p>
                  </a:txBody>
                  <a:tcPr marL="117569" marR="117569" marT="58785" marB="58785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/>
                    </a:p>
                  </a:txBody>
                  <a:tcPr marL="117569" marR="117569" marT="58785" marB="58785"/>
                </a:tc>
              </a:tr>
            </a:tbl>
          </a:graphicData>
        </a:graphic>
      </p:graphicFrame>
      <p:sp>
        <p:nvSpPr>
          <p:cNvPr id="55" name="矩形 54"/>
          <p:cNvSpPr/>
          <p:nvPr/>
        </p:nvSpPr>
        <p:spPr>
          <a:xfrm>
            <a:off x="15865024" y="1587500"/>
            <a:ext cx="3302000" cy="5744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16316100" y="2720164"/>
            <a:ext cx="806256" cy="10978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mtClean="0"/>
              <a:t>示例</a:t>
            </a:r>
            <a:endParaRPr kumimoji="1" lang="zh-CN" altLang="en-US"/>
          </a:p>
        </p:txBody>
      </p:sp>
      <p:cxnSp>
        <p:nvCxnSpPr>
          <p:cNvPr id="58" name="直线连接符 57"/>
          <p:cNvCxnSpPr/>
          <p:nvPr/>
        </p:nvCxnSpPr>
        <p:spPr>
          <a:xfrm>
            <a:off x="15865024" y="2247900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7115914" y="17291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/>
              <a:t>类型</a:t>
            </a:r>
            <a:endParaRPr kumimoji="1" lang="zh-CN" altLang="en-US" sz="2400"/>
          </a:p>
        </p:txBody>
      </p:sp>
      <p:sp>
        <p:nvSpPr>
          <p:cNvPr id="133" name="文本框 132"/>
          <p:cNvSpPr txBox="1"/>
          <p:nvPr/>
        </p:nvSpPr>
        <p:spPr>
          <a:xfrm>
            <a:off x="17898957" y="2720164"/>
            <a:ext cx="806256" cy="10978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mtClean="0"/>
              <a:t>美文</a:t>
            </a:r>
            <a:endParaRPr kumimoji="1" lang="zh-CN" altLang="en-US"/>
          </a:p>
        </p:txBody>
      </p:sp>
      <p:sp>
        <p:nvSpPr>
          <p:cNvPr id="137" name="文本框 136"/>
          <p:cNvSpPr txBox="1"/>
          <p:nvPr/>
        </p:nvSpPr>
        <p:spPr>
          <a:xfrm>
            <a:off x="16325662" y="4248729"/>
            <a:ext cx="806256" cy="10978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mtClean="0"/>
              <a:t>随记</a:t>
            </a:r>
            <a:endParaRPr kumimoji="1" lang="zh-CN" altLang="en-US"/>
          </a:p>
        </p:txBody>
      </p:sp>
      <p:sp>
        <p:nvSpPr>
          <p:cNvPr id="147" name="文本框 146"/>
          <p:cNvSpPr txBox="1"/>
          <p:nvPr/>
        </p:nvSpPr>
        <p:spPr>
          <a:xfrm>
            <a:off x="17919437" y="4248729"/>
            <a:ext cx="806256" cy="10978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mtClean="0"/>
              <a:t>私密</a:t>
            </a:r>
            <a:endParaRPr kumimoji="1" lang="zh-CN" altLang="en-US"/>
          </a:p>
        </p:txBody>
      </p:sp>
      <p:sp>
        <p:nvSpPr>
          <p:cNvPr id="148" name="文本框 147"/>
          <p:cNvSpPr txBox="1"/>
          <p:nvPr/>
        </p:nvSpPr>
        <p:spPr>
          <a:xfrm>
            <a:off x="16328966" y="5777294"/>
            <a:ext cx="806256" cy="10978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mtClean="0"/>
              <a:t>草稿</a:t>
            </a:r>
            <a:endParaRPr kumimoji="1" lang="zh-CN" altLang="en-US"/>
          </a:p>
        </p:txBody>
      </p:sp>
      <p:sp>
        <p:nvSpPr>
          <p:cNvPr id="149" name="文本框 148"/>
          <p:cNvSpPr txBox="1"/>
          <p:nvPr/>
        </p:nvSpPr>
        <p:spPr>
          <a:xfrm>
            <a:off x="17895889" y="5777293"/>
            <a:ext cx="806256" cy="10978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mtClean="0"/>
              <a:t>其他</a:t>
            </a:r>
            <a:endParaRPr kumimoji="1" lang="zh-CN" altLang="en-US"/>
          </a:p>
        </p:txBody>
      </p:sp>
      <p:sp>
        <p:nvSpPr>
          <p:cNvPr id="150" name="矩形 149"/>
          <p:cNvSpPr/>
          <p:nvPr/>
        </p:nvSpPr>
        <p:spPr>
          <a:xfrm>
            <a:off x="20086077" y="1587500"/>
            <a:ext cx="3302000" cy="5744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1" name="文本框 150"/>
          <p:cNvSpPr txBox="1"/>
          <p:nvPr/>
        </p:nvSpPr>
        <p:spPr>
          <a:xfrm>
            <a:off x="20537153" y="2720164"/>
            <a:ext cx="806256" cy="10978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mtClean="0"/>
              <a:t>游记</a:t>
            </a:r>
            <a:endParaRPr kumimoji="1" lang="zh-CN" altLang="en-US"/>
          </a:p>
        </p:txBody>
      </p:sp>
      <p:cxnSp>
        <p:nvCxnSpPr>
          <p:cNvPr id="152" name="直线连接符 151"/>
          <p:cNvCxnSpPr/>
          <p:nvPr/>
        </p:nvCxnSpPr>
        <p:spPr>
          <a:xfrm>
            <a:off x="20086077" y="2247900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/>
          <p:cNvSpPr txBox="1"/>
          <p:nvPr/>
        </p:nvSpPr>
        <p:spPr>
          <a:xfrm>
            <a:off x="21336967" y="17291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/>
              <a:t>美文</a:t>
            </a:r>
            <a:endParaRPr kumimoji="1" lang="zh-CN" altLang="en-US" sz="2400"/>
          </a:p>
        </p:txBody>
      </p:sp>
      <p:sp>
        <p:nvSpPr>
          <p:cNvPr id="69" name="文本框 68"/>
          <p:cNvSpPr txBox="1"/>
          <p:nvPr/>
        </p:nvSpPr>
        <p:spPr>
          <a:xfrm>
            <a:off x="20221386" y="1612166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&lt;</a:t>
            </a:r>
            <a:endParaRPr kumimoji="1" lang="zh-CN" altLang="en-US"/>
          </a:p>
        </p:txBody>
      </p:sp>
      <p:sp>
        <p:nvSpPr>
          <p:cNvPr id="159" name="文本框 158"/>
          <p:cNvSpPr txBox="1"/>
          <p:nvPr/>
        </p:nvSpPr>
        <p:spPr>
          <a:xfrm>
            <a:off x="22864753" y="1612166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endParaRPr kumimoji="1" lang="zh-CN" altLang="en-US"/>
          </a:p>
        </p:txBody>
      </p:sp>
      <p:sp>
        <p:nvSpPr>
          <p:cNvPr id="160" name="文本框 159"/>
          <p:cNvSpPr txBox="1"/>
          <p:nvPr/>
        </p:nvSpPr>
        <p:spPr>
          <a:xfrm>
            <a:off x="22135167" y="2720165"/>
            <a:ext cx="806256" cy="10978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mtClean="0"/>
              <a:t>记录</a:t>
            </a:r>
            <a:endParaRPr kumimoji="1" lang="zh-CN" altLang="en-US"/>
          </a:p>
        </p:txBody>
      </p:sp>
      <p:sp>
        <p:nvSpPr>
          <p:cNvPr id="161" name="文本框 160"/>
          <p:cNvSpPr txBox="1"/>
          <p:nvPr/>
        </p:nvSpPr>
        <p:spPr>
          <a:xfrm>
            <a:off x="20505217" y="3835112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20/50</a:t>
            </a:r>
            <a:endParaRPr kumimoji="1" lang="zh-CN" altLang="en-US" sz="2400"/>
          </a:p>
        </p:txBody>
      </p:sp>
      <p:sp>
        <p:nvSpPr>
          <p:cNvPr id="163" name="文本框 162"/>
          <p:cNvSpPr txBox="1"/>
          <p:nvPr/>
        </p:nvSpPr>
        <p:spPr>
          <a:xfrm>
            <a:off x="22197720" y="3822124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0/50</a:t>
            </a:r>
            <a:endParaRPr kumimoji="1" lang="zh-CN" altLang="en-US" sz="2400"/>
          </a:p>
        </p:txBody>
      </p:sp>
      <p:sp>
        <p:nvSpPr>
          <p:cNvPr id="164" name="矩形 163"/>
          <p:cNvSpPr/>
          <p:nvPr/>
        </p:nvSpPr>
        <p:spPr>
          <a:xfrm>
            <a:off x="24307130" y="1587500"/>
            <a:ext cx="3302000" cy="5744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6" name="直线连接符 165"/>
          <p:cNvCxnSpPr/>
          <p:nvPr/>
        </p:nvCxnSpPr>
        <p:spPr>
          <a:xfrm>
            <a:off x="24307130" y="2247900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本框 166"/>
          <p:cNvSpPr txBox="1"/>
          <p:nvPr/>
        </p:nvSpPr>
        <p:spPr>
          <a:xfrm>
            <a:off x="25558020" y="17291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/>
              <a:t>游记</a:t>
            </a:r>
            <a:endParaRPr kumimoji="1" lang="zh-CN" altLang="en-US" sz="2400"/>
          </a:p>
        </p:txBody>
      </p:sp>
      <p:sp>
        <p:nvSpPr>
          <p:cNvPr id="168" name="文本框 167"/>
          <p:cNvSpPr txBox="1"/>
          <p:nvPr/>
        </p:nvSpPr>
        <p:spPr>
          <a:xfrm>
            <a:off x="24442439" y="1612166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&lt;</a:t>
            </a:r>
            <a:endParaRPr kumimoji="1" lang="zh-CN" altLang="en-US"/>
          </a:p>
        </p:txBody>
      </p:sp>
      <p:sp>
        <p:nvSpPr>
          <p:cNvPr id="169" name="文本框 168"/>
          <p:cNvSpPr txBox="1"/>
          <p:nvPr/>
        </p:nvSpPr>
        <p:spPr>
          <a:xfrm>
            <a:off x="27085806" y="1612166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endParaRPr kumimoji="1"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24536400" y="2665192"/>
            <a:ext cx="2806700" cy="1017808"/>
          </a:xfrm>
          <a:prstGeom prst="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北京一日游</a:t>
            </a:r>
            <a:endParaRPr kumimoji="1" lang="zh-CN" altLang="en-US"/>
          </a:p>
        </p:txBody>
      </p:sp>
      <p:sp>
        <p:nvSpPr>
          <p:cNvPr id="184" name="矩形 183"/>
          <p:cNvSpPr/>
          <p:nvPr/>
        </p:nvSpPr>
        <p:spPr>
          <a:xfrm>
            <a:off x="24554779" y="3980757"/>
            <a:ext cx="2806700" cy="1017808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天津一日游</a:t>
            </a:r>
            <a:endParaRPr kumimoji="1" lang="zh-CN" altLang="en-US"/>
          </a:p>
        </p:txBody>
      </p:sp>
      <p:sp>
        <p:nvSpPr>
          <p:cNvPr id="185" name="矩形 184"/>
          <p:cNvSpPr/>
          <p:nvPr/>
        </p:nvSpPr>
        <p:spPr>
          <a:xfrm>
            <a:off x="24554779" y="5291897"/>
            <a:ext cx="2806700" cy="1017808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南京一日游</a:t>
            </a:r>
            <a:endParaRPr kumimoji="1" lang="zh-CN" altLang="en-US"/>
          </a:p>
        </p:txBody>
      </p:sp>
      <p:sp>
        <p:nvSpPr>
          <p:cNvPr id="187" name="文本框 186"/>
          <p:cNvSpPr txBox="1"/>
          <p:nvPr/>
        </p:nvSpPr>
        <p:spPr>
          <a:xfrm>
            <a:off x="18501195" y="17484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smtClean="0"/>
              <a:t>设置</a:t>
            </a:r>
            <a:endParaRPr kumimoji="1" lang="zh-CN" altLang="en-US" sz="1600"/>
          </a:p>
        </p:txBody>
      </p:sp>
      <p:sp>
        <p:nvSpPr>
          <p:cNvPr id="103" name="矩形 102"/>
          <p:cNvSpPr/>
          <p:nvPr/>
        </p:nvSpPr>
        <p:spPr>
          <a:xfrm>
            <a:off x="17808178" y="2600689"/>
            <a:ext cx="1004233" cy="1347035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20448085" y="2608758"/>
            <a:ext cx="1004233" cy="1347035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7" name="直线连接符 106"/>
          <p:cNvCxnSpPr>
            <a:stCxn id="151" idx="0"/>
          </p:cNvCxnSpPr>
          <p:nvPr/>
        </p:nvCxnSpPr>
        <p:spPr>
          <a:xfrm flipV="1">
            <a:off x="20940281" y="901700"/>
            <a:ext cx="725919" cy="181846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21105423" y="494936"/>
            <a:ext cx="1167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folderId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189" name="直线连接符 188"/>
          <p:cNvCxnSpPr/>
          <p:nvPr/>
        </p:nvCxnSpPr>
        <p:spPr>
          <a:xfrm flipH="1" flipV="1">
            <a:off x="24307130" y="1056295"/>
            <a:ext cx="1565973" cy="158887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文本框 189"/>
          <p:cNvSpPr txBox="1"/>
          <p:nvPr/>
        </p:nvSpPr>
        <p:spPr>
          <a:xfrm>
            <a:off x="23900608" y="629400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fileId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1070550" y="12351915"/>
            <a:ext cx="461665" cy="12464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800" smtClean="0"/>
              <a:t>文件夹数据</a:t>
            </a:r>
            <a:endParaRPr kumimoji="1" lang="zh-CN" altLang="en-US" sz="1800"/>
          </a:p>
        </p:txBody>
      </p:sp>
      <p:sp>
        <p:nvSpPr>
          <p:cNvPr id="191" name="文本框 190"/>
          <p:cNvSpPr txBox="1"/>
          <p:nvPr/>
        </p:nvSpPr>
        <p:spPr>
          <a:xfrm>
            <a:off x="1070550" y="14326291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800" smtClean="0"/>
              <a:t>文章数据</a:t>
            </a:r>
            <a:endParaRPr kumimoji="1" lang="zh-CN" altLang="en-US" sz="1800"/>
          </a:p>
        </p:txBody>
      </p:sp>
      <p:cxnSp>
        <p:nvCxnSpPr>
          <p:cNvPr id="213" name="直线箭头连接符 212"/>
          <p:cNvCxnSpPr>
            <a:endCxn id="150" idx="1"/>
          </p:cNvCxnSpPr>
          <p:nvPr/>
        </p:nvCxnSpPr>
        <p:spPr>
          <a:xfrm>
            <a:off x="18826714" y="3368462"/>
            <a:ext cx="1259363" cy="1091258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线箭头连接符 213"/>
          <p:cNvCxnSpPr/>
          <p:nvPr/>
        </p:nvCxnSpPr>
        <p:spPr>
          <a:xfrm flipV="1">
            <a:off x="21479425" y="3344433"/>
            <a:ext cx="2827703" cy="13238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矩形 214"/>
          <p:cNvSpPr/>
          <p:nvPr/>
        </p:nvSpPr>
        <p:spPr>
          <a:xfrm>
            <a:off x="20168567" y="9850993"/>
            <a:ext cx="3302000" cy="5744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6" name="文本框 215"/>
          <p:cNvSpPr txBox="1"/>
          <p:nvPr/>
        </p:nvSpPr>
        <p:spPr>
          <a:xfrm>
            <a:off x="20619643" y="10983657"/>
            <a:ext cx="806256" cy="10978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mtClean="0"/>
              <a:t>示例</a:t>
            </a:r>
            <a:endParaRPr kumimoji="1" lang="zh-CN" altLang="en-US"/>
          </a:p>
        </p:txBody>
      </p:sp>
      <p:cxnSp>
        <p:nvCxnSpPr>
          <p:cNvPr id="217" name="直线连接符 216"/>
          <p:cNvCxnSpPr/>
          <p:nvPr/>
        </p:nvCxnSpPr>
        <p:spPr>
          <a:xfrm>
            <a:off x="20168567" y="10511393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本框 217"/>
          <p:cNvSpPr txBox="1"/>
          <p:nvPr/>
        </p:nvSpPr>
        <p:spPr>
          <a:xfrm>
            <a:off x="21419457" y="999261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/>
              <a:t>类型</a:t>
            </a:r>
            <a:endParaRPr kumimoji="1" lang="zh-CN" altLang="en-US" sz="2400"/>
          </a:p>
        </p:txBody>
      </p:sp>
      <p:sp>
        <p:nvSpPr>
          <p:cNvPr id="219" name="文本框 218"/>
          <p:cNvSpPr txBox="1"/>
          <p:nvPr/>
        </p:nvSpPr>
        <p:spPr>
          <a:xfrm>
            <a:off x="22202500" y="10983657"/>
            <a:ext cx="806256" cy="10978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mtClean="0"/>
              <a:t>美文</a:t>
            </a:r>
            <a:endParaRPr kumimoji="1" lang="zh-CN" altLang="en-US"/>
          </a:p>
        </p:txBody>
      </p:sp>
      <p:sp>
        <p:nvSpPr>
          <p:cNvPr id="220" name="文本框 219"/>
          <p:cNvSpPr txBox="1"/>
          <p:nvPr/>
        </p:nvSpPr>
        <p:spPr>
          <a:xfrm>
            <a:off x="20629205" y="12512222"/>
            <a:ext cx="806256" cy="10978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mtClean="0"/>
              <a:t>随记</a:t>
            </a:r>
            <a:endParaRPr kumimoji="1" lang="zh-CN" altLang="en-US"/>
          </a:p>
        </p:txBody>
      </p:sp>
      <p:sp>
        <p:nvSpPr>
          <p:cNvPr id="221" name="文本框 220"/>
          <p:cNvSpPr txBox="1"/>
          <p:nvPr/>
        </p:nvSpPr>
        <p:spPr>
          <a:xfrm>
            <a:off x="22222980" y="12512222"/>
            <a:ext cx="806256" cy="10978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mtClean="0"/>
              <a:t>私密</a:t>
            </a:r>
            <a:endParaRPr kumimoji="1" lang="zh-CN" altLang="en-US"/>
          </a:p>
        </p:txBody>
      </p:sp>
      <p:sp>
        <p:nvSpPr>
          <p:cNvPr id="222" name="文本框 221"/>
          <p:cNvSpPr txBox="1"/>
          <p:nvPr/>
        </p:nvSpPr>
        <p:spPr>
          <a:xfrm>
            <a:off x="20632509" y="14040787"/>
            <a:ext cx="806256" cy="10978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mtClean="0"/>
              <a:t>草稿</a:t>
            </a:r>
            <a:endParaRPr kumimoji="1" lang="zh-CN" altLang="en-US"/>
          </a:p>
        </p:txBody>
      </p:sp>
      <p:sp>
        <p:nvSpPr>
          <p:cNvPr id="223" name="文本框 222"/>
          <p:cNvSpPr txBox="1"/>
          <p:nvPr/>
        </p:nvSpPr>
        <p:spPr>
          <a:xfrm>
            <a:off x="22199432" y="14040786"/>
            <a:ext cx="806256" cy="10978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mtClean="0"/>
              <a:t>其他</a:t>
            </a:r>
            <a:endParaRPr kumimoji="1" lang="zh-CN" altLang="en-US"/>
          </a:p>
        </p:txBody>
      </p:sp>
      <p:sp>
        <p:nvSpPr>
          <p:cNvPr id="224" name="文本框 223"/>
          <p:cNvSpPr txBox="1"/>
          <p:nvPr/>
        </p:nvSpPr>
        <p:spPr>
          <a:xfrm>
            <a:off x="22804738" y="1001191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smtClean="0"/>
              <a:t>设置</a:t>
            </a:r>
            <a:endParaRPr kumimoji="1" lang="zh-CN" altLang="en-US" sz="1600"/>
          </a:p>
        </p:txBody>
      </p:sp>
      <p:sp>
        <p:nvSpPr>
          <p:cNvPr id="225" name="矩形 224"/>
          <p:cNvSpPr/>
          <p:nvPr/>
        </p:nvSpPr>
        <p:spPr>
          <a:xfrm>
            <a:off x="22676790" y="9992619"/>
            <a:ext cx="722984" cy="357851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6" name="矩形 225"/>
          <p:cNvSpPr/>
          <p:nvPr/>
        </p:nvSpPr>
        <p:spPr>
          <a:xfrm>
            <a:off x="24371531" y="9850992"/>
            <a:ext cx="3302000" cy="5744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7" name="直线连接符 226"/>
          <p:cNvCxnSpPr/>
          <p:nvPr/>
        </p:nvCxnSpPr>
        <p:spPr>
          <a:xfrm>
            <a:off x="24371531" y="10511392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文本框 227"/>
          <p:cNvSpPr txBox="1"/>
          <p:nvPr/>
        </p:nvSpPr>
        <p:spPr>
          <a:xfrm>
            <a:off x="25622421" y="999261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/>
              <a:t>设置</a:t>
            </a:r>
            <a:endParaRPr kumimoji="1" lang="zh-CN" altLang="en-US" sz="2400"/>
          </a:p>
        </p:txBody>
      </p:sp>
      <p:sp>
        <p:nvSpPr>
          <p:cNvPr id="230" name="文本框 229"/>
          <p:cNvSpPr txBox="1"/>
          <p:nvPr/>
        </p:nvSpPr>
        <p:spPr>
          <a:xfrm>
            <a:off x="24610107" y="1075501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smtClean="0"/>
              <a:t>重置密码</a:t>
            </a:r>
            <a:endParaRPr kumimoji="1" lang="zh-CN" altLang="en-US" sz="2000"/>
          </a:p>
        </p:txBody>
      </p:sp>
      <p:sp>
        <p:nvSpPr>
          <p:cNvPr id="231" name="文本框 230"/>
          <p:cNvSpPr txBox="1"/>
          <p:nvPr/>
        </p:nvSpPr>
        <p:spPr>
          <a:xfrm>
            <a:off x="24610107" y="1134220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smtClean="0"/>
              <a:t>恢复购买</a:t>
            </a:r>
            <a:endParaRPr kumimoji="1" lang="zh-CN" altLang="en-US" sz="2000"/>
          </a:p>
        </p:txBody>
      </p:sp>
      <p:sp>
        <p:nvSpPr>
          <p:cNvPr id="232" name="文本框 231"/>
          <p:cNvSpPr txBox="1"/>
          <p:nvPr/>
        </p:nvSpPr>
        <p:spPr>
          <a:xfrm>
            <a:off x="24610107" y="1192938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smtClean="0"/>
              <a:t>不允许修改</a:t>
            </a:r>
            <a:endParaRPr kumimoji="1" lang="zh-CN" altLang="en-US" sz="2000"/>
          </a:p>
        </p:txBody>
      </p:sp>
      <p:cxnSp>
        <p:nvCxnSpPr>
          <p:cNvPr id="233" name="直线箭头连接符 232"/>
          <p:cNvCxnSpPr/>
          <p:nvPr/>
        </p:nvCxnSpPr>
        <p:spPr>
          <a:xfrm>
            <a:off x="23399773" y="10171545"/>
            <a:ext cx="971758" cy="812112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文本框 234"/>
          <p:cNvSpPr txBox="1"/>
          <p:nvPr/>
        </p:nvSpPr>
        <p:spPr>
          <a:xfrm>
            <a:off x="24481251" y="9875976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&lt;</a:t>
            </a:r>
            <a:endParaRPr kumimoji="1" lang="zh-CN" altLang="en-US"/>
          </a:p>
        </p:txBody>
      </p:sp>
      <p:sp>
        <p:nvSpPr>
          <p:cNvPr id="236" name="文本框 235"/>
          <p:cNvSpPr txBox="1"/>
          <p:nvPr/>
        </p:nvSpPr>
        <p:spPr>
          <a:xfrm>
            <a:off x="24628805" y="11088738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针对私密类型以及不允许修改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237" name="文本框 236"/>
          <p:cNvSpPr txBox="1"/>
          <p:nvPr/>
        </p:nvSpPr>
        <p:spPr>
          <a:xfrm>
            <a:off x="24610107" y="12255674"/>
            <a:ext cx="2916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不允许添加文件夹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,</a:t>
            </a:r>
            <a:r>
              <a:rPr kumimoji="1" lang="zh-CN" altLang="en-US" sz="1200" smtClean="0">
                <a:solidFill>
                  <a:srgbClr val="FF0000"/>
                </a:solidFill>
              </a:rPr>
              <a:t>文件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,</a:t>
            </a:r>
            <a:r>
              <a:rPr kumimoji="1" lang="zh-CN" altLang="en-US" sz="1200" smtClean="0">
                <a:solidFill>
                  <a:srgbClr val="FF0000"/>
                </a:solidFill>
              </a:rPr>
              <a:t>以及移动文件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,</a:t>
            </a:r>
            <a:r>
              <a:rPr kumimoji="1" lang="zh-CN" altLang="en-US" sz="1200" smtClean="0">
                <a:solidFill>
                  <a:srgbClr val="FF0000"/>
                </a:solidFill>
              </a:rPr>
              <a:t>文</a:t>
            </a:r>
            <a:endParaRPr kumimoji="1" lang="en-US" altLang="zh-CN" sz="1200" dirty="0" smtClean="0">
              <a:solidFill>
                <a:srgbClr val="FF0000"/>
              </a:solidFill>
            </a:endParaRPr>
          </a:p>
          <a:p>
            <a:r>
              <a:rPr kumimoji="1" lang="zh-CN" altLang="en-US" sz="1200" smtClean="0">
                <a:solidFill>
                  <a:srgbClr val="FF0000"/>
                </a:solidFill>
              </a:rPr>
              <a:t>件夹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,</a:t>
            </a:r>
            <a:r>
              <a:rPr kumimoji="1" lang="zh-CN" altLang="en-US" sz="1200" smtClean="0">
                <a:solidFill>
                  <a:srgbClr val="FF0000"/>
                </a:solidFill>
              </a:rPr>
              <a:t>需要密码才能够修改此项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28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15524" y="876300"/>
            <a:ext cx="3302000" cy="5744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66600" y="2008964"/>
            <a:ext cx="806256" cy="10978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mtClean="0"/>
              <a:t>示例</a:t>
            </a:r>
            <a:endParaRPr kumimoji="1" lang="zh-CN" altLang="en-US"/>
          </a:p>
        </p:txBody>
      </p:sp>
      <p:cxnSp>
        <p:nvCxnSpPr>
          <p:cNvPr id="6" name="直线连接符 5"/>
          <p:cNvCxnSpPr/>
          <p:nvPr/>
        </p:nvCxnSpPr>
        <p:spPr>
          <a:xfrm>
            <a:off x="815524" y="1536700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066414" y="10179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/>
              <a:t>类型</a:t>
            </a:r>
            <a:endParaRPr kumimoji="1"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2849457" y="2008964"/>
            <a:ext cx="806256" cy="10978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mtClean="0"/>
              <a:t>美文</a:t>
            </a:r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76162" y="3537529"/>
            <a:ext cx="806256" cy="10978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mtClean="0"/>
              <a:t>随记</a:t>
            </a:r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869937" y="3537529"/>
            <a:ext cx="806256" cy="10978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mtClean="0"/>
              <a:t>私密</a:t>
            </a:r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279466" y="5066094"/>
            <a:ext cx="806256" cy="10978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mtClean="0"/>
              <a:t>草稿</a:t>
            </a:r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846389" y="5066093"/>
            <a:ext cx="806256" cy="10978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mtClean="0"/>
              <a:t>其他</a:t>
            </a:r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451695" y="10372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smtClean="0"/>
              <a:t>设置</a:t>
            </a:r>
            <a:endParaRPr kumimoji="1" lang="zh-CN" altLang="en-US" sz="1600"/>
          </a:p>
        </p:txBody>
      </p:sp>
      <p:sp>
        <p:nvSpPr>
          <p:cNvPr id="14" name="矩形 13"/>
          <p:cNvSpPr/>
          <p:nvPr/>
        </p:nvSpPr>
        <p:spPr>
          <a:xfrm>
            <a:off x="2758678" y="1889489"/>
            <a:ext cx="1004233" cy="1347035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905043" y="876300"/>
            <a:ext cx="3302000" cy="5744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356119" y="2008964"/>
            <a:ext cx="806256" cy="10978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mtClean="0"/>
              <a:t>游记</a:t>
            </a:r>
            <a:endParaRPr kumimoji="1" lang="zh-CN" altLang="en-US"/>
          </a:p>
        </p:txBody>
      </p:sp>
      <p:cxnSp>
        <p:nvCxnSpPr>
          <p:cNvPr id="17" name="直线连接符 16"/>
          <p:cNvCxnSpPr/>
          <p:nvPr/>
        </p:nvCxnSpPr>
        <p:spPr>
          <a:xfrm>
            <a:off x="4905043" y="1536700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155933" y="10179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/>
              <a:t>美文</a:t>
            </a:r>
            <a:endParaRPr kumimoji="1" lang="zh-CN" altLang="en-US" sz="2400"/>
          </a:p>
        </p:txBody>
      </p:sp>
      <p:sp>
        <p:nvSpPr>
          <p:cNvPr id="19" name="文本框 18"/>
          <p:cNvSpPr txBox="1"/>
          <p:nvPr/>
        </p:nvSpPr>
        <p:spPr>
          <a:xfrm>
            <a:off x="5040352" y="900966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&lt;</a:t>
            </a:r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683719" y="900966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954133" y="2008965"/>
            <a:ext cx="806256" cy="10978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mtClean="0"/>
              <a:t>记录</a:t>
            </a:r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324183" y="3123912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20/50</a:t>
            </a:r>
            <a:endParaRPr kumimoji="1" lang="zh-CN" altLang="en-US" sz="2400"/>
          </a:p>
        </p:txBody>
      </p:sp>
      <p:sp>
        <p:nvSpPr>
          <p:cNvPr id="23" name="文本框 22"/>
          <p:cNvSpPr txBox="1"/>
          <p:nvPr/>
        </p:nvSpPr>
        <p:spPr>
          <a:xfrm>
            <a:off x="7016686" y="3110924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0/50</a:t>
            </a:r>
            <a:endParaRPr kumimoji="1" lang="zh-CN" altLang="en-US" sz="2400"/>
          </a:p>
        </p:txBody>
      </p:sp>
      <p:sp>
        <p:nvSpPr>
          <p:cNvPr id="30" name="矩形 29"/>
          <p:cNvSpPr/>
          <p:nvPr/>
        </p:nvSpPr>
        <p:spPr>
          <a:xfrm>
            <a:off x="9088901" y="876300"/>
            <a:ext cx="3302000" cy="5744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2" name="直线连接符 31"/>
          <p:cNvCxnSpPr/>
          <p:nvPr/>
        </p:nvCxnSpPr>
        <p:spPr>
          <a:xfrm>
            <a:off x="9088901" y="1536700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9880647" y="101792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/>
              <a:t>文件夹模板</a:t>
            </a:r>
            <a:endParaRPr kumimoji="1" lang="zh-CN" altLang="en-US" sz="2400"/>
          </a:p>
        </p:txBody>
      </p:sp>
      <p:sp>
        <p:nvSpPr>
          <p:cNvPr id="34" name="文本框 33"/>
          <p:cNvSpPr txBox="1"/>
          <p:nvPr/>
        </p:nvSpPr>
        <p:spPr>
          <a:xfrm>
            <a:off x="9224210" y="900966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&lt;</a:t>
            </a:r>
            <a:endParaRPr kumimoji="1"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9582850" y="2011328"/>
            <a:ext cx="853562" cy="1144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0935898" y="2008965"/>
            <a:ext cx="853562" cy="11442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kumimoji="1"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582850" y="3621289"/>
            <a:ext cx="853562" cy="11442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kumimoji="1"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0931106" y="3618925"/>
            <a:ext cx="853562" cy="114424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kumimoji="1"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344600" y="5414344"/>
            <a:ext cx="790601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dirty="0" smtClean="0"/>
              <a:t>……</a:t>
            </a:r>
            <a:endParaRPr kumimoji="1"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7634386" y="999588"/>
            <a:ext cx="442390" cy="480004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9458544" y="3501346"/>
            <a:ext cx="1120555" cy="1426254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4905043" y="7291072"/>
            <a:ext cx="3302000" cy="5744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5356119" y="8423736"/>
            <a:ext cx="806256" cy="10978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mtClean="0"/>
              <a:t>游记</a:t>
            </a:r>
            <a:endParaRPr kumimoji="1" lang="zh-CN" altLang="en-US"/>
          </a:p>
        </p:txBody>
      </p:sp>
      <p:cxnSp>
        <p:nvCxnSpPr>
          <p:cNvPr id="53" name="直线连接符 52"/>
          <p:cNvCxnSpPr/>
          <p:nvPr/>
        </p:nvCxnSpPr>
        <p:spPr>
          <a:xfrm>
            <a:off x="4905043" y="7951472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6155933" y="743269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/>
              <a:t>美文</a:t>
            </a:r>
            <a:endParaRPr kumimoji="1" lang="zh-CN" altLang="en-US" sz="2400"/>
          </a:p>
        </p:txBody>
      </p:sp>
      <p:sp>
        <p:nvSpPr>
          <p:cNvPr id="55" name="文本框 54"/>
          <p:cNvSpPr txBox="1"/>
          <p:nvPr/>
        </p:nvSpPr>
        <p:spPr>
          <a:xfrm>
            <a:off x="5040352" y="7315738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&lt;</a:t>
            </a:r>
            <a:endParaRPr kumimoji="1"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7683719" y="7315738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endParaRPr kumimoji="1"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6954133" y="8423737"/>
            <a:ext cx="806256" cy="10978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mtClean="0"/>
              <a:t>记录</a:t>
            </a:r>
            <a:endParaRPr kumimoji="1"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5324183" y="9538684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20/50</a:t>
            </a:r>
            <a:endParaRPr kumimoji="1" lang="zh-CN" altLang="en-US" sz="2400"/>
          </a:p>
        </p:txBody>
      </p:sp>
      <p:sp>
        <p:nvSpPr>
          <p:cNvPr id="59" name="文本框 58"/>
          <p:cNvSpPr txBox="1"/>
          <p:nvPr/>
        </p:nvSpPr>
        <p:spPr>
          <a:xfrm>
            <a:off x="7016686" y="9525696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0/50</a:t>
            </a:r>
            <a:endParaRPr kumimoji="1" lang="zh-CN" altLang="en-US" sz="2400"/>
          </a:p>
        </p:txBody>
      </p:sp>
      <p:sp>
        <p:nvSpPr>
          <p:cNvPr id="62" name="矩形 61"/>
          <p:cNvSpPr/>
          <p:nvPr/>
        </p:nvSpPr>
        <p:spPr>
          <a:xfrm>
            <a:off x="5326214" y="10191934"/>
            <a:ext cx="853562" cy="11442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kumimoji="1"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401927" y="11356727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0</a:t>
            </a:r>
            <a:r>
              <a:rPr kumimoji="1" lang="en-US" altLang="zh-CN" sz="2400" dirty="0" smtClean="0"/>
              <a:t>/50</a:t>
            </a:r>
            <a:endParaRPr kumimoji="1" lang="zh-CN" altLang="en-US" sz="2400"/>
          </a:p>
        </p:txBody>
      </p:sp>
      <p:sp>
        <p:nvSpPr>
          <p:cNvPr id="66" name="文本框 65"/>
          <p:cNvSpPr txBox="1"/>
          <p:nvPr/>
        </p:nvSpPr>
        <p:spPr>
          <a:xfrm>
            <a:off x="7059931" y="106678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smtClean="0"/>
              <a:t>排序</a:t>
            </a:r>
            <a:endParaRPr kumimoji="1" lang="zh-CN" altLang="en-US" sz="1600"/>
          </a:p>
        </p:txBody>
      </p:sp>
      <p:sp>
        <p:nvSpPr>
          <p:cNvPr id="67" name="文本框 66"/>
          <p:cNvSpPr txBox="1"/>
          <p:nvPr/>
        </p:nvSpPr>
        <p:spPr>
          <a:xfrm>
            <a:off x="7165354" y="74643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smtClean="0"/>
              <a:t>排序</a:t>
            </a:r>
            <a:endParaRPr kumimoji="1" lang="zh-CN" altLang="en-US" sz="1600"/>
          </a:p>
        </p:txBody>
      </p:sp>
      <p:sp>
        <p:nvSpPr>
          <p:cNvPr id="68" name="文本框 67"/>
          <p:cNvSpPr txBox="1"/>
          <p:nvPr/>
        </p:nvSpPr>
        <p:spPr>
          <a:xfrm>
            <a:off x="12528649" y="3153209"/>
            <a:ext cx="58037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smtClean="0">
                <a:solidFill>
                  <a:srgbClr val="FF0000"/>
                </a:solidFill>
              </a:rPr>
              <a:t>点击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C</a:t>
            </a:r>
            <a:r>
              <a:rPr kumimoji="1" lang="zh-CN" altLang="en-US" sz="1800" smtClean="0">
                <a:solidFill>
                  <a:srgbClr val="FF0000"/>
                </a:solidFill>
              </a:rPr>
              <a:t>的时候</a:t>
            </a:r>
            <a:endParaRPr kumimoji="1" lang="en-US" altLang="zh-CN" sz="18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sz="1800" smtClean="0">
                <a:solidFill>
                  <a:srgbClr val="FF0000"/>
                </a:solidFill>
              </a:rPr>
              <a:t>在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folder-list</a:t>
            </a:r>
            <a:r>
              <a:rPr kumimoji="1" lang="zh-CN" altLang="en-US" sz="1800" smtClean="0">
                <a:solidFill>
                  <a:srgbClr val="FF0000"/>
                </a:solidFill>
              </a:rPr>
              <a:t>文件夹中创建类似于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D42019-865</a:t>
            </a:r>
            <a:r>
              <a:rPr lang="zh-CN" altLang="en-US" sz="1800" smtClean="0">
                <a:solidFill>
                  <a:srgbClr val="FF0000"/>
                </a:solidFill>
              </a:rPr>
              <a:t>的文件夹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800" smtClean="0">
                <a:solidFill>
                  <a:srgbClr val="FF0000"/>
                </a:solidFill>
              </a:rPr>
              <a:t>在文件夹中创建模板的</a:t>
            </a:r>
            <a:r>
              <a:rPr lang="en-US" altLang="zh-CN" sz="1800" dirty="0" smtClean="0">
                <a:solidFill>
                  <a:srgbClr val="FF0000"/>
                </a:solidFill>
              </a:rPr>
              <a:t>folder.data</a:t>
            </a:r>
            <a:r>
              <a:rPr lang="zh-CN" altLang="en-US" sz="1800" smtClean="0">
                <a:solidFill>
                  <a:srgbClr val="FF0000"/>
                </a:solidFill>
              </a:rPr>
              <a:t>文件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sz="1800" smtClean="0">
                <a:solidFill>
                  <a:srgbClr val="FF0000"/>
                </a:solidFill>
              </a:rPr>
              <a:t>将创建出来的信息记录到数据库当中</a:t>
            </a:r>
            <a:endParaRPr kumimoji="1" lang="en-US" altLang="zh-CN" sz="1800" dirty="0" smtClean="0">
              <a:solidFill>
                <a:srgbClr val="FF0000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2515207" y="4626584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D42019-865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cxnSp>
        <p:nvCxnSpPr>
          <p:cNvPr id="70" name="直线连接符 69"/>
          <p:cNvCxnSpPr/>
          <p:nvPr/>
        </p:nvCxnSpPr>
        <p:spPr>
          <a:xfrm flipV="1">
            <a:off x="13739883" y="4816563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14474690" y="4626583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content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cxnSp>
        <p:nvCxnSpPr>
          <p:cNvPr id="72" name="直线连接符 71"/>
          <p:cNvCxnSpPr/>
          <p:nvPr/>
        </p:nvCxnSpPr>
        <p:spPr>
          <a:xfrm flipV="1">
            <a:off x="15380953" y="4814368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16274940" y="4626584"/>
            <a:ext cx="1306335" cy="3297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1543" i="1" dirty="0"/>
              <a:t>folder.data</a:t>
            </a:r>
            <a:endParaRPr kumimoji="1" lang="zh-CN" altLang="en-US" sz="1543" i="1" dirty="0"/>
          </a:p>
        </p:txBody>
      </p:sp>
      <p:cxnSp>
        <p:nvCxnSpPr>
          <p:cNvPr id="74" name="直线连接符 73"/>
          <p:cNvCxnSpPr/>
          <p:nvPr/>
        </p:nvCxnSpPr>
        <p:spPr>
          <a:xfrm>
            <a:off x="15785089" y="4823182"/>
            <a:ext cx="0" cy="69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/>
          <p:cNvCxnSpPr/>
          <p:nvPr/>
        </p:nvCxnSpPr>
        <p:spPr>
          <a:xfrm>
            <a:off x="15785090" y="5528414"/>
            <a:ext cx="351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6193308" y="5319822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images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cxnSp>
        <p:nvCxnSpPr>
          <p:cNvPr id="77" name="直线连接符 76"/>
          <p:cNvCxnSpPr/>
          <p:nvPr/>
        </p:nvCxnSpPr>
        <p:spPr>
          <a:xfrm flipV="1">
            <a:off x="17009769" y="5520246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17720079" y="5333783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i="1" dirty="0"/>
              <a:t>***.png</a:t>
            </a:r>
            <a:endParaRPr kumimoji="1" lang="zh-CN" altLang="en-US" sz="1543" i="1" dirty="0"/>
          </a:p>
        </p:txBody>
      </p:sp>
      <p:sp>
        <p:nvSpPr>
          <p:cNvPr id="81" name="矩形 80"/>
          <p:cNvSpPr/>
          <p:nvPr/>
        </p:nvSpPr>
        <p:spPr>
          <a:xfrm>
            <a:off x="9088901" y="7291072"/>
            <a:ext cx="3302000" cy="5744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9539977" y="8423736"/>
            <a:ext cx="806256" cy="10978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mtClean="0"/>
              <a:t>游记</a:t>
            </a:r>
            <a:endParaRPr kumimoji="1" lang="zh-CN" altLang="en-US"/>
          </a:p>
        </p:txBody>
      </p:sp>
      <p:cxnSp>
        <p:nvCxnSpPr>
          <p:cNvPr id="83" name="直线连接符 82"/>
          <p:cNvCxnSpPr/>
          <p:nvPr/>
        </p:nvCxnSpPr>
        <p:spPr>
          <a:xfrm>
            <a:off x="9088901" y="7951472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10339791" y="743269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/>
              <a:t>美文</a:t>
            </a:r>
            <a:endParaRPr kumimoji="1" lang="zh-CN" altLang="en-US" sz="2400"/>
          </a:p>
        </p:txBody>
      </p:sp>
      <p:sp>
        <p:nvSpPr>
          <p:cNvPr id="85" name="文本框 84"/>
          <p:cNvSpPr txBox="1"/>
          <p:nvPr/>
        </p:nvSpPr>
        <p:spPr>
          <a:xfrm>
            <a:off x="9224210" y="7315738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&lt;</a:t>
            </a:r>
            <a:endParaRPr kumimoji="1" lang="zh-CN" altLang="en-US"/>
          </a:p>
        </p:txBody>
      </p:sp>
      <p:sp>
        <p:nvSpPr>
          <p:cNvPr id="86" name="文本框 85"/>
          <p:cNvSpPr txBox="1"/>
          <p:nvPr/>
        </p:nvSpPr>
        <p:spPr>
          <a:xfrm>
            <a:off x="11867577" y="7315738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endParaRPr kumimoji="1"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11137991" y="8423737"/>
            <a:ext cx="806256" cy="10978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mtClean="0"/>
              <a:t>记录</a:t>
            </a:r>
            <a:endParaRPr kumimoji="1"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9508041" y="9538684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20/50</a:t>
            </a:r>
            <a:endParaRPr kumimoji="1" lang="zh-CN" altLang="en-US" sz="2400"/>
          </a:p>
        </p:txBody>
      </p:sp>
      <p:sp>
        <p:nvSpPr>
          <p:cNvPr id="89" name="文本框 88"/>
          <p:cNvSpPr txBox="1"/>
          <p:nvPr/>
        </p:nvSpPr>
        <p:spPr>
          <a:xfrm>
            <a:off x="11200544" y="9525696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0/50</a:t>
            </a:r>
            <a:endParaRPr kumimoji="1" lang="zh-CN" altLang="en-US" sz="2400"/>
          </a:p>
        </p:txBody>
      </p:sp>
      <p:sp>
        <p:nvSpPr>
          <p:cNvPr id="90" name="矩形 89"/>
          <p:cNvSpPr/>
          <p:nvPr/>
        </p:nvSpPr>
        <p:spPr>
          <a:xfrm>
            <a:off x="9510072" y="10191934"/>
            <a:ext cx="853562" cy="11442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kumimoji="1"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9585785" y="11356727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0</a:t>
            </a:r>
            <a:r>
              <a:rPr kumimoji="1" lang="en-US" altLang="zh-CN" sz="2400" dirty="0" smtClean="0"/>
              <a:t>/50</a:t>
            </a:r>
            <a:endParaRPr kumimoji="1" lang="zh-CN" altLang="en-US" sz="2400"/>
          </a:p>
        </p:txBody>
      </p:sp>
      <p:sp>
        <p:nvSpPr>
          <p:cNvPr id="92" name="文本框 91"/>
          <p:cNvSpPr txBox="1"/>
          <p:nvPr/>
        </p:nvSpPr>
        <p:spPr>
          <a:xfrm>
            <a:off x="11349212" y="74643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smtClean="0"/>
              <a:t>排序</a:t>
            </a:r>
            <a:endParaRPr kumimoji="1" lang="zh-CN" altLang="en-US" sz="1600"/>
          </a:p>
        </p:txBody>
      </p:sp>
      <p:sp>
        <p:nvSpPr>
          <p:cNvPr id="93" name="矩形 92"/>
          <p:cNvSpPr/>
          <p:nvPr/>
        </p:nvSpPr>
        <p:spPr>
          <a:xfrm>
            <a:off x="5192717" y="10050928"/>
            <a:ext cx="1120555" cy="1767463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94" name="表格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387147"/>
              </p:ext>
            </p:extLst>
          </p:nvPr>
        </p:nvGraphicFramePr>
        <p:xfrm>
          <a:off x="9088900" y="10457054"/>
          <a:ext cx="3302000" cy="2568932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3302000"/>
              </a:tblGrid>
              <a:tr h="6422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移动到</a:t>
                      </a:r>
                      <a:endParaRPr lang="zh-CN" altLang="en-US" sz="280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6422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删除</a:t>
                      </a:r>
                      <a:endParaRPr lang="zh-CN" altLang="en-US" sz="280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6422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编辑</a:t>
                      </a:r>
                      <a:endParaRPr lang="zh-CN" altLang="en-US" sz="280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6422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更换模板</a:t>
                      </a:r>
                      <a:endParaRPr lang="zh-CN" altLang="en-US" sz="280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8" name="矩形 97"/>
          <p:cNvSpPr/>
          <p:nvPr/>
        </p:nvSpPr>
        <p:spPr>
          <a:xfrm>
            <a:off x="3652645" y="13436581"/>
            <a:ext cx="3301488" cy="2057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4375844" y="13705844"/>
            <a:ext cx="2052165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确定删除</a:t>
            </a:r>
            <a:r>
              <a:rPr kumimoji="1" lang="en-US" altLang="zh-CN" dirty="0" smtClean="0"/>
              <a:t>?</a:t>
            </a:r>
            <a:endParaRPr kumimoji="1"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4117524" y="14702013"/>
            <a:ext cx="1021433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取消</a:t>
            </a:r>
            <a:endParaRPr kumimoji="1"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5534609" y="14702012"/>
            <a:ext cx="1021433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确定</a:t>
            </a:r>
            <a:endParaRPr kumimoji="1"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10260755" y="11169142"/>
            <a:ext cx="939789" cy="495567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803052" y="7289146"/>
            <a:ext cx="3302000" cy="5744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1254128" y="8421810"/>
            <a:ext cx="806256" cy="10978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mtClean="0"/>
              <a:t>游记</a:t>
            </a:r>
            <a:endParaRPr kumimoji="1" lang="zh-CN" altLang="en-US"/>
          </a:p>
        </p:txBody>
      </p:sp>
      <p:cxnSp>
        <p:nvCxnSpPr>
          <p:cNvPr id="107" name="直线连接符 106"/>
          <p:cNvCxnSpPr/>
          <p:nvPr/>
        </p:nvCxnSpPr>
        <p:spPr>
          <a:xfrm>
            <a:off x="803052" y="7949546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2053942" y="743077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/>
              <a:t>美文</a:t>
            </a:r>
            <a:endParaRPr kumimoji="1" lang="zh-CN" altLang="en-US" sz="2400"/>
          </a:p>
        </p:txBody>
      </p:sp>
      <p:sp>
        <p:nvSpPr>
          <p:cNvPr id="109" name="文本框 108"/>
          <p:cNvSpPr txBox="1"/>
          <p:nvPr/>
        </p:nvSpPr>
        <p:spPr>
          <a:xfrm>
            <a:off x="938361" y="7313812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&lt;</a:t>
            </a:r>
            <a:endParaRPr kumimoji="1" lang="zh-CN" altLang="en-US"/>
          </a:p>
        </p:txBody>
      </p:sp>
      <p:sp>
        <p:nvSpPr>
          <p:cNvPr id="110" name="文本框 109"/>
          <p:cNvSpPr txBox="1"/>
          <p:nvPr/>
        </p:nvSpPr>
        <p:spPr>
          <a:xfrm>
            <a:off x="3581728" y="7313812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endParaRPr kumimoji="1" lang="zh-CN" altLang="en-US"/>
          </a:p>
        </p:txBody>
      </p:sp>
      <p:sp>
        <p:nvSpPr>
          <p:cNvPr id="111" name="文本框 110"/>
          <p:cNvSpPr txBox="1"/>
          <p:nvPr/>
        </p:nvSpPr>
        <p:spPr>
          <a:xfrm>
            <a:off x="2852142" y="8421811"/>
            <a:ext cx="806256" cy="10978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mtClean="0"/>
              <a:t>记录</a:t>
            </a:r>
            <a:endParaRPr kumimoji="1" lang="zh-CN" altLang="en-US"/>
          </a:p>
        </p:txBody>
      </p:sp>
      <p:sp>
        <p:nvSpPr>
          <p:cNvPr id="112" name="文本框 111"/>
          <p:cNvSpPr txBox="1"/>
          <p:nvPr/>
        </p:nvSpPr>
        <p:spPr>
          <a:xfrm>
            <a:off x="1222192" y="9536758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20/50</a:t>
            </a:r>
            <a:endParaRPr kumimoji="1" lang="zh-CN" altLang="en-US" sz="2400"/>
          </a:p>
        </p:txBody>
      </p:sp>
      <p:sp>
        <p:nvSpPr>
          <p:cNvPr id="113" name="文本框 112"/>
          <p:cNvSpPr txBox="1"/>
          <p:nvPr/>
        </p:nvSpPr>
        <p:spPr>
          <a:xfrm>
            <a:off x="2914695" y="9523770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0/50</a:t>
            </a:r>
            <a:endParaRPr kumimoji="1" lang="zh-CN" altLang="en-US" sz="2400"/>
          </a:p>
        </p:txBody>
      </p:sp>
      <p:sp>
        <p:nvSpPr>
          <p:cNvPr id="115" name="文本框 114"/>
          <p:cNvSpPr txBox="1"/>
          <p:nvPr/>
        </p:nvSpPr>
        <p:spPr>
          <a:xfrm>
            <a:off x="2957940" y="747962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smtClean="0"/>
              <a:t>排序</a:t>
            </a:r>
            <a:endParaRPr kumimoji="1" lang="zh-CN" altLang="en-US" sz="1600"/>
          </a:p>
        </p:txBody>
      </p:sp>
      <p:sp>
        <p:nvSpPr>
          <p:cNvPr id="116" name="矩形 115"/>
          <p:cNvSpPr/>
          <p:nvPr/>
        </p:nvSpPr>
        <p:spPr>
          <a:xfrm>
            <a:off x="5575430" y="14767315"/>
            <a:ext cx="939789" cy="495567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7" name="直线箭头连接符 116"/>
          <p:cNvCxnSpPr>
            <a:stCxn id="116" idx="0"/>
          </p:cNvCxnSpPr>
          <p:nvPr/>
        </p:nvCxnSpPr>
        <p:spPr>
          <a:xfrm flipH="1" flipV="1">
            <a:off x="2648358" y="11572646"/>
            <a:ext cx="3396967" cy="3194669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6945798" y="11436956"/>
            <a:ext cx="3294325" cy="2759287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/>
          <p:cNvSpPr txBox="1"/>
          <p:nvPr/>
        </p:nvSpPr>
        <p:spPr>
          <a:xfrm>
            <a:off x="463862" y="13930319"/>
            <a:ext cx="3293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solidFill>
                  <a:srgbClr val="FF0000"/>
                </a:solidFill>
              </a:rPr>
              <a:t>删除文件夹的时候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,</a:t>
            </a:r>
            <a:r>
              <a:rPr kumimoji="1" lang="zh-CN" altLang="en-US" sz="1800" smtClean="0">
                <a:solidFill>
                  <a:srgbClr val="FF0000"/>
                </a:solidFill>
              </a:rPr>
              <a:t>会将文件夹</a:t>
            </a:r>
            <a:endParaRPr kumimoji="1" lang="en-US" altLang="zh-CN" sz="1800" dirty="0" smtClean="0">
              <a:solidFill>
                <a:srgbClr val="FF0000"/>
              </a:solidFill>
            </a:endParaRPr>
          </a:p>
          <a:p>
            <a:r>
              <a:rPr kumimoji="1" lang="zh-CN" altLang="en-US" sz="1800" smtClean="0">
                <a:solidFill>
                  <a:srgbClr val="FF0000"/>
                </a:solidFill>
              </a:rPr>
              <a:t>中的文章转移到</a:t>
            </a:r>
            <a:r>
              <a:rPr kumimoji="1" lang="zh-CN" altLang="en-US" sz="1800" smtClean="0"/>
              <a:t>其他</a:t>
            </a:r>
            <a:r>
              <a:rPr kumimoji="1" lang="zh-CN" altLang="en-US" sz="1800" smtClean="0">
                <a:solidFill>
                  <a:srgbClr val="FF0000"/>
                </a:solidFill>
              </a:rPr>
              <a:t>类型的文件夹中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,</a:t>
            </a:r>
            <a:r>
              <a:rPr kumimoji="1" lang="zh-CN" altLang="en-US" sz="1800" smtClean="0">
                <a:solidFill>
                  <a:srgbClr val="FF0000"/>
                </a:solidFill>
              </a:rPr>
              <a:t>不会因为删除文件夹而</a:t>
            </a:r>
            <a:endParaRPr kumimoji="1" lang="en-US" altLang="zh-CN" sz="1800" dirty="0" smtClean="0">
              <a:solidFill>
                <a:srgbClr val="FF0000"/>
              </a:solidFill>
            </a:endParaRPr>
          </a:p>
          <a:p>
            <a:r>
              <a:rPr kumimoji="1" lang="zh-CN" altLang="en-US" sz="1800" smtClean="0">
                <a:solidFill>
                  <a:srgbClr val="FF0000"/>
                </a:solidFill>
              </a:rPr>
              <a:t>删除掉文章</a:t>
            </a:r>
            <a:endParaRPr kumimoji="1" lang="en-US" altLang="zh-CN" sz="1800" dirty="0" smtClean="0">
              <a:solidFill>
                <a:srgbClr val="FF0000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13562755" y="9749542"/>
            <a:ext cx="3302000" cy="5744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4" name="直线连接符 123"/>
          <p:cNvCxnSpPr/>
          <p:nvPr/>
        </p:nvCxnSpPr>
        <p:spPr>
          <a:xfrm>
            <a:off x="13562755" y="10409942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/>
          <p:cNvSpPr txBox="1"/>
          <p:nvPr/>
        </p:nvSpPr>
        <p:spPr>
          <a:xfrm>
            <a:off x="14354501" y="989116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/>
              <a:t>文件夹模板</a:t>
            </a:r>
            <a:endParaRPr kumimoji="1" lang="zh-CN" altLang="en-US" sz="2400"/>
          </a:p>
        </p:txBody>
      </p:sp>
      <p:sp>
        <p:nvSpPr>
          <p:cNvPr id="126" name="文本框 125"/>
          <p:cNvSpPr txBox="1"/>
          <p:nvPr/>
        </p:nvSpPr>
        <p:spPr>
          <a:xfrm>
            <a:off x="13698064" y="9774208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&lt;</a:t>
            </a:r>
            <a:endParaRPr kumimoji="1"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14056704" y="10884570"/>
            <a:ext cx="853562" cy="1144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15409752" y="10882207"/>
            <a:ext cx="853562" cy="11442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kumimoji="1"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14056704" y="12494531"/>
            <a:ext cx="853562" cy="11442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kumimoji="1"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15404960" y="12492167"/>
            <a:ext cx="853562" cy="114424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kumimoji="1"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4818454" y="14287586"/>
            <a:ext cx="790601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dirty="0" smtClean="0"/>
              <a:t>……</a:t>
            </a:r>
            <a:endParaRPr kumimoji="1"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15271463" y="10764056"/>
            <a:ext cx="1120555" cy="1426254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9970242" y="12440062"/>
            <a:ext cx="1633954" cy="495567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4" name="直线箭头连接符 133"/>
          <p:cNvCxnSpPr/>
          <p:nvPr/>
        </p:nvCxnSpPr>
        <p:spPr>
          <a:xfrm flipV="1">
            <a:off x="11632778" y="11108812"/>
            <a:ext cx="2065286" cy="1616589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/>
          <p:cNvSpPr/>
          <p:nvPr/>
        </p:nvSpPr>
        <p:spPr>
          <a:xfrm>
            <a:off x="18212818" y="9749542"/>
            <a:ext cx="3302000" cy="5744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9" name="文本框 138"/>
          <p:cNvSpPr txBox="1"/>
          <p:nvPr/>
        </p:nvSpPr>
        <p:spPr>
          <a:xfrm>
            <a:off x="18663894" y="10882206"/>
            <a:ext cx="806256" cy="10978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mtClean="0"/>
              <a:t>游记</a:t>
            </a:r>
            <a:endParaRPr kumimoji="1" lang="zh-CN" altLang="en-US"/>
          </a:p>
        </p:txBody>
      </p:sp>
      <p:cxnSp>
        <p:nvCxnSpPr>
          <p:cNvPr id="140" name="直线连接符 139"/>
          <p:cNvCxnSpPr/>
          <p:nvPr/>
        </p:nvCxnSpPr>
        <p:spPr>
          <a:xfrm>
            <a:off x="18212818" y="10409942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19463708" y="989116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/>
              <a:t>美文</a:t>
            </a:r>
            <a:endParaRPr kumimoji="1" lang="zh-CN" altLang="en-US" sz="2400"/>
          </a:p>
        </p:txBody>
      </p:sp>
      <p:sp>
        <p:nvSpPr>
          <p:cNvPr id="142" name="文本框 141"/>
          <p:cNvSpPr txBox="1"/>
          <p:nvPr/>
        </p:nvSpPr>
        <p:spPr>
          <a:xfrm>
            <a:off x="18348127" y="9774208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&lt;</a:t>
            </a:r>
            <a:endParaRPr kumimoji="1" lang="zh-CN" altLang="en-US"/>
          </a:p>
        </p:txBody>
      </p:sp>
      <p:sp>
        <p:nvSpPr>
          <p:cNvPr id="143" name="文本框 142"/>
          <p:cNvSpPr txBox="1"/>
          <p:nvPr/>
        </p:nvSpPr>
        <p:spPr>
          <a:xfrm>
            <a:off x="20991494" y="9774208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endParaRPr kumimoji="1" lang="zh-CN" altLang="en-US"/>
          </a:p>
        </p:txBody>
      </p:sp>
      <p:sp>
        <p:nvSpPr>
          <p:cNvPr id="144" name="文本框 143"/>
          <p:cNvSpPr txBox="1"/>
          <p:nvPr/>
        </p:nvSpPr>
        <p:spPr>
          <a:xfrm>
            <a:off x="20261908" y="10882207"/>
            <a:ext cx="806256" cy="10978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mtClean="0"/>
              <a:t>记录</a:t>
            </a:r>
            <a:endParaRPr kumimoji="1" lang="zh-CN" altLang="en-US"/>
          </a:p>
        </p:txBody>
      </p:sp>
      <p:sp>
        <p:nvSpPr>
          <p:cNvPr id="145" name="文本框 144"/>
          <p:cNvSpPr txBox="1"/>
          <p:nvPr/>
        </p:nvSpPr>
        <p:spPr>
          <a:xfrm>
            <a:off x="18631958" y="11997154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20/50</a:t>
            </a:r>
            <a:endParaRPr kumimoji="1" lang="zh-CN" altLang="en-US" sz="2400"/>
          </a:p>
        </p:txBody>
      </p:sp>
      <p:sp>
        <p:nvSpPr>
          <p:cNvPr id="146" name="文本框 145"/>
          <p:cNvSpPr txBox="1"/>
          <p:nvPr/>
        </p:nvSpPr>
        <p:spPr>
          <a:xfrm>
            <a:off x="20324461" y="11984166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0/50</a:t>
            </a:r>
            <a:endParaRPr kumimoji="1" lang="zh-CN" altLang="en-US" sz="2400"/>
          </a:p>
        </p:txBody>
      </p:sp>
      <p:sp>
        <p:nvSpPr>
          <p:cNvPr id="148" name="文本框 147"/>
          <p:cNvSpPr txBox="1"/>
          <p:nvPr/>
        </p:nvSpPr>
        <p:spPr>
          <a:xfrm>
            <a:off x="18709702" y="13815197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0</a:t>
            </a:r>
            <a:r>
              <a:rPr kumimoji="1" lang="en-US" altLang="zh-CN" sz="2400" dirty="0" smtClean="0"/>
              <a:t>/50</a:t>
            </a:r>
            <a:endParaRPr kumimoji="1" lang="zh-CN" altLang="en-US" sz="2400"/>
          </a:p>
        </p:txBody>
      </p:sp>
      <p:sp>
        <p:nvSpPr>
          <p:cNvPr id="149" name="文本框 148"/>
          <p:cNvSpPr txBox="1"/>
          <p:nvPr/>
        </p:nvSpPr>
        <p:spPr>
          <a:xfrm>
            <a:off x="20473129" y="992279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smtClean="0"/>
              <a:t>排序</a:t>
            </a:r>
            <a:endParaRPr kumimoji="1" lang="zh-CN" altLang="en-US" sz="1600"/>
          </a:p>
        </p:txBody>
      </p:sp>
      <p:sp>
        <p:nvSpPr>
          <p:cNvPr id="152" name="矩形 151"/>
          <p:cNvSpPr/>
          <p:nvPr/>
        </p:nvSpPr>
        <p:spPr>
          <a:xfrm>
            <a:off x="18633988" y="12645664"/>
            <a:ext cx="853562" cy="11442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kumimoji="1"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3" name="直线箭头连接符 152"/>
          <p:cNvCxnSpPr/>
          <p:nvPr/>
        </p:nvCxnSpPr>
        <p:spPr>
          <a:xfrm>
            <a:off x="16445393" y="11436956"/>
            <a:ext cx="1767425" cy="1498673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本框 154"/>
          <p:cNvSpPr txBox="1"/>
          <p:nvPr/>
        </p:nvSpPr>
        <p:spPr>
          <a:xfrm>
            <a:off x="13619524" y="14849787"/>
            <a:ext cx="47128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smtClean="0">
                <a:solidFill>
                  <a:srgbClr val="FF0000"/>
                </a:solidFill>
              </a:rPr>
              <a:t>点击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B</a:t>
            </a:r>
            <a:r>
              <a:rPr kumimoji="1" lang="zh-CN" altLang="en-US" sz="1800" smtClean="0">
                <a:solidFill>
                  <a:srgbClr val="FF0000"/>
                </a:solidFill>
              </a:rPr>
              <a:t>的时候</a:t>
            </a:r>
            <a:endParaRPr kumimoji="1" lang="en-US" altLang="zh-CN" sz="18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sz="1800" smtClean="0">
                <a:solidFill>
                  <a:srgbClr val="FF0000"/>
                </a:solidFill>
              </a:rPr>
              <a:t>删除文件夹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D42019-865</a:t>
            </a:r>
            <a:r>
              <a:rPr kumimoji="1" lang="zh-CN" altLang="en-US" sz="1800" smtClean="0">
                <a:solidFill>
                  <a:srgbClr val="FF0000"/>
                </a:solidFill>
              </a:rPr>
              <a:t>中的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content</a:t>
            </a:r>
            <a:r>
              <a:rPr kumimoji="1" lang="zh-CN" altLang="en-US" sz="1800" smtClean="0">
                <a:solidFill>
                  <a:srgbClr val="FF0000"/>
                </a:solidFill>
              </a:rPr>
              <a:t>文件夹</a:t>
            </a:r>
            <a:endParaRPr kumimoji="1" lang="en-US" altLang="zh-CN" sz="1800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sz="1800" smtClean="0">
                <a:solidFill>
                  <a:srgbClr val="FF0000"/>
                </a:solidFill>
              </a:rPr>
              <a:t>重新创建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folder.data</a:t>
            </a:r>
            <a:r>
              <a:rPr kumimoji="1" lang="zh-CN" altLang="en-US" sz="1800" smtClean="0">
                <a:solidFill>
                  <a:srgbClr val="FF0000"/>
                </a:solidFill>
              </a:rPr>
              <a:t>文件</a:t>
            </a:r>
            <a:endParaRPr kumimoji="1" lang="en-US" altLang="zh-CN" sz="1800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sz="1800" smtClean="0">
                <a:solidFill>
                  <a:srgbClr val="FF0000"/>
                </a:solidFill>
              </a:rPr>
              <a:t>更新相应的数据库</a:t>
            </a:r>
            <a:endParaRPr kumimoji="1" lang="en-US" altLang="zh-CN" sz="1800" dirty="0" smtClean="0">
              <a:solidFill>
                <a:srgbClr val="FF0000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20473129" y="2855677"/>
            <a:ext cx="3302000" cy="5744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7" name="直线连接符 156"/>
          <p:cNvCxnSpPr/>
          <p:nvPr/>
        </p:nvCxnSpPr>
        <p:spPr>
          <a:xfrm>
            <a:off x="20473129" y="3516077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/>
          <p:cNvSpPr txBox="1"/>
          <p:nvPr/>
        </p:nvSpPr>
        <p:spPr>
          <a:xfrm>
            <a:off x="21264875" y="299730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/>
              <a:t>文件夹编辑</a:t>
            </a:r>
            <a:endParaRPr kumimoji="1" lang="zh-CN" altLang="en-US" sz="2400"/>
          </a:p>
        </p:txBody>
      </p:sp>
      <p:sp>
        <p:nvSpPr>
          <p:cNvPr id="159" name="文本框 158"/>
          <p:cNvSpPr txBox="1"/>
          <p:nvPr/>
        </p:nvSpPr>
        <p:spPr>
          <a:xfrm>
            <a:off x="20608438" y="2880343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&lt;</a:t>
            </a:r>
            <a:endParaRPr kumimoji="1" lang="zh-CN" altLang="en-US"/>
          </a:p>
        </p:txBody>
      </p:sp>
      <p:sp>
        <p:nvSpPr>
          <p:cNvPr id="162" name="矩形 161"/>
          <p:cNvSpPr/>
          <p:nvPr/>
        </p:nvSpPr>
        <p:spPr>
          <a:xfrm>
            <a:off x="21726605" y="3832248"/>
            <a:ext cx="853562" cy="11442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kumimoji="1"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10271399" y="11804602"/>
            <a:ext cx="939789" cy="495567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7" name="直线箭头连接符 166"/>
          <p:cNvCxnSpPr/>
          <p:nvPr/>
        </p:nvCxnSpPr>
        <p:spPr>
          <a:xfrm flipH="1">
            <a:off x="11199982" y="10609031"/>
            <a:ext cx="1779912" cy="1481597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线箭头连接符 169"/>
          <p:cNvCxnSpPr/>
          <p:nvPr/>
        </p:nvCxnSpPr>
        <p:spPr>
          <a:xfrm flipH="1">
            <a:off x="12969074" y="8171351"/>
            <a:ext cx="1423" cy="2460615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线箭头连接符 171"/>
          <p:cNvCxnSpPr/>
          <p:nvPr/>
        </p:nvCxnSpPr>
        <p:spPr>
          <a:xfrm flipV="1">
            <a:off x="12969785" y="8113222"/>
            <a:ext cx="7517512" cy="17442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本框 173"/>
          <p:cNvSpPr txBox="1"/>
          <p:nvPr/>
        </p:nvSpPr>
        <p:spPr>
          <a:xfrm>
            <a:off x="22669067" y="7184776"/>
            <a:ext cx="1005403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1600" smtClean="0"/>
              <a:t>信息编辑</a:t>
            </a:r>
            <a:endParaRPr kumimoji="1" lang="zh-CN" altLang="en-US" sz="1600"/>
          </a:p>
        </p:txBody>
      </p:sp>
      <p:sp>
        <p:nvSpPr>
          <p:cNvPr id="175" name="文本框 174"/>
          <p:cNvSpPr txBox="1"/>
          <p:nvPr/>
        </p:nvSpPr>
        <p:spPr>
          <a:xfrm>
            <a:off x="22669067" y="7678850"/>
            <a:ext cx="100540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1600" smtClean="0"/>
              <a:t>样式编辑</a:t>
            </a:r>
            <a:endParaRPr kumimoji="1" lang="zh-CN" altLang="en-US" sz="1600"/>
          </a:p>
        </p:txBody>
      </p:sp>
      <p:sp>
        <p:nvSpPr>
          <p:cNvPr id="176" name="文本框 175"/>
          <p:cNvSpPr txBox="1"/>
          <p:nvPr/>
        </p:nvSpPr>
        <p:spPr>
          <a:xfrm>
            <a:off x="22669067" y="8172924"/>
            <a:ext cx="1005403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1600" smtClean="0"/>
              <a:t>样式管理</a:t>
            </a:r>
            <a:endParaRPr kumimoji="1" lang="zh-CN" altLang="en-US" sz="1600"/>
          </a:p>
        </p:txBody>
      </p:sp>
      <p:sp>
        <p:nvSpPr>
          <p:cNvPr id="177" name="矩形 176"/>
          <p:cNvSpPr/>
          <p:nvPr/>
        </p:nvSpPr>
        <p:spPr>
          <a:xfrm>
            <a:off x="22988424" y="9749542"/>
            <a:ext cx="3302000" cy="5744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9" name="直线连接符 178"/>
          <p:cNvCxnSpPr/>
          <p:nvPr/>
        </p:nvCxnSpPr>
        <p:spPr>
          <a:xfrm>
            <a:off x="22988424" y="10409942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文本框 179"/>
          <p:cNvSpPr txBox="1"/>
          <p:nvPr/>
        </p:nvSpPr>
        <p:spPr>
          <a:xfrm>
            <a:off x="24160564" y="986683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/>
              <a:t>移动到</a:t>
            </a:r>
            <a:endParaRPr kumimoji="1" lang="zh-CN" altLang="en-US" sz="2400"/>
          </a:p>
        </p:txBody>
      </p:sp>
      <p:sp>
        <p:nvSpPr>
          <p:cNvPr id="181" name="文本框 180"/>
          <p:cNvSpPr txBox="1"/>
          <p:nvPr/>
        </p:nvSpPr>
        <p:spPr>
          <a:xfrm>
            <a:off x="23123733" y="9774208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&lt;</a:t>
            </a:r>
            <a:endParaRPr kumimoji="1" lang="zh-CN" altLang="en-US"/>
          </a:p>
        </p:txBody>
      </p:sp>
      <p:sp>
        <p:nvSpPr>
          <p:cNvPr id="189" name="文本框 188"/>
          <p:cNvSpPr txBox="1"/>
          <p:nvPr/>
        </p:nvSpPr>
        <p:spPr>
          <a:xfrm>
            <a:off x="24128707" y="10691345"/>
            <a:ext cx="1021433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美文</a:t>
            </a:r>
            <a:endParaRPr kumimoji="1" lang="zh-CN" altLang="en-US"/>
          </a:p>
        </p:txBody>
      </p:sp>
      <p:sp>
        <p:nvSpPr>
          <p:cNvPr id="190" name="文本框 189"/>
          <p:cNvSpPr txBox="1"/>
          <p:nvPr/>
        </p:nvSpPr>
        <p:spPr>
          <a:xfrm>
            <a:off x="24128706" y="11520841"/>
            <a:ext cx="1021433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随记</a:t>
            </a:r>
            <a:endParaRPr kumimoji="1" lang="zh-CN" altLang="en-US"/>
          </a:p>
        </p:txBody>
      </p:sp>
      <p:sp>
        <p:nvSpPr>
          <p:cNvPr id="191" name="文本框 190"/>
          <p:cNvSpPr txBox="1"/>
          <p:nvPr/>
        </p:nvSpPr>
        <p:spPr>
          <a:xfrm>
            <a:off x="24128705" y="12397342"/>
            <a:ext cx="1021433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私密</a:t>
            </a:r>
            <a:endParaRPr kumimoji="1" lang="zh-CN" altLang="en-US"/>
          </a:p>
        </p:txBody>
      </p:sp>
      <p:sp>
        <p:nvSpPr>
          <p:cNvPr id="192" name="文本框 191"/>
          <p:cNvSpPr txBox="1"/>
          <p:nvPr/>
        </p:nvSpPr>
        <p:spPr>
          <a:xfrm>
            <a:off x="24128704" y="13273843"/>
            <a:ext cx="1021433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草稿</a:t>
            </a:r>
            <a:endParaRPr kumimoji="1" lang="zh-CN" altLang="en-US"/>
          </a:p>
        </p:txBody>
      </p:sp>
      <p:sp>
        <p:nvSpPr>
          <p:cNvPr id="193" name="文本框 192"/>
          <p:cNvSpPr txBox="1"/>
          <p:nvPr/>
        </p:nvSpPr>
        <p:spPr>
          <a:xfrm>
            <a:off x="24160564" y="14150344"/>
            <a:ext cx="1021433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其他</a:t>
            </a:r>
            <a:endParaRPr kumimoji="1" lang="zh-CN" altLang="en-US"/>
          </a:p>
        </p:txBody>
      </p:sp>
      <p:cxnSp>
        <p:nvCxnSpPr>
          <p:cNvPr id="194" name="直线连接符 193"/>
          <p:cNvCxnSpPr/>
          <p:nvPr/>
        </p:nvCxnSpPr>
        <p:spPr>
          <a:xfrm>
            <a:off x="22988424" y="11387467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线连接符 194"/>
          <p:cNvCxnSpPr/>
          <p:nvPr/>
        </p:nvCxnSpPr>
        <p:spPr>
          <a:xfrm>
            <a:off x="22988424" y="12283411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线连接符 195"/>
          <p:cNvCxnSpPr/>
          <p:nvPr/>
        </p:nvCxnSpPr>
        <p:spPr>
          <a:xfrm>
            <a:off x="22988424" y="13169980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线连接符 196"/>
          <p:cNvCxnSpPr/>
          <p:nvPr/>
        </p:nvCxnSpPr>
        <p:spPr>
          <a:xfrm>
            <a:off x="22988420" y="14003393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线连接符 197"/>
          <p:cNvCxnSpPr/>
          <p:nvPr/>
        </p:nvCxnSpPr>
        <p:spPr>
          <a:xfrm>
            <a:off x="22988420" y="14865927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矩形 198"/>
          <p:cNvSpPr/>
          <p:nvPr/>
        </p:nvSpPr>
        <p:spPr>
          <a:xfrm>
            <a:off x="10134321" y="10533682"/>
            <a:ext cx="1168540" cy="495567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0" name="直线箭头连接符 199"/>
          <p:cNvCxnSpPr/>
          <p:nvPr/>
        </p:nvCxnSpPr>
        <p:spPr>
          <a:xfrm flipH="1">
            <a:off x="11312444" y="9021182"/>
            <a:ext cx="2307080" cy="1803372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线箭头连接符 200"/>
          <p:cNvCxnSpPr/>
          <p:nvPr/>
        </p:nvCxnSpPr>
        <p:spPr>
          <a:xfrm flipH="1">
            <a:off x="13619524" y="8965650"/>
            <a:ext cx="8572223" cy="28951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线箭头连接符 202"/>
          <p:cNvCxnSpPr/>
          <p:nvPr/>
        </p:nvCxnSpPr>
        <p:spPr>
          <a:xfrm>
            <a:off x="22191747" y="8953582"/>
            <a:ext cx="796673" cy="898974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线箭头连接符 208"/>
          <p:cNvCxnSpPr>
            <a:stCxn id="14" idx="3"/>
            <a:endCxn id="15" idx="1"/>
          </p:cNvCxnSpPr>
          <p:nvPr/>
        </p:nvCxnSpPr>
        <p:spPr>
          <a:xfrm>
            <a:off x="3762911" y="2563007"/>
            <a:ext cx="1142132" cy="1185513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线箭头连接符 211"/>
          <p:cNvCxnSpPr/>
          <p:nvPr/>
        </p:nvCxnSpPr>
        <p:spPr>
          <a:xfrm>
            <a:off x="8071181" y="1243334"/>
            <a:ext cx="1012183" cy="896292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线箭头连接符 213"/>
          <p:cNvCxnSpPr/>
          <p:nvPr/>
        </p:nvCxnSpPr>
        <p:spPr>
          <a:xfrm flipH="1">
            <a:off x="7587142" y="4939750"/>
            <a:ext cx="2460310" cy="2382718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线箭头连接符 216"/>
          <p:cNvCxnSpPr/>
          <p:nvPr/>
        </p:nvCxnSpPr>
        <p:spPr>
          <a:xfrm>
            <a:off x="6352644" y="11231233"/>
            <a:ext cx="2684691" cy="4359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文本框 218"/>
          <p:cNvSpPr txBox="1"/>
          <p:nvPr/>
        </p:nvSpPr>
        <p:spPr>
          <a:xfrm>
            <a:off x="7212167" y="11014253"/>
            <a:ext cx="800219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2400" smtClean="0"/>
              <a:t>长按</a:t>
            </a:r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92486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058129" y="5027377"/>
            <a:ext cx="3302000" cy="5744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连接符 23"/>
          <p:cNvCxnSpPr/>
          <p:nvPr/>
        </p:nvCxnSpPr>
        <p:spPr>
          <a:xfrm>
            <a:off x="2058129" y="5687777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849875" y="516900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/>
              <a:t>文件夹编辑</a:t>
            </a:r>
            <a:endParaRPr kumimoji="1" lang="zh-CN" altLang="en-US" sz="2400"/>
          </a:p>
        </p:txBody>
      </p:sp>
      <p:sp>
        <p:nvSpPr>
          <p:cNvPr id="26" name="文本框 25"/>
          <p:cNvSpPr txBox="1"/>
          <p:nvPr/>
        </p:nvSpPr>
        <p:spPr>
          <a:xfrm>
            <a:off x="2193438" y="5052043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&lt;</a:t>
            </a:r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311605" y="6003948"/>
            <a:ext cx="853562" cy="11442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kumimoji="1"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254067" y="9356476"/>
            <a:ext cx="1005403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1600" smtClean="0"/>
              <a:t>信息编辑</a:t>
            </a:r>
            <a:endParaRPr kumimoji="1" lang="zh-CN" altLang="en-US" sz="1600"/>
          </a:p>
        </p:txBody>
      </p:sp>
      <p:sp>
        <p:nvSpPr>
          <p:cNvPr id="29" name="文本框 28"/>
          <p:cNvSpPr txBox="1"/>
          <p:nvPr/>
        </p:nvSpPr>
        <p:spPr>
          <a:xfrm>
            <a:off x="4254067" y="9850550"/>
            <a:ext cx="100540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1600" smtClean="0"/>
              <a:t>样式编辑</a:t>
            </a:r>
            <a:endParaRPr kumimoji="1" lang="zh-CN" altLang="en-US" sz="1600"/>
          </a:p>
        </p:txBody>
      </p:sp>
      <p:sp>
        <p:nvSpPr>
          <p:cNvPr id="30" name="文本框 29"/>
          <p:cNvSpPr txBox="1"/>
          <p:nvPr/>
        </p:nvSpPr>
        <p:spPr>
          <a:xfrm>
            <a:off x="4254067" y="10344624"/>
            <a:ext cx="1005403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1600" smtClean="0"/>
              <a:t>样式管理</a:t>
            </a:r>
            <a:endParaRPr kumimoji="1" lang="zh-CN" altLang="en-US" sz="1600"/>
          </a:p>
        </p:txBody>
      </p:sp>
      <p:sp>
        <p:nvSpPr>
          <p:cNvPr id="39" name="矩形 38"/>
          <p:cNvSpPr/>
          <p:nvPr/>
        </p:nvSpPr>
        <p:spPr>
          <a:xfrm>
            <a:off x="6998429" y="671277"/>
            <a:ext cx="3302000" cy="5744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直线连接符 39"/>
          <p:cNvCxnSpPr/>
          <p:nvPr/>
        </p:nvCxnSpPr>
        <p:spPr>
          <a:xfrm>
            <a:off x="6998429" y="1331677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7967975" y="7846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/>
              <a:t>信息编辑</a:t>
            </a:r>
            <a:endParaRPr kumimoji="1" lang="zh-CN" altLang="en-US" sz="2400"/>
          </a:p>
        </p:txBody>
      </p:sp>
      <p:sp>
        <p:nvSpPr>
          <p:cNvPr id="42" name="文本框 41"/>
          <p:cNvSpPr txBox="1"/>
          <p:nvPr/>
        </p:nvSpPr>
        <p:spPr>
          <a:xfrm>
            <a:off x="7133738" y="695943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&lt;</a:t>
            </a:r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33738" y="1417016"/>
            <a:ext cx="588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标题</a:t>
            </a:r>
            <a:endParaRPr kumimoji="1" lang="zh-CN" altLang="en-US" sz="1400"/>
          </a:p>
        </p:txBody>
      </p:sp>
      <p:cxnSp>
        <p:nvCxnSpPr>
          <p:cNvPr id="5" name="直线连接符 4"/>
          <p:cNvCxnSpPr/>
          <p:nvPr/>
        </p:nvCxnSpPr>
        <p:spPr>
          <a:xfrm>
            <a:off x="7246441" y="2159000"/>
            <a:ext cx="28246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126524" y="1653892"/>
            <a:ext cx="37702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F</a:t>
            </a:r>
            <a:endParaRPr kumimoji="1"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7133738" y="2331978"/>
            <a:ext cx="1172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背景图</a:t>
            </a:r>
            <a:r>
              <a:rPr kumimoji="1" lang="en-US" altLang="zh-CN" sz="1400" dirty="0" smtClean="0"/>
              <a:t>(3:4)</a:t>
            </a:r>
            <a:endParaRPr kumimoji="1" lang="zh-CN" altLang="en-US" sz="14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929" y="2762435"/>
            <a:ext cx="1139878" cy="1377765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7287899" y="5687777"/>
            <a:ext cx="2723059" cy="586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800" smtClean="0"/>
              <a:t>保存</a:t>
            </a:r>
            <a:endParaRPr kumimoji="1" lang="zh-CN" altLang="en-US" sz="1800"/>
          </a:p>
        </p:txBody>
      </p:sp>
      <p:sp>
        <p:nvSpPr>
          <p:cNvPr id="57" name="矩形 56"/>
          <p:cNvSpPr/>
          <p:nvPr/>
        </p:nvSpPr>
        <p:spPr>
          <a:xfrm>
            <a:off x="4165167" y="9277223"/>
            <a:ext cx="1194962" cy="484689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0" name="直线箭头连接符 59"/>
          <p:cNvCxnSpPr>
            <a:stCxn id="57" idx="0"/>
          </p:cNvCxnSpPr>
          <p:nvPr/>
        </p:nvCxnSpPr>
        <p:spPr>
          <a:xfrm flipV="1">
            <a:off x="4762648" y="4140200"/>
            <a:ext cx="2235781" cy="5137023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1735529" y="633280"/>
            <a:ext cx="3302000" cy="5744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2" name="直线连接符 61"/>
          <p:cNvCxnSpPr/>
          <p:nvPr/>
        </p:nvCxnSpPr>
        <p:spPr>
          <a:xfrm>
            <a:off x="11735529" y="1293680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12527275" y="77490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/>
              <a:t>文件夹编辑</a:t>
            </a:r>
            <a:endParaRPr kumimoji="1" lang="zh-CN" altLang="en-US" sz="2400"/>
          </a:p>
        </p:txBody>
      </p:sp>
      <p:sp>
        <p:nvSpPr>
          <p:cNvPr id="64" name="文本框 63"/>
          <p:cNvSpPr txBox="1"/>
          <p:nvPr/>
        </p:nvSpPr>
        <p:spPr>
          <a:xfrm>
            <a:off x="11870838" y="657946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&lt;</a:t>
            </a:r>
            <a:endParaRPr kumimoji="1"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13931467" y="4962379"/>
            <a:ext cx="1005403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1600" smtClean="0"/>
              <a:t>信息编辑</a:t>
            </a:r>
            <a:endParaRPr kumimoji="1" lang="zh-CN" altLang="en-US" sz="1600"/>
          </a:p>
        </p:txBody>
      </p:sp>
      <p:sp>
        <p:nvSpPr>
          <p:cNvPr id="67" name="文本框 66"/>
          <p:cNvSpPr txBox="1"/>
          <p:nvPr/>
        </p:nvSpPr>
        <p:spPr>
          <a:xfrm>
            <a:off x="13931467" y="5456453"/>
            <a:ext cx="100540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1600" smtClean="0"/>
              <a:t>样式编辑</a:t>
            </a:r>
            <a:endParaRPr kumimoji="1" lang="zh-CN" altLang="en-US" sz="1600"/>
          </a:p>
        </p:txBody>
      </p:sp>
      <p:sp>
        <p:nvSpPr>
          <p:cNvPr id="68" name="文本框 67"/>
          <p:cNvSpPr txBox="1"/>
          <p:nvPr/>
        </p:nvSpPr>
        <p:spPr>
          <a:xfrm>
            <a:off x="13931467" y="5950527"/>
            <a:ext cx="1005403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1600" smtClean="0"/>
              <a:t>样式管理</a:t>
            </a:r>
            <a:endParaRPr kumimoji="1" lang="zh-CN" altLang="en-US" sz="1600"/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847" y="1702849"/>
            <a:ext cx="1139878" cy="1377765"/>
          </a:xfrm>
          <a:prstGeom prst="rect">
            <a:avLst/>
          </a:prstGeom>
        </p:spPr>
      </p:pic>
      <p:sp>
        <p:nvSpPr>
          <p:cNvPr id="71" name="矩形 70"/>
          <p:cNvSpPr/>
          <p:nvPr/>
        </p:nvSpPr>
        <p:spPr>
          <a:xfrm>
            <a:off x="12989005" y="1782463"/>
            <a:ext cx="853562" cy="1144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kumimoji="1"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110838" y="5617725"/>
            <a:ext cx="3061862" cy="759994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3" name="直线箭头连接符 72"/>
          <p:cNvCxnSpPr>
            <a:endCxn id="61" idx="1"/>
          </p:cNvCxnSpPr>
          <p:nvPr/>
        </p:nvCxnSpPr>
        <p:spPr>
          <a:xfrm flipV="1">
            <a:off x="8800291" y="3505500"/>
            <a:ext cx="2935238" cy="207720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6998429" y="7022228"/>
            <a:ext cx="3302000" cy="5744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5" name="直线连接符 74"/>
          <p:cNvCxnSpPr/>
          <p:nvPr/>
        </p:nvCxnSpPr>
        <p:spPr>
          <a:xfrm>
            <a:off x="6998429" y="7682628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7790175" y="716385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/>
              <a:t>文件夹编辑</a:t>
            </a:r>
            <a:endParaRPr kumimoji="1" lang="zh-CN" altLang="en-US" sz="2400"/>
          </a:p>
        </p:txBody>
      </p:sp>
      <p:sp>
        <p:nvSpPr>
          <p:cNvPr id="77" name="文本框 76"/>
          <p:cNvSpPr txBox="1"/>
          <p:nvPr/>
        </p:nvSpPr>
        <p:spPr>
          <a:xfrm>
            <a:off x="7133738" y="7046894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&lt;</a:t>
            </a:r>
            <a:endParaRPr kumimoji="1"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8251905" y="7998799"/>
            <a:ext cx="853562" cy="11442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kumimoji="1"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9194367" y="11351327"/>
            <a:ext cx="1005403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1600" smtClean="0"/>
              <a:t>信息编辑</a:t>
            </a:r>
            <a:endParaRPr kumimoji="1" lang="zh-CN" altLang="en-US" sz="1600"/>
          </a:p>
        </p:txBody>
      </p:sp>
      <p:sp>
        <p:nvSpPr>
          <p:cNvPr id="80" name="文本框 79"/>
          <p:cNvSpPr txBox="1"/>
          <p:nvPr/>
        </p:nvSpPr>
        <p:spPr>
          <a:xfrm>
            <a:off x="9194367" y="11845401"/>
            <a:ext cx="100540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1600" smtClean="0"/>
              <a:t>样式编辑</a:t>
            </a:r>
            <a:endParaRPr kumimoji="1" lang="zh-CN" altLang="en-US" sz="1600"/>
          </a:p>
        </p:txBody>
      </p:sp>
      <p:sp>
        <p:nvSpPr>
          <p:cNvPr id="81" name="文本框 80"/>
          <p:cNvSpPr txBox="1"/>
          <p:nvPr/>
        </p:nvSpPr>
        <p:spPr>
          <a:xfrm>
            <a:off x="9194367" y="12339475"/>
            <a:ext cx="1005403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1600" smtClean="0"/>
              <a:t>样式管理</a:t>
            </a:r>
            <a:endParaRPr kumimoji="1" lang="zh-CN" altLang="en-US" sz="1600"/>
          </a:p>
        </p:txBody>
      </p:sp>
      <p:sp>
        <p:nvSpPr>
          <p:cNvPr id="14" name="矩形 13"/>
          <p:cNvSpPr/>
          <p:nvPr/>
        </p:nvSpPr>
        <p:spPr>
          <a:xfrm>
            <a:off x="6998429" y="7019150"/>
            <a:ext cx="3302000" cy="574751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998429" y="10189104"/>
            <a:ext cx="3302000" cy="2577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连接符 16"/>
          <p:cNvCxnSpPr/>
          <p:nvPr/>
        </p:nvCxnSpPr>
        <p:spPr>
          <a:xfrm>
            <a:off x="6998429" y="10771816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086167" y="102854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smtClean="0"/>
              <a:t>样式编辑</a:t>
            </a:r>
            <a:endParaRPr kumimoji="1" lang="zh-CN" altLang="en-US" sz="1800"/>
          </a:p>
        </p:txBody>
      </p:sp>
      <p:sp>
        <p:nvSpPr>
          <p:cNvPr id="88" name="文本框 87"/>
          <p:cNvSpPr txBox="1"/>
          <p:nvPr/>
        </p:nvSpPr>
        <p:spPr>
          <a:xfrm>
            <a:off x="9963295" y="1027429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 smtClean="0"/>
              <a:t>X</a:t>
            </a:r>
            <a:endParaRPr kumimoji="1" lang="zh-CN" altLang="en-US" sz="1800"/>
          </a:p>
        </p:txBody>
      </p:sp>
      <p:cxnSp>
        <p:nvCxnSpPr>
          <p:cNvPr id="89" name="直线连接符 88"/>
          <p:cNvCxnSpPr/>
          <p:nvPr/>
        </p:nvCxnSpPr>
        <p:spPr>
          <a:xfrm flipV="1">
            <a:off x="7758868" y="10782950"/>
            <a:ext cx="0" cy="1983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6972796" y="1081678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smtClean="0"/>
              <a:t>标题</a:t>
            </a:r>
            <a:endParaRPr kumimoji="1" lang="zh-CN" altLang="en-US" sz="900"/>
          </a:p>
        </p:txBody>
      </p:sp>
      <p:cxnSp>
        <p:nvCxnSpPr>
          <p:cNvPr id="93" name="直线连接符 92"/>
          <p:cNvCxnSpPr/>
          <p:nvPr/>
        </p:nvCxnSpPr>
        <p:spPr>
          <a:xfrm flipV="1">
            <a:off x="6998429" y="11047612"/>
            <a:ext cx="760439" cy="2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6949552" y="1109819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i="1" smtClean="0"/>
              <a:t>字体类型</a:t>
            </a:r>
            <a:endParaRPr kumimoji="1" lang="zh-CN" altLang="en-US" sz="1400" i="1"/>
          </a:p>
        </p:txBody>
      </p:sp>
      <p:sp>
        <p:nvSpPr>
          <p:cNvPr id="96" name="文本框 95"/>
          <p:cNvSpPr txBox="1"/>
          <p:nvPr/>
        </p:nvSpPr>
        <p:spPr>
          <a:xfrm>
            <a:off x="6959811" y="1140596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i="1" smtClean="0"/>
              <a:t>颜色</a:t>
            </a:r>
            <a:endParaRPr kumimoji="1" lang="zh-CN" altLang="en-US" sz="1400" i="1"/>
          </a:p>
        </p:txBody>
      </p:sp>
      <p:sp>
        <p:nvSpPr>
          <p:cNvPr id="97" name="文本框 96"/>
          <p:cNvSpPr txBox="1"/>
          <p:nvPr/>
        </p:nvSpPr>
        <p:spPr>
          <a:xfrm>
            <a:off x="6959811" y="1171374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i="1" smtClean="0"/>
              <a:t>透明度</a:t>
            </a:r>
            <a:endParaRPr kumimoji="1" lang="zh-CN" altLang="en-US" sz="1400" i="1"/>
          </a:p>
        </p:txBody>
      </p:sp>
      <p:sp>
        <p:nvSpPr>
          <p:cNvPr id="98" name="文本框 97"/>
          <p:cNvSpPr txBox="1"/>
          <p:nvPr/>
        </p:nvSpPr>
        <p:spPr>
          <a:xfrm>
            <a:off x="6949552" y="120316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i="1" smtClean="0"/>
              <a:t>大小</a:t>
            </a:r>
            <a:endParaRPr kumimoji="1" lang="zh-CN" altLang="en-US" sz="1400" i="1"/>
          </a:p>
        </p:txBody>
      </p:sp>
      <p:sp>
        <p:nvSpPr>
          <p:cNvPr id="99" name="文本框 98"/>
          <p:cNvSpPr txBox="1"/>
          <p:nvPr/>
        </p:nvSpPr>
        <p:spPr>
          <a:xfrm>
            <a:off x="8215163" y="11505216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smtClean="0"/>
              <a:t>相关设置区域</a:t>
            </a:r>
            <a:endParaRPr kumimoji="1" lang="zh-CN" altLang="en-US" sz="1800"/>
          </a:p>
        </p:txBody>
      </p:sp>
      <p:sp>
        <p:nvSpPr>
          <p:cNvPr id="100" name="矩形 99"/>
          <p:cNvSpPr/>
          <p:nvPr/>
        </p:nvSpPr>
        <p:spPr>
          <a:xfrm>
            <a:off x="4165167" y="9771297"/>
            <a:ext cx="1194962" cy="484689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1" name="直线箭头连接符 100"/>
          <p:cNvCxnSpPr/>
          <p:nvPr/>
        </p:nvCxnSpPr>
        <p:spPr>
          <a:xfrm>
            <a:off x="5359759" y="10026674"/>
            <a:ext cx="1638670" cy="12478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11735529" y="9897526"/>
            <a:ext cx="3302000" cy="5744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5" name="直线连接符 104"/>
          <p:cNvCxnSpPr/>
          <p:nvPr/>
        </p:nvCxnSpPr>
        <p:spPr>
          <a:xfrm>
            <a:off x="11735529" y="10557926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12527275" y="1003915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/>
              <a:t>文件夹编辑</a:t>
            </a:r>
            <a:endParaRPr kumimoji="1" lang="zh-CN" altLang="en-US" sz="2400"/>
          </a:p>
        </p:txBody>
      </p:sp>
      <p:sp>
        <p:nvSpPr>
          <p:cNvPr id="107" name="文本框 106"/>
          <p:cNvSpPr txBox="1"/>
          <p:nvPr/>
        </p:nvSpPr>
        <p:spPr>
          <a:xfrm>
            <a:off x="11870838" y="9922192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&lt;</a:t>
            </a:r>
            <a:endParaRPr kumimoji="1"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12989005" y="10874097"/>
            <a:ext cx="853562" cy="11442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kumimoji="1"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13931467" y="14226625"/>
            <a:ext cx="1005403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1600" smtClean="0"/>
              <a:t>信息编辑</a:t>
            </a:r>
            <a:endParaRPr kumimoji="1" lang="zh-CN" altLang="en-US" sz="1600"/>
          </a:p>
        </p:txBody>
      </p:sp>
      <p:sp>
        <p:nvSpPr>
          <p:cNvPr id="110" name="文本框 109"/>
          <p:cNvSpPr txBox="1"/>
          <p:nvPr/>
        </p:nvSpPr>
        <p:spPr>
          <a:xfrm>
            <a:off x="13931467" y="14720699"/>
            <a:ext cx="100540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1600" smtClean="0"/>
              <a:t>样式编辑</a:t>
            </a:r>
            <a:endParaRPr kumimoji="1" lang="zh-CN" altLang="en-US" sz="1600"/>
          </a:p>
        </p:txBody>
      </p:sp>
      <p:sp>
        <p:nvSpPr>
          <p:cNvPr id="111" name="文本框 110"/>
          <p:cNvSpPr txBox="1"/>
          <p:nvPr/>
        </p:nvSpPr>
        <p:spPr>
          <a:xfrm>
            <a:off x="13931467" y="15214773"/>
            <a:ext cx="1005403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1600" smtClean="0"/>
              <a:t>样式管理</a:t>
            </a:r>
            <a:endParaRPr kumimoji="1" lang="zh-CN" altLang="en-US" sz="1600"/>
          </a:p>
        </p:txBody>
      </p:sp>
      <p:sp>
        <p:nvSpPr>
          <p:cNvPr id="112" name="矩形 111"/>
          <p:cNvSpPr/>
          <p:nvPr/>
        </p:nvSpPr>
        <p:spPr>
          <a:xfrm>
            <a:off x="11735529" y="9894448"/>
            <a:ext cx="3302000" cy="574751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11735529" y="13064402"/>
            <a:ext cx="3302000" cy="2577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4" name="直线连接符 113"/>
          <p:cNvCxnSpPr/>
          <p:nvPr/>
        </p:nvCxnSpPr>
        <p:spPr>
          <a:xfrm>
            <a:off x="11735529" y="13647114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>
          <a:xfrm>
            <a:off x="11823267" y="131607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smtClean="0"/>
              <a:t>样式管理</a:t>
            </a:r>
            <a:endParaRPr kumimoji="1" lang="zh-CN" altLang="en-US" sz="1800"/>
          </a:p>
        </p:txBody>
      </p:sp>
      <p:sp>
        <p:nvSpPr>
          <p:cNvPr id="116" name="文本框 115"/>
          <p:cNvSpPr txBox="1"/>
          <p:nvPr/>
        </p:nvSpPr>
        <p:spPr>
          <a:xfrm>
            <a:off x="14700395" y="1314959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 smtClean="0"/>
              <a:t>X</a:t>
            </a:r>
            <a:endParaRPr kumimoji="1" lang="zh-CN" altLang="en-US" sz="1800"/>
          </a:p>
        </p:txBody>
      </p:sp>
      <p:sp>
        <p:nvSpPr>
          <p:cNvPr id="47" name="文本框 46"/>
          <p:cNvSpPr txBox="1"/>
          <p:nvPr/>
        </p:nvSpPr>
        <p:spPr>
          <a:xfrm>
            <a:off x="9105467" y="1031229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保存样式</a:t>
            </a:r>
            <a:endParaRPr kumimoji="1" lang="zh-CN" altLang="en-US" sz="1400"/>
          </a:p>
        </p:txBody>
      </p:sp>
      <p:sp>
        <p:nvSpPr>
          <p:cNvPr id="48" name="矩形 47"/>
          <p:cNvSpPr/>
          <p:nvPr/>
        </p:nvSpPr>
        <p:spPr>
          <a:xfrm>
            <a:off x="11870838" y="13830300"/>
            <a:ext cx="1413362" cy="161290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2742783" y="1510200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删除</a:t>
            </a:r>
            <a:endParaRPr kumimoji="1" lang="zh-CN" altLang="en-US" sz="1200"/>
          </a:p>
        </p:txBody>
      </p:sp>
      <p:sp>
        <p:nvSpPr>
          <p:cNvPr id="127" name="文本框 126"/>
          <p:cNvSpPr txBox="1"/>
          <p:nvPr/>
        </p:nvSpPr>
        <p:spPr>
          <a:xfrm>
            <a:off x="12742783" y="1480177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预览</a:t>
            </a:r>
            <a:endParaRPr kumimoji="1" lang="zh-CN" altLang="en-US" sz="1200"/>
          </a:p>
        </p:txBody>
      </p:sp>
      <p:sp>
        <p:nvSpPr>
          <p:cNvPr id="128" name="文本框 127"/>
          <p:cNvSpPr txBox="1"/>
          <p:nvPr/>
        </p:nvSpPr>
        <p:spPr>
          <a:xfrm>
            <a:off x="12742783" y="1449825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设置</a:t>
            </a:r>
            <a:endParaRPr kumimoji="1" lang="zh-CN" altLang="en-US" sz="1200"/>
          </a:p>
        </p:txBody>
      </p:sp>
      <p:sp>
        <p:nvSpPr>
          <p:cNvPr id="50" name="文本框 49"/>
          <p:cNvSpPr txBox="1"/>
          <p:nvPr/>
        </p:nvSpPr>
        <p:spPr>
          <a:xfrm>
            <a:off x="12095516" y="14007800"/>
            <a:ext cx="687432" cy="117115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mtClean="0"/>
              <a:t>样式</a:t>
            </a:r>
            <a:r>
              <a:rPr kumimoji="1" lang="en-US" altLang="zh-CN" dirty="0" smtClean="0"/>
              <a:t>A</a:t>
            </a:r>
            <a:endParaRPr kumimoji="1"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4159287" y="10268131"/>
            <a:ext cx="1194962" cy="484689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1" name="直线箭头连接符 130"/>
          <p:cNvCxnSpPr/>
          <p:nvPr/>
        </p:nvCxnSpPr>
        <p:spPr>
          <a:xfrm>
            <a:off x="4756769" y="10781201"/>
            <a:ext cx="1809131" cy="4433572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线箭头连接符 131"/>
          <p:cNvCxnSpPr/>
          <p:nvPr/>
        </p:nvCxnSpPr>
        <p:spPr>
          <a:xfrm>
            <a:off x="6613073" y="15201936"/>
            <a:ext cx="5070103" cy="25674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17805400" y="2326224"/>
            <a:ext cx="3685881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folder.data</a:t>
            </a:r>
            <a:r>
              <a:rPr kumimoji="1" lang="zh-CN" altLang="en-US" smtClean="0"/>
              <a:t>数据组成</a:t>
            </a:r>
            <a:endParaRPr kumimoji="1"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17805400" y="4367280"/>
            <a:ext cx="7035900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smtClean="0"/>
              <a:t> 输入信息</a:t>
            </a:r>
            <a:r>
              <a:rPr kumimoji="1" lang="en-US" altLang="zh-CN" dirty="0" smtClean="0"/>
              <a:t>(</a:t>
            </a:r>
            <a:r>
              <a:rPr kumimoji="1" lang="zh-CN" altLang="en-US" smtClean="0"/>
              <a:t>如标题文本</a:t>
            </a:r>
            <a:r>
              <a:rPr kumimoji="1" lang="en-US" altLang="zh-CN" dirty="0" smtClean="0"/>
              <a:t>,</a:t>
            </a:r>
            <a:r>
              <a:rPr kumimoji="1" lang="zh-CN" altLang="en-US" smtClean="0"/>
              <a:t>图片名称等</a:t>
            </a:r>
            <a:r>
              <a:rPr kumimoji="1" lang="en-US" altLang="zh-CN" dirty="0" smtClean="0"/>
              <a:t>)</a:t>
            </a:r>
            <a:endParaRPr kumimoji="1" lang="zh-CN" altLang="en-US"/>
          </a:p>
        </p:txBody>
      </p:sp>
      <p:sp>
        <p:nvSpPr>
          <p:cNvPr id="138" name="文本框 137"/>
          <p:cNvSpPr txBox="1"/>
          <p:nvPr/>
        </p:nvSpPr>
        <p:spPr>
          <a:xfrm>
            <a:off x="17805400" y="5194823"/>
            <a:ext cx="9007594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2.</a:t>
            </a:r>
            <a:r>
              <a:rPr kumimoji="1" lang="zh-CN" altLang="en-US" smtClean="0"/>
              <a:t> 样式信息</a:t>
            </a:r>
            <a:r>
              <a:rPr kumimoji="1" lang="en-US" altLang="zh-CN" dirty="0" smtClean="0"/>
              <a:t>(</a:t>
            </a:r>
            <a:r>
              <a:rPr kumimoji="1" lang="zh-CN" altLang="en-US" smtClean="0"/>
              <a:t>如标题左间距</a:t>
            </a:r>
            <a:r>
              <a:rPr kumimoji="1" lang="en-US" altLang="zh-CN" dirty="0" smtClean="0"/>
              <a:t>,</a:t>
            </a:r>
            <a:r>
              <a:rPr kumimoji="1" lang="zh-CN" altLang="en-US" smtClean="0"/>
              <a:t>标题颜色</a:t>
            </a:r>
            <a:r>
              <a:rPr kumimoji="1" lang="en-US" altLang="zh-CN" dirty="0" smtClean="0"/>
              <a:t>,</a:t>
            </a:r>
            <a:r>
              <a:rPr kumimoji="1" lang="zh-CN" altLang="en-US" smtClean="0"/>
              <a:t>标题字体等</a:t>
            </a:r>
            <a:r>
              <a:rPr kumimoji="1" lang="en-US" altLang="zh-CN" dirty="0" smtClean="0"/>
              <a:t>)</a:t>
            </a:r>
            <a:endParaRPr kumimoji="1" lang="zh-CN" altLang="en-US"/>
          </a:p>
        </p:txBody>
      </p:sp>
      <p:sp>
        <p:nvSpPr>
          <p:cNvPr id="139" name="文本框 138"/>
          <p:cNvSpPr txBox="1"/>
          <p:nvPr/>
        </p:nvSpPr>
        <p:spPr>
          <a:xfrm>
            <a:off x="17805400" y="6022366"/>
            <a:ext cx="6707285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3.</a:t>
            </a:r>
            <a:r>
              <a:rPr kumimoji="1" lang="zh-CN" altLang="en-US" smtClean="0"/>
              <a:t> 样式管理部分的信息</a:t>
            </a:r>
            <a:r>
              <a:rPr kumimoji="1" lang="en-US" altLang="zh-CN" dirty="0" smtClean="0"/>
              <a:t>(</a:t>
            </a:r>
            <a:r>
              <a:rPr kumimoji="1" lang="zh-CN" altLang="en-US" smtClean="0"/>
              <a:t>读取样式用</a:t>
            </a:r>
            <a:r>
              <a:rPr kumimoji="1" lang="en-US" altLang="zh-CN" dirty="0" smtClean="0"/>
              <a:t>)</a:t>
            </a:r>
            <a:endParaRPr kumimoji="1" lang="zh-CN" altLang="en-US"/>
          </a:p>
        </p:txBody>
      </p:sp>
      <p:sp>
        <p:nvSpPr>
          <p:cNvPr id="140" name="文本框 139"/>
          <p:cNvSpPr txBox="1"/>
          <p:nvPr/>
        </p:nvSpPr>
        <p:spPr>
          <a:xfrm>
            <a:off x="18700107" y="1289255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D42019-865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cxnSp>
        <p:nvCxnSpPr>
          <p:cNvPr id="141" name="直线连接符 140"/>
          <p:cNvCxnSpPr/>
          <p:nvPr/>
        </p:nvCxnSpPr>
        <p:spPr>
          <a:xfrm flipV="1">
            <a:off x="19924783" y="1479234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/>
          <p:cNvSpPr txBox="1"/>
          <p:nvPr/>
        </p:nvSpPr>
        <p:spPr>
          <a:xfrm>
            <a:off x="20659590" y="1289254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content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cxnSp>
        <p:nvCxnSpPr>
          <p:cNvPr id="143" name="直线连接符 142"/>
          <p:cNvCxnSpPr/>
          <p:nvPr/>
        </p:nvCxnSpPr>
        <p:spPr>
          <a:xfrm flipV="1">
            <a:off x="21565853" y="1477039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/>
          <p:cNvSpPr txBox="1"/>
          <p:nvPr/>
        </p:nvSpPr>
        <p:spPr>
          <a:xfrm>
            <a:off x="22459840" y="1289255"/>
            <a:ext cx="1306335" cy="3297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1543" i="1" dirty="0"/>
              <a:t>folder.data</a:t>
            </a:r>
            <a:endParaRPr kumimoji="1" lang="zh-CN" altLang="en-US" sz="1543" i="1" dirty="0"/>
          </a:p>
        </p:txBody>
      </p:sp>
      <p:cxnSp>
        <p:nvCxnSpPr>
          <p:cNvPr id="145" name="直线连接符 144"/>
          <p:cNvCxnSpPr/>
          <p:nvPr/>
        </p:nvCxnSpPr>
        <p:spPr>
          <a:xfrm>
            <a:off x="21969989" y="1485853"/>
            <a:ext cx="0" cy="69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/>
          <p:cNvCxnSpPr/>
          <p:nvPr/>
        </p:nvCxnSpPr>
        <p:spPr>
          <a:xfrm>
            <a:off x="21969990" y="2191085"/>
            <a:ext cx="351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本框 149"/>
          <p:cNvSpPr txBox="1"/>
          <p:nvPr/>
        </p:nvSpPr>
        <p:spPr>
          <a:xfrm>
            <a:off x="22378208" y="1982493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images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cxnSp>
        <p:nvCxnSpPr>
          <p:cNvPr id="151" name="直线连接符 150"/>
          <p:cNvCxnSpPr/>
          <p:nvPr/>
        </p:nvCxnSpPr>
        <p:spPr>
          <a:xfrm flipV="1">
            <a:off x="23194669" y="2182917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/>
          <p:cNvSpPr txBox="1"/>
          <p:nvPr/>
        </p:nvSpPr>
        <p:spPr>
          <a:xfrm>
            <a:off x="23904979" y="1996454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i="1" dirty="0"/>
              <a:t>***.png</a:t>
            </a:r>
            <a:endParaRPr kumimoji="1" lang="zh-CN" altLang="en-US" sz="1543" i="1" dirty="0"/>
          </a:p>
        </p:txBody>
      </p:sp>
      <p:sp>
        <p:nvSpPr>
          <p:cNvPr id="153" name="文本框 152"/>
          <p:cNvSpPr txBox="1"/>
          <p:nvPr/>
        </p:nvSpPr>
        <p:spPr>
          <a:xfrm>
            <a:off x="17805400" y="3544260"/>
            <a:ext cx="1008160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 smtClean="0">
                <a:solidFill>
                  <a:srgbClr val="FF0000"/>
                </a:solidFill>
              </a:rPr>
              <a:t>0.</a:t>
            </a:r>
            <a:r>
              <a:rPr kumimoji="1" lang="zh-CN" altLang="en-US" i="1" smtClean="0">
                <a:solidFill>
                  <a:srgbClr val="FF0000"/>
                </a:solidFill>
              </a:rPr>
              <a:t> 文件夹标题</a:t>
            </a:r>
            <a:r>
              <a:rPr kumimoji="1" lang="en-US" altLang="zh-CN" i="1" dirty="0" smtClean="0">
                <a:solidFill>
                  <a:srgbClr val="FF0000"/>
                </a:solidFill>
              </a:rPr>
              <a:t>(</a:t>
            </a:r>
            <a:r>
              <a:rPr kumimoji="1" lang="zh-CN" altLang="en-US" i="1" smtClean="0">
                <a:solidFill>
                  <a:srgbClr val="FF0000"/>
                </a:solidFill>
              </a:rPr>
              <a:t>用于标签移动的时候使用</a:t>
            </a:r>
            <a:r>
              <a:rPr kumimoji="1" lang="en-US" altLang="zh-CN" i="1" dirty="0" smtClean="0">
                <a:solidFill>
                  <a:srgbClr val="FF0000"/>
                </a:solidFill>
              </a:rPr>
              <a:t>,</a:t>
            </a:r>
            <a:r>
              <a:rPr kumimoji="1" lang="zh-CN" altLang="en-US" i="1" smtClean="0">
                <a:solidFill>
                  <a:srgbClr val="FF0000"/>
                </a:solidFill>
              </a:rPr>
              <a:t>控制器显示</a:t>
            </a:r>
            <a:r>
              <a:rPr kumimoji="1" lang="en-US" altLang="zh-CN" i="1" dirty="0" smtClean="0">
                <a:solidFill>
                  <a:srgbClr val="FF0000"/>
                </a:solidFill>
              </a:rPr>
              <a:t>)</a:t>
            </a:r>
            <a:endParaRPr kumimoji="1" lang="zh-CN" altLang="en-US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03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6894" y="703887"/>
            <a:ext cx="5257800" cy="9347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4694" y="703887"/>
            <a:ext cx="5257800" cy="9347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703887"/>
            <a:ext cx="5257800" cy="9347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494" y="718238"/>
            <a:ext cx="5257800" cy="9347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9094" y="703887"/>
            <a:ext cx="5257800" cy="93472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946074" y="10218821"/>
            <a:ext cx="7003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title(</a:t>
            </a:r>
            <a:r>
              <a:rPr kumimoji="1" lang="zh-CN" altLang="en-US" sz="2000" dirty="0" smtClean="0"/>
              <a:t>标题</a:t>
            </a:r>
            <a:r>
              <a:rPr kumimoji="1" lang="en-US" altLang="zh-CN" sz="2000" dirty="0" smtClean="0"/>
              <a:t>)</a:t>
            </a:r>
            <a:r>
              <a:rPr kumimoji="1" lang="zh-CN" altLang="en-US" sz="2000" dirty="0" smtClean="0"/>
              <a:t> </a:t>
            </a:r>
            <a:r>
              <a:rPr kumimoji="1" lang="mr-IN" altLang="zh-CN" sz="2000" dirty="0" smtClean="0"/>
              <a:t>–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key(</a:t>
            </a:r>
            <a:r>
              <a:rPr kumimoji="1" lang="zh-CN" altLang="en-US" sz="2000" dirty="0" smtClean="0"/>
              <a:t>键值</a:t>
            </a:r>
            <a:r>
              <a:rPr kumimoji="1" lang="en-US" altLang="zh-CN" sz="2000" dirty="0" smtClean="0"/>
              <a:t>)</a:t>
            </a:r>
            <a:r>
              <a:rPr kumimoji="1" lang="zh-CN" altLang="en-US" sz="2000" dirty="0" smtClean="0"/>
              <a:t> </a:t>
            </a:r>
            <a:r>
              <a:rPr kumimoji="1" lang="mr-IN" altLang="zh-CN" sz="2000" dirty="0" smtClean="0"/>
              <a:t>–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value(</a:t>
            </a:r>
            <a:r>
              <a:rPr kumimoji="1" lang="zh-CN" altLang="en-US" sz="2000" dirty="0" smtClean="0"/>
              <a:t>值</a:t>
            </a:r>
            <a:r>
              <a:rPr kumimoji="1" lang="en-US" altLang="zh-CN" sz="2000" dirty="0" smtClean="0"/>
              <a:t>)</a:t>
            </a:r>
            <a:r>
              <a:rPr kumimoji="1" lang="zh-CN" altLang="en-US" sz="2000" dirty="0" smtClean="0"/>
              <a:t> </a:t>
            </a:r>
            <a:r>
              <a:rPr kumimoji="1" lang="mr-IN" altLang="zh-CN" sz="2000" dirty="0" smtClean="0"/>
              <a:t>–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type(</a:t>
            </a:r>
            <a:r>
              <a:rPr kumimoji="1" lang="zh-CN" altLang="en-US" sz="2000" dirty="0" smtClean="0"/>
              <a:t>类型</a:t>
            </a:r>
            <a:r>
              <a:rPr kumimoji="1" lang="en-US" altLang="zh-CN" sz="2000" dirty="0" smtClean="0"/>
              <a:t>)</a:t>
            </a:r>
            <a:r>
              <a:rPr kumimoji="1" lang="zh-CN" altLang="en-US" sz="2000" dirty="0" smtClean="0"/>
              <a:t> </a:t>
            </a:r>
            <a:r>
              <a:rPr kumimoji="1" lang="mr-IN" altLang="zh-CN" sz="2000" dirty="0" smtClean="0"/>
              <a:t>–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ext(</a:t>
            </a:r>
            <a:r>
              <a:rPr kumimoji="1" lang="zh-CN" altLang="en-US" sz="2000" dirty="0" smtClean="0"/>
              <a:t>额外信息</a:t>
            </a:r>
            <a:r>
              <a:rPr kumimoji="1" lang="en-US" altLang="zh-CN" sz="2000" dirty="0" smtClean="0"/>
              <a:t>)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6491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6243" y="572772"/>
            <a:ext cx="3302000" cy="5744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87319" y="1705436"/>
            <a:ext cx="806256" cy="10978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mtClean="0"/>
              <a:t>游记</a:t>
            </a:r>
            <a:endParaRPr kumimoji="1" lang="zh-CN" altLang="en-US"/>
          </a:p>
        </p:txBody>
      </p:sp>
      <p:cxnSp>
        <p:nvCxnSpPr>
          <p:cNvPr id="6" name="直线连接符 5"/>
          <p:cNvCxnSpPr/>
          <p:nvPr/>
        </p:nvCxnSpPr>
        <p:spPr>
          <a:xfrm>
            <a:off x="536243" y="1233172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787133" y="71439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/>
              <a:t>美文</a:t>
            </a:r>
            <a:endParaRPr kumimoji="1"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671552" y="597438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&lt;</a:t>
            </a:r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14919" y="597438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585333" y="1705437"/>
            <a:ext cx="806256" cy="10978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mtClean="0"/>
              <a:t>记录</a:t>
            </a:r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55383" y="2820384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20/50</a:t>
            </a:r>
            <a:endParaRPr kumimoji="1"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2647886" y="2807396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0/50</a:t>
            </a:r>
            <a:endParaRPr kumimoji="1" lang="zh-CN" altLang="en-US" sz="2400"/>
          </a:p>
        </p:txBody>
      </p:sp>
      <p:sp>
        <p:nvSpPr>
          <p:cNvPr id="13" name="矩形 12"/>
          <p:cNvSpPr/>
          <p:nvPr/>
        </p:nvSpPr>
        <p:spPr>
          <a:xfrm>
            <a:off x="957414" y="3473634"/>
            <a:ext cx="853562" cy="11442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kumimoji="1"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33127" y="4638427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0</a:t>
            </a:r>
            <a:r>
              <a:rPr kumimoji="1" lang="en-US" altLang="zh-CN" sz="2400" dirty="0" smtClean="0"/>
              <a:t>/50</a:t>
            </a:r>
            <a:endParaRPr kumimoji="1" lang="zh-CN" altLang="en-US" sz="2400"/>
          </a:p>
        </p:txBody>
      </p:sp>
      <p:sp>
        <p:nvSpPr>
          <p:cNvPr id="15" name="文本框 14"/>
          <p:cNvSpPr txBox="1"/>
          <p:nvPr/>
        </p:nvSpPr>
        <p:spPr>
          <a:xfrm>
            <a:off x="2796554" y="7460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smtClean="0"/>
              <a:t>排序</a:t>
            </a:r>
            <a:endParaRPr kumimoji="1" lang="zh-CN" altLang="en-US" sz="1600"/>
          </a:p>
        </p:txBody>
      </p:sp>
      <p:sp>
        <p:nvSpPr>
          <p:cNvPr id="16" name="矩形 15"/>
          <p:cNvSpPr/>
          <p:nvPr/>
        </p:nvSpPr>
        <p:spPr>
          <a:xfrm>
            <a:off x="823917" y="3332628"/>
            <a:ext cx="1120555" cy="1767463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777887" y="572772"/>
            <a:ext cx="3302000" cy="5744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6" name="直线连接符 45"/>
          <p:cNvCxnSpPr/>
          <p:nvPr/>
        </p:nvCxnSpPr>
        <p:spPr>
          <a:xfrm>
            <a:off x="4777887" y="1233172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220204" y="71439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C</a:t>
            </a:r>
            <a:endParaRPr kumimoji="1" lang="zh-CN" altLang="en-US" sz="2400"/>
          </a:p>
        </p:txBody>
      </p:sp>
      <p:sp>
        <p:nvSpPr>
          <p:cNvPr id="48" name="文本框 47"/>
          <p:cNvSpPr txBox="1"/>
          <p:nvPr/>
        </p:nvSpPr>
        <p:spPr>
          <a:xfrm>
            <a:off x="4913196" y="597438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&lt;</a:t>
            </a:r>
            <a:endParaRPr kumimoji="1"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7556563" y="597438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endParaRPr kumimoji="1"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7038198" y="7460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smtClean="0"/>
              <a:t>排序</a:t>
            </a:r>
            <a:endParaRPr kumimoji="1" lang="zh-CN" altLang="en-US" sz="1600"/>
          </a:p>
        </p:txBody>
      </p:sp>
      <p:cxnSp>
        <p:nvCxnSpPr>
          <p:cNvPr id="57" name="直线箭头连接符 56"/>
          <p:cNvCxnSpPr/>
          <p:nvPr/>
        </p:nvCxnSpPr>
        <p:spPr>
          <a:xfrm flipV="1">
            <a:off x="1963724" y="1551039"/>
            <a:ext cx="2807336" cy="2722909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7524210" y="746029"/>
            <a:ext cx="425409" cy="338554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9019531" y="572772"/>
            <a:ext cx="3302000" cy="5744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8" name="直线连接符 67"/>
          <p:cNvCxnSpPr/>
          <p:nvPr/>
        </p:nvCxnSpPr>
        <p:spPr>
          <a:xfrm>
            <a:off x="9019531" y="1233172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9154840" y="597438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&lt;</a:t>
            </a:r>
            <a:endParaRPr kumimoji="1"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9962645" y="68447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/>
              <a:t>标签模板</a:t>
            </a:r>
            <a:endParaRPr kumimoji="1" lang="zh-CN" altLang="en-US" sz="2400"/>
          </a:p>
        </p:txBody>
      </p:sp>
      <p:sp>
        <p:nvSpPr>
          <p:cNvPr id="78" name="矩形 77"/>
          <p:cNvSpPr/>
          <p:nvPr/>
        </p:nvSpPr>
        <p:spPr>
          <a:xfrm>
            <a:off x="9289379" y="1485869"/>
            <a:ext cx="2806700" cy="1017808"/>
          </a:xfrm>
          <a:prstGeom prst="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默认标题</a:t>
            </a:r>
            <a:endParaRPr kumimoji="1"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9289379" y="2771143"/>
            <a:ext cx="2806700" cy="1017808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默认标题</a:t>
            </a:r>
          </a:p>
        </p:txBody>
      </p:sp>
      <p:sp>
        <p:nvSpPr>
          <p:cNvPr id="80" name="矩形 79"/>
          <p:cNvSpPr/>
          <p:nvPr/>
        </p:nvSpPr>
        <p:spPr>
          <a:xfrm>
            <a:off x="9289379" y="4082283"/>
            <a:ext cx="2806700" cy="1017808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默认标题</a:t>
            </a:r>
          </a:p>
        </p:txBody>
      </p:sp>
      <p:cxnSp>
        <p:nvCxnSpPr>
          <p:cNvPr id="81" name="直线箭头连接符 80"/>
          <p:cNvCxnSpPr>
            <a:stCxn id="59" idx="3"/>
          </p:cNvCxnSpPr>
          <p:nvPr/>
        </p:nvCxnSpPr>
        <p:spPr>
          <a:xfrm>
            <a:off x="7949619" y="915306"/>
            <a:ext cx="1044220" cy="937631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4777887" y="7265672"/>
            <a:ext cx="3302000" cy="5744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6" name="直线连接符 85"/>
          <p:cNvCxnSpPr/>
          <p:nvPr/>
        </p:nvCxnSpPr>
        <p:spPr>
          <a:xfrm>
            <a:off x="4777887" y="7926072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6220204" y="740729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C</a:t>
            </a:r>
            <a:endParaRPr kumimoji="1" lang="zh-CN" altLang="en-US" sz="2400"/>
          </a:p>
        </p:txBody>
      </p:sp>
      <p:sp>
        <p:nvSpPr>
          <p:cNvPr id="88" name="文本框 87"/>
          <p:cNvSpPr txBox="1"/>
          <p:nvPr/>
        </p:nvSpPr>
        <p:spPr>
          <a:xfrm>
            <a:off x="4913196" y="7290338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&lt;</a:t>
            </a:r>
            <a:endParaRPr kumimoji="1"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7556563" y="7290338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endParaRPr kumimoji="1"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7038198" y="74389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smtClean="0"/>
              <a:t>排序</a:t>
            </a:r>
            <a:endParaRPr kumimoji="1" lang="zh-CN" altLang="en-US" sz="1600"/>
          </a:p>
        </p:txBody>
      </p:sp>
      <p:sp>
        <p:nvSpPr>
          <p:cNvPr id="92" name="矩形 91"/>
          <p:cNvSpPr/>
          <p:nvPr/>
        </p:nvSpPr>
        <p:spPr>
          <a:xfrm>
            <a:off x="5025537" y="8217039"/>
            <a:ext cx="2806700" cy="1017808"/>
          </a:xfrm>
          <a:prstGeom prst="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默认标题</a:t>
            </a:r>
            <a:endParaRPr kumimoji="1"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9165778" y="1383483"/>
            <a:ext cx="3025485" cy="1258118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5" name="直线箭头连接符 94"/>
          <p:cNvCxnSpPr/>
          <p:nvPr/>
        </p:nvCxnSpPr>
        <p:spPr>
          <a:xfrm flipH="1">
            <a:off x="5880100" y="2641602"/>
            <a:ext cx="4653337" cy="462407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12848136" y="2328345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C32104-750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cxnSp>
        <p:nvCxnSpPr>
          <p:cNvPr id="101" name="直线连接符 100"/>
          <p:cNvCxnSpPr/>
          <p:nvPr/>
        </p:nvCxnSpPr>
        <p:spPr>
          <a:xfrm flipV="1">
            <a:off x="14072812" y="2518324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4807620" y="2328344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content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cxnSp>
        <p:nvCxnSpPr>
          <p:cNvPr id="103" name="直线连接符 102"/>
          <p:cNvCxnSpPr/>
          <p:nvPr/>
        </p:nvCxnSpPr>
        <p:spPr>
          <a:xfrm flipV="1">
            <a:off x="15713882" y="2516129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/>
          <p:cNvCxnSpPr/>
          <p:nvPr/>
        </p:nvCxnSpPr>
        <p:spPr>
          <a:xfrm>
            <a:off x="16056788" y="2516129"/>
            <a:ext cx="0" cy="2845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/>
          <p:cNvCxnSpPr/>
          <p:nvPr/>
        </p:nvCxnSpPr>
        <p:spPr>
          <a:xfrm>
            <a:off x="16056788" y="3221361"/>
            <a:ext cx="351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/>
          <p:cNvCxnSpPr/>
          <p:nvPr/>
        </p:nvCxnSpPr>
        <p:spPr>
          <a:xfrm>
            <a:off x="16056788" y="3931438"/>
            <a:ext cx="351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/>
          <p:cNvCxnSpPr/>
          <p:nvPr/>
        </p:nvCxnSpPr>
        <p:spPr>
          <a:xfrm>
            <a:off x="16056788" y="4641513"/>
            <a:ext cx="351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16465007" y="4432921"/>
            <a:ext cx="1518611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i="1" dirty="0"/>
              <a:t>content.html</a:t>
            </a:r>
            <a:endParaRPr kumimoji="1" lang="zh-CN" altLang="en-US" sz="1543" i="1" dirty="0"/>
          </a:p>
        </p:txBody>
      </p:sp>
      <p:cxnSp>
        <p:nvCxnSpPr>
          <p:cNvPr id="109" name="直线连接符 108"/>
          <p:cNvCxnSpPr/>
          <p:nvPr/>
        </p:nvCxnSpPr>
        <p:spPr>
          <a:xfrm>
            <a:off x="16056788" y="5361295"/>
            <a:ext cx="351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16465006" y="5152703"/>
            <a:ext cx="1306335" cy="3297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1543" i="1" dirty="0"/>
              <a:t>content.data</a:t>
            </a:r>
            <a:endParaRPr kumimoji="1" lang="zh-CN" altLang="en-US" sz="1543" i="1" dirty="0"/>
          </a:p>
        </p:txBody>
      </p:sp>
      <p:cxnSp>
        <p:nvCxnSpPr>
          <p:cNvPr id="111" name="直线连接符 110"/>
          <p:cNvCxnSpPr/>
          <p:nvPr/>
        </p:nvCxnSpPr>
        <p:spPr>
          <a:xfrm flipV="1">
            <a:off x="17281468" y="3202374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17991778" y="3015911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i="1" dirty="0"/>
              <a:t>***.avi</a:t>
            </a:r>
            <a:endParaRPr kumimoji="1" lang="zh-CN" altLang="en-US" sz="1543" i="1" dirty="0"/>
          </a:p>
        </p:txBody>
      </p:sp>
      <p:cxnSp>
        <p:nvCxnSpPr>
          <p:cNvPr id="113" name="直线连接符 112"/>
          <p:cNvCxnSpPr/>
          <p:nvPr/>
        </p:nvCxnSpPr>
        <p:spPr>
          <a:xfrm flipV="1">
            <a:off x="17281468" y="3923269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17991778" y="3736806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i="1" dirty="0"/>
              <a:t>***.png</a:t>
            </a:r>
            <a:endParaRPr kumimoji="1" lang="zh-CN" altLang="en-US" sz="1543" i="1" dirty="0"/>
          </a:p>
        </p:txBody>
      </p:sp>
      <p:cxnSp>
        <p:nvCxnSpPr>
          <p:cNvPr id="115" name="直线连接符 114"/>
          <p:cNvCxnSpPr/>
          <p:nvPr/>
        </p:nvCxnSpPr>
        <p:spPr>
          <a:xfrm flipV="1">
            <a:off x="17281468" y="2516127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/>
          <p:cNvCxnSpPr/>
          <p:nvPr/>
        </p:nvCxnSpPr>
        <p:spPr>
          <a:xfrm>
            <a:off x="17636620" y="1815760"/>
            <a:ext cx="351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16"/>
          <p:cNvCxnSpPr/>
          <p:nvPr/>
        </p:nvCxnSpPr>
        <p:spPr>
          <a:xfrm>
            <a:off x="17636620" y="1820602"/>
            <a:ext cx="0" cy="69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/>
          <p:cNvSpPr txBox="1"/>
          <p:nvPr/>
        </p:nvSpPr>
        <p:spPr>
          <a:xfrm>
            <a:off x="18040761" y="1632819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images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cxnSp>
        <p:nvCxnSpPr>
          <p:cNvPr id="119" name="直线连接符 118"/>
          <p:cNvCxnSpPr/>
          <p:nvPr/>
        </p:nvCxnSpPr>
        <p:spPr>
          <a:xfrm flipV="1">
            <a:off x="18857223" y="1833242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19567533" y="1646779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i="1" dirty="0"/>
              <a:t>***.png</a:t>
            </a:r>
            <a:endParaRPr kumimoji="1" lang="zh-CN" altLang="en-US" sz="1543" i="1" dirty="0"/>
          </a:p>
        </p:txBody>
      </p:sp>
      <p:sp>
        <p:nvSpPr>
          <p:cNvPr id="121" name="文本框 120"/>
          <p:cNvSpPr txBox="1"/>
          <p:nvPr/>
        </p:nvSpPr>
        <p:spPr>
          <a:xfrm>
            <a:off x="16465011" y="2351242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title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16465006" y="3035669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videos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16465006" y="3745745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images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8150970" y="2324365"/>
            <a:ext cx="1065485" cy="3297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1543" i="1" dirty="0"/>
              <a:t>title.data</a:t>
            </a:r>
            <a:endParaRPr kumimoji="1" lang="zh-CN" altLang="en-US" sz="1543" i="1" dirty="0"/>
          </a:p>
        </p:txBody>
      </p:sp>
      <p:sp>
        <p:nvSpPr>
          <p:cNvPr id="128" name="文本框 127"/>
          <p:cNvSpPr txBox="1"/>
          <p:nvPr/>
        </p:nvSpPr>
        <p:spPr>
          <a:xfrm>
            <a:off x="12510828" y="506000"/>
            <a:ext cx="58182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smtClean="0">
                <a:solidFill>
                  <a:srgbClr val="FF0000"/>
                </a:solidFill>
              </a:rPr>
              <a:t>点击第一个默认标题的时候</a:t>
            </a:r>
            <a:endParaRPr kumimoji="1" lang="en-US" altLang="zh-CN" sz="1800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sz="1800" smtClean="0">
                <a:solidFill>
                  <a:srgbClr val="FF0000"/>
                </a:solidFill>
              </a:rPr>
              <a:t>在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article-list</a:t>
            </a:r>
            <a:r>
              <a:rPr kumimoji="1" lang="zh-CN" altLang="en-US" sz="1800" smtClean="0">
                <a:solidFill>
                  <a:srgbClr val="FF0000"/>
                </a:solidFill>
              </a:rPr>
              <a:t>文件夹中创建类似于</a:t>
            </a:r>
            <a:r>
              <a:rPr kumimoji="1" lang="en-US" altLang="zh-CN" sz="1800" b="1" dirty="0">
                <a:solidFill>
                  <a:srgbClr val="FF0000"/>
                </a:solidFill>
              </a:rPr>
              <a:t>C32104-750</a:t>
            </a:r>
            <a:r>
              <a:rPr lang="zh-CN" altLang="en-US" sz="1800" smtClean="0">
                <a:solidFill>
                  <a:srgbClr val="FF0000"/>
                </a:solidFill>
              </a:rPr>
              <a:t>的文件夹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800" smtClean="0">
                <a:solidFill>
                  <a:srgbClr val="FF0000"/>
                </a:solidFill>
              </a:rPr>
              <a:t>在文件夹中创建</a:t>
            </a:r>
            <a:r>
              <a:rPr lang="en-US" altLang="zh-CN" sz="1800" dirty="0" smtClean="0">
                <a:solidFill>
                  <a:srgbClr val="FF0000"/>
                </a:solidFill>
              </a:rPr>
              <a:t>title</a:t>
            </a:r>
            <a:r>
              <a:rPr lang="zh-CN" altLang="en-US" sz="1800" smtClean="0">
                <a:solidFill>
                  <a:srgbClr val="FF0000"/>
                </a:solidFill>
              </a:rPr>
              <a:t>相关文件夹并保存</a:t>
            </a:r>
            <a:r>
              <a:rPr lang="en-US" altLang="zh-CN" sz="1800" dirty="0" smtClean="0">
                <a:solidFill>
                  <a:srgbClr val="FF0000"/>
                </a:solidFill>
              </a:rPr>
              <a:t>title.data</a:t>
            </a:r>
          </a:p>
          <a:p>
            <a:pPr marL="342900" indent="-342900">
              <a:buAutoNum type="arabicPeriod"/>
            </a:pPr>
            <a:r>
              <a:rPr kumimoji="1" lang="zh-CN" altLang="en-US" sz="1800" smtClean="0">
                <a:solidFill>
                  <a:srgbClr val="FF0000"/>
                </a:solidFill>
              </a:rPr>
              <a:t>创建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content.data</a:t>
            </a:r>
            <a:r>
              <a:rPr kumimoji="1" lang="zh-CN" altLang="en-US" sz="1800" smtClean="0">
                <a:solidFill>
                  <a:srgbClr val="FF0000"/>
                </a:solidFill>
              </a:rPr>
              <a:t>并创建相关文件</a:t>
            </a:r>
            <a:endParaRPr kumimoji="1" lang="en-US" altLang="zh-CN" sz="1800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sz="1800" smtClean="0">
                <a:solidFill>
                  <a:srgbClr val="FF0000"/>
                </a:solidFill>
              </a:rPr>
              <a:t>在数据库中存储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title.data,</a:t>
            </a:r>
            <a:r>
              <a:rPr kumimoji="1" lang="zh-CN" altLang="en-US" sz="1800" smtClean="0">
                <a:solidFill>
                  <a:srgbClr val="FF0000"/>
                </a:solidFill>
              </a:rPr>
              <a:t>并与文件夹绑定</a:t>
            </a:r>
            <a:endParaRPr kumimoji="1" lang="en-US" altLang="zh-CN" sz="18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29" name="表格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621341"/>
              </p:ext>
            </p:extLst>
          </p:nvPr>
        </p:nvGraphicFramePr>
        <p:xfrm>
          <a:off x="8993839" y="10441179"/>
          <a:ext cx="3302000" cy="2568932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3302000"/>
              </a:tblGrid>
              <a:tr h="6422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移动到</a:t>
                      </a:r>
                      <a:endParaRPr lang="zh-CN" altLang="en-US" sz="280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6422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删除</a:t>
                      </a:r>
                      <a:endParaRPr lang="zh-CN" altLang="en-US" sz="280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6422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编辑</a:t>
                      </a:r>
                      <a:endParaRPr lang="zh-CN" altLang="en-US" sz="280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6422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更换模板</a:t>
                      </a:r>
                      <a:endParaRPr lang="zh-CN" altLang="en-US" sz="280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7" name="矩形 136"/>
          <p:cNvSpPr/>
          <p:nvPr/>
        </p:nvSpPr>
        <p:spPr>
          <a:xfrm>
            <a:off x="8993839" y="7265672"/>
            <a:ext cx="3302000" cy="5744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8" name="直线连接符 137"/>
          <p:cNvCxnSpPr/>
          <p:nvPr/>
        </p:nvCxnSpPr>
        <p:spPr>
          <a:xfrm>
            <a:off x="8993839" y="7926072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10436156" y="740729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C</a:t>
            </a:r>
            <a:endParaRPr kumimoji="1" lang="zh-CN" altLang="en-US" sz="2400"/>
          </a:p>
        </p:txBody>
      </p:sp>
      <p:sp>
        <p:nvSpPr>
          <p:cNvPr id="140" name="文本框 139"/>
          <p:cNvSpPr txBox="1"/>
          <p:nvPr/>
        </p:nvSpPr>
        <p:spPr>
          <a:xfrm>
            <a:off x="9129148" y="7290338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&lt;</a:t>
            </a:r>
            <a:endParaRPr kumimoji="1" lang="zh-CN" altLang="en-US"/>
          </a:p>
        </p:txBody>
      </p:sp>
      <p:sp>
        <p:nvSpPr>
          <p:cNvPr id="141" name="文本框 140"/>
          <p:cNvSpPr txBox="1"/>
          <p:nvPr/>
        </p:nvSpPr>
        <p:spPr>
          <a:xfrm>
            <a:off x="11772515" y="7290338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endParaRPr kumimoji="1" lang="zh-CN" altLang="en-US"/>
          </a:p>
        </p:txBody>
      </p:sp>
      <p:sp>
        <p:nvSpPr>
          <p:cNvPr id="142" name="文本框 141"/>
          <p:cNvSpPr txBox="1"/>
          <p:nvPr/>
        </p:nvSpPr>
        <p:spPr>
          <a:xfrm>
            <a:off x="11254150" y="74389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smtClean="0"/>
              <a:t>排序</a:t>
            </a:r>
            <a:endParaRPr kumimoji="1" lang="zh-CN" altLang="en-US" sz="1600"/>
          </a:p>
        </p:txBody>
      </p:sp>
      <p:sp>
        <p:nvSpPr>
          <p:cNvPr id="143" name="矩形 142"/>
          <p:cNvSpPr/>
          <p:nvPr/>
        </p:nvSpPr>
        <p:spPr>
          <a:xfrm>
            <a:off x="9241489" y="8217039"/>
            <a:ext cx="2806700" cy="1017808"/>
          </a:xfrm>
          <a:prstGeom prst="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默认标题</a:t>
            </a:r>
            <a:endParaRPr kumimoji="1"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4959241" y="8074664"/>
            <a:ext cx="2990378" cy="1332644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8" name="直线箭头连接符 147"/>
          <p:cNvCxnSpPr/>
          <p:nvPr/>
        </p:nvCxnSpPr>
        <p:spPr>
          <a:xfrm>
            <a:off x="6771105" y="9407308"/>
            <a:ext cx="2222734" cy="2060792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本框 149"/>
          <p:cNvSpPr txBox="1"/>
          <p:nvPr/>
        </p:nvSpPr>
        <p:spPr>
          <a:xfrm>
            <a:off x="7549509" y="10254417"/>
            <a:ext cx="800219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2400" smtClean="0"/>
              <a:t>长按</a:t>
            </a:r>
            <a:endParaRPr kumimoji="1" lang="zh-CN" altLang="en-US" sz="2400"/>
          </a:p>
        </p:txBody>
      </p:sp>
      <p:sp>
        <p:nvSpPr>
          <p:cNvPr id="152" name="矩形 151"/>
          <p:cNvSpPr/>
          <p:nvPr/>
        </p:nvSpPr>
        <p:spPr>
          <a:xfrm>
            <a:off x="3576445" y="13420725"/>
            <a:ext cx="3301488" cy="2057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3" name="文本框 152"/>
          <p:cNvSpPr txBox="1"/>
          <p:nvPr/>
        </p:nvSpPr>
        <p:spPr>
          <a:xfrm>
            <a:off x="4299644" y="13689988"/>
            <a:ext cx="2052165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确定删除</a:t>
            </a:r>
            <a:r>
              <a:rPr kumimoji="1" lang="en-US" altLang="zh-CN" dirty="0" smtClean="0"/>
              <a:t>?</a:t>
            </a:r>
            <a:endParaRPr kumimoji="1" lang="zh-CN" altLang="en-US"/>
          </a:p>
        </p:txBody>
      </p:sp>
      <p:sp>
        <p:nvSpPr>
          <p:cNvPr id="154" name="文本框 153"/>
          <p:cNvSpPr txBox="1"/>
          <p:nvPr/>
        </p:nvSpPr>
        <p:spPr>
          <a:xfrm>
            <a:off x="4041324" y="14686157"/>
            <a:ext cx="1021433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取消</a:t>
            </a:r>
            <a:endParaRPr kumimoji="1" lang="zh-CN" altLang="en-US"/>
          </a:p>
        </p:txBody>
      </p:sp>
      <p:sp>
        <p:nvSpPr>
          <p:cNvPr id="155" name="文本框 154"/>
          <p:cNvSpPr txBox="1"/>
          <p:nvPr/>
        </p:nvSpPr>
        <p:spPr>
          <a:xfrm>
            <a:off x="5458409" y="14686156"/>
            <a:ext cx="1021433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确定</a:t>
            </a:r>
            <a:endParaRPr kumimoji="1" lang="zh-CN" altLang="en-US"/>
          </a:p>
        </p:txBody>
      </p:sp>
      <p:sp>
        <p:nvSpPr>
          <p:cNvPr id="156" name="矩形 155"/>
          <p:cNvSpPr/>
          <p:nvPr/>
        </p:nvSpPr>
        <p:spPr>
          <a:xfrm>
            <a:off x="10184555" y="11153286"/>
            <a:ext cx="939789" cy="495567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7" name="直线箭头连接符 156"/>
          <p:cNvCxnSpPr/>
          <p:nvPr/>
        </p:nvCxnSpPr>
        <p:spPr>
          <a:xfrm flipH="1" flipV="1">
            <a:off x="2572158" y="11556790"/>
            <a:ext cx="3396967" cy="3194669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线箭头连接符 157"/>
          <p:cNvCxnSpPr/>
          <p:nvPr/>
        </p:nvCxnSpPr>
        <p:spPr>
          <a:xfrm flipH="1">
            <a:off x="6869598" y="11421100"/>
            <a:ext cx="3294325" cy="2759287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矩形 159"/>
          <p:cNvSpPr/>
          <p:nvPr/>
        </p:nvSpPr>
        <p:spPr>
          <a:xfrm>
            <a:off x="536243" y="7268870"/>
            <a:ext cx="3302000" cy="5744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1" name="直线连接符 160"/>
          <p:cNvCxnSpPr/>
          <p:nvPr/>
        </p:nvCxnSpPr>
        <p:spPr>
          <a:xfrm>
            <a:off x="536243" y="7929270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/>
          <p:cNvSpPr txBox="1"/>
          <p:nvPr/>
        </p:nvSpPr>
        <p:spPr>
          <a:xfrm>
            <a:off x="1978560" y="7410496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C</a:t>
            </a:r>
            <a:endParaRPr kumimoji="1" lang="zh-CN" altLang="en-US" sz="2400"/>
          </a:p>
        </p:txBody>
      </p:sp>
      <p:sp>
        <p:nvSpPr>
          <p:cNvPr id="163" name="文本框 162"/>
          <p:cNvSpPr txBox="1"/>
          <p:nvPr/>
        </p:nvSpPr>
        <p:spPr>
          <a:xfrm>
            <a:off x="671552" y="7293536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&lt;</a:t>
            </a:r>
            <a:endParaRPr kumimoji="1" lang="zh-CN" altLang="en-US"/>
          </a:p>
        </p:txBody>
      </p:sp>
      <p:sp>
        <p:nvSpPr>
          <p:cNvPr id="164" name="文本框 163"/>
          <p:cNvSpPr txBox="1"/>
          <p:nvPr/>
        </p:nvSpPr>
        <p:spPr>
          <a:xfrm>
            <a:off x="3314919" y="7293536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endParaRPr kumimoji="1" lang="zh-CN" altLang="en-US"/>
          </a:p>
        </p:txBody>
      </p:sp>
      <p:sp>
        <p:nvSpPr>
          <p:cNvPr id="165" name="文本框 164"/>
          <p:cNvSpPr txBox="1"/>
          <p:nvPr/>
        </p:nvSpPr>
        <p:spPr>
          <a:xfrm>
            <a:off x="2796554" y="744212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smtClean="0"/>
              <a:t>排序</a:t>
            </a:r>
            <a:endParaRPr kumimoji="1" lang="zh-CN" altLang="en-US" sz="1600"/>
          </a:p>
        </p:txBody>
      </p:sp>
      <p:sp>
        <p:nvSpPr>
          <p:cNvPr id="169" name="矩形 168"/>
          <p:cNvSpPr/>
          <p:nvPr/>
        </p:nvSpPr>
        <p:spPr>
          <a:xfrm>
            <a:off x="5471593" y="14695701"/>
            <a:ext cx="1030841" cy="546153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9864735" y="12401552"/>
            <a:ext cx="1633954" cy="495567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1" name="直线箭头连接符 170"/>
          <p:cNvCxnSpPr/>
          <p:nvPr/>
        </p:nvCxnSpPr>
        <p:spPr>
          <a:xfrm flipV="1">
            <a:off x="11527271" y="12674600"/>
            <a:ext cx="2809828" cy="12292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/>
          <p:cNvSpPr/>
          <p:nvPr/>
        </p:nvSpPr>
        <p:spPr>
          <a:xfrm>
            <a:off x="14337099" y="10137891"/>
            <a:ext cx="3302000" cy="5744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3" name="直线连接符 172"/>
          <p:cNvCxnSpPr/>
          <p:nvPr/>
        </p:nvCxnSpPr>
        <p:spPr>
          <a:xfrm>
            <a:off x="14337099" y="10798291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本框 173"/>
          <p:cNvSpPr txBox="1"/>
          <p:nvPr/>
        </p:nvSpPr>
        <p:spPr>
          <a:xfrm>
            <a:off x="14472408" y="10162557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&lt;</a:t>
            </a:r>
            <a:endParaRPr kumimoji="1" lang="zh-CN" altLang="en-US"/>
          </a:p>
        </p:txBody>
      </p:sp>
      <p:sp>
        <p:nvSpPr>
          <p:cNvPr id="175" name="文本框 174"/>
          <p:cNvSpPr txBox="1"/>
          <p:nvPr/>
        </p:nvSpPr>
        <p:spPr>
          <a:xfrm>
            <a:off x="15280213" y="1024959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/>
              <a:t>标签模板</a:t>
            </a:r>
            <a:endParaRPr kumimoji="1" lang="zh-CN" altLang="en-US" sz="2400"/>
          </a:p>
        </p:txBody>
      </p:sp>
      <p:sp>
        <p:nvSpPr>
          <p:cNvPr id="176" name="矩形 175"/>
          <p:cNvSpPr/>
          <p:nvPr/>
        </p:nvSpPr>
        <p:spPr>
          <a:xfrm>
            <a:off x="14606947" y="11050988"/>
            <a:ext cx="2806700" cy="1017808"/>
          </a:xfrm>
          <a:prstGeom prst="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默认标题</a:t>
            </a:r>
            <a:endParaRPr kumimoji="1"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14606947" y="12336262"/>
            <a:ext cx="2806700" cy="1017808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默认标题</a:t>
            </a:r>
          </a:p>
        </p:txBody>
      </p:sp>
      <p:sp>
        <p:nvSpPr>
          <p:cNvPr id="178" name="矩形 177"/>
          <p:cNvSpPr/>
          <p:nvPr/>
        </p:nvSpPr>
        <p:spPr>
          <a:xfrm>
            <a:off x="14606947" y="13647402"/>
            <a:ext cx="2806700" cy="1017808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默认标题</a:t>
            </a:r>
          </a:p>
        </p:txBody>
      </p:sp>
      <p:sp>
        <p:nvSpPr>
          <p:cNvPr id="179" name="矩形 178"/>
          <p:cNvSpPr/>
          <p:nvPr/>
        </p:nvSpPr>
        <p:spPr>
          <a:xfrm>
            <a:off x="14497554" y="12219342"/>
            <a:ext cx="3025485" cy="1258118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18706424" y="10137891"/>
            <a:ext cx="3302000" cy="5744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2" name="直线连接符 181"/>
          <p:cNvCxnSpPr/>
          <p:nvPr/>
        </p:nvCxnSpPr>
        <p:spPr>
          <a:xfrm>
            <a:off x="18706424" y="10798291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文本框 182"/>
          <p:cNvSpPr txBox="1"/>
          <p:nvPr/>
        </p:nvSpPr>
        <p:spPr>
          <a:xfrm>
            <a:off x="20148741" y="10279517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C</a:t>
            </a:r>
            <a:endParaRPr kumimoji="1" lang="zh-CN" altLang="en-US" sz="2400"/>
          </a:p>
        </p:txBody>
      </p:sp>
      <p:sp>
        <p:nvSpPr>
          <p:cNvPr id="184" name="文本框 183"/>
          <p:cNvSpPr txBox="1"/>
          <p:nvPr/>
        </p:nvSpPr>
        <p:spPr>
          <a:xfrm>
            <a:off x="18841733" y="10162557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&lt;</a:t>
            </a:r>
            <a:endParaRPr kumimoji="1" lang="zh-CN" altLang="en-US"/>
          </a:p>
        </p:txBody>
      </p:sp>
      <p:sp>
        <p:nvSpPr>
          <p:cNvPr id="185" name="文本框 184"/>
          <p:cNvSpPr txBox="1"/>
          <p:nvPr/>
        </p:nvSpPr>
        <p:spPr>
          <a:xfrm>
            <a:off x="21485100" y="10162557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endParaRPr kumimoji="1" lang="zh-CN" altLang="en-US"/>
          </a:p>
        </p:txBody>
      </p:sp>
      <p:sp>
        <p:nvSpPr>
          <p:cNvPr id="186" name="文本框 185"/>
          <p:cNvSpPr txBox="1"/>
          <p:nvPr/>
        </p:nvSpPr>
        <p:spPr>
          <a:xfrm>
            <a:off x="20966735" y="1031114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smtClean="0"/>
              <a:t>排序</a:t>
            </a:r>
            <a:endParaRPr kumimoji="1" lang="zh-CN" altLang="en-US" sz="1600"/>
          </a:p>
        </p:txBody>
      </p:sp>
      <p:sp>
        <p:nvSpPr>
          <p:cNvPr id="190" name="矩形 189"/>
          <p:cNvSpPr/>
          <p:nvPr/>
        </p:nvSpPr>
        <p:spPr>
          <a:xfrm>
            <a:off x="18954074" y="11050988"/>
            <a:ext cx="2806700" cy="1017808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默认标题</a:t>
            </a:r>
          </a:p>
        </p:txBody>
      </p:sp>
      <p:cxnSp>
        <p:nvCxnSpPr>
          <p:cNvPr id="191" name="直线箭头连接符 190"/>
          <p:cNvCxnSpPr/>
          <p:nvPr/>
        </p:nvCxnSpPr>
        <p:spPr>
          <a:xfrm flipV="1">
            <a:off x="17538956" y="11950700"/>
            <a:ext cx="1167468" cy="946419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矩形 192"/>
          <p:cNvSpPr/>
          <p:nvPr/>
        </p:nvSpPr>
        <p:spPr>
          <a:xfrm>
            <a:off x="23075749" y="10137891"/>
            <a:ext cx="3302000" cy="5744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4" name="直线连接符 193"/>
          <p:cNvCxnSpPr/>
          <p:nvPr/>
        </p:nvCxnSpPr>
        <p:spPr>
          <a:xfrm>
            <a:off x="23075749" y="10798291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文本框 194"/>
          <p:cNvSpPr txBox="1"/>
          <p:nvPr/>
        </p:nvSpPr>
        <p:spPr>
          <a:xfrm>
            <a:off x="24247889" y="1025517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/>
              <a:t>移动到</a:t>
            </a:r>
            <a:endParaRPr kumimoji="1" lang="zh-CN" altLang="en-US" sz="2400"/>
          </a:p>
        </p:txBody>
      </p:sp>
      <p:sp>
        <p:nvSpPr>
          <p:cNvPr id="196" name="文本框 195"/>
          <p:cNvSpPr txBox="1"/>
          <p:nvPr/>
        </p:nvSpPr>
        <p:spPr>
          <a:xfrm>
            <a:off x="23211058" y="10162557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&lt;</a:t>
            </a:r>
            <a:endParaRPr kumimoji="1" lang="zh-CN" altLang="en-US"/>
          </a:p>
        </p:txBody>
      </p:sp>
      <p:sp>
        <p:nvSpPr>
          <p:cNvPr id="197" name="文本框 196"/>
          <p:cNvSpPr txBox="1"/>
          <p:nvPr/>
        </p:nvSpPr>
        <p:spPr>
          <a:xfrm>
            <a:off x="23211058" y="1088827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smtClean="0"/>
              <a:t>美文</a:t>
            </a:r>
            <a:endParaRPr kumimoji="1" lang="zh-CN" altLang="en-US" sz="1600"/>
          </a:p>
        </p:txBody>
      </p:sp>
      <p:sp>
        <p:nvSpPr>
          <p:cNvPr id="207" name="文本框 206"/>
          <p:cNvSpPr txBox="1"/>
          <p:nvPr/>
        </p:nvSpPr>
        <p:spPr>
          <a:xfrm>
            <a:off x="23211058" y="11307918"/>
            <a:ext cx="1021433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游记</a:t>
            </a:r>
            <a:endParaRPr kumimoji="1" lang="zh-CN" altLang="en-US"/>
          </a:p>
        </p:txBody>
      </p:sp>
      <p:sp>
        <p:nvSpPr>
          <p:cNvPr id="208" name="文本框 207"/>
          <p:cNvSpPr txBox="1"/>
          <p:nvPr/>
        </p:nvSpPr>
        <p:spPr>
          <a:xfrm>
            <a:off x="23211057" y="11984103"/>
            <a:ext cx="1021433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记录</a:t>
            </a:r>
            <a:endParaRPr kumimoji="1" lang="zh-CN" altLang="en-US"/>
          </a:p>
        </p:txBody>
      </p:sp>
      <p:sp>
        <p:nvSpPr>
          <p:cNvPr id="209" name="文本框 208"/>
          <p:cNvSpPr txBox="1"/>
          <p:nvPr/>
        </p:nvSpPr>
        <p:spPr>
          <a:xfrm>
            <a:off x="23211057" y="12657770"/>
            <a:ext cx="407484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</a:t>
            </a:r>
            <a:endParaRPr kumimoji="1" lang="zh-CN" altLang="en-US"/>
          </a:p>
        </p:txBody>
      </p:sp>
      <p:cxnSp>
        <p:nvCxnSpPr>
          <p:cNvPr id="210" name="直线连接符 209"/>
          <p:cNvCxnSpPr/>
          <p:nvPr/>
        </p:nvCxnSpPr>
        <p:spPr>
          <a:xfrm>
            <a:off x="23092038" y="11282518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线连接符 210"/>
          <p:cNvCxnSpPr/>
          <p:nvPr/>
        </p:nvCxnSpPr>
        <p:spPr>
          <a:xfrm>
            <a:off x="23075749" y="12012794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线连接符 211"/>
          <p:cNvCxnSpPr/>
          <p:nvPr/>
        </p:nvCxnSpPr>
        <p:spPr>
          <a:xfrm>
            <a:off x="23092038" y="12677483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线连接符 212"/>
          <p:cNvCxnSpPr/>
          <p:nvPr/>
        </p:nvCxnSpPr>
        <p:spPr>
          <a:xfrm>
            <a:off x="23075749" y="13354070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矩形 213"/>
          <p:cNvSpPr/>
          <p:nvPr/>
        </p:nvSpPr>
        <p:spPr>
          <a:xfrm>
            <a:off x="10073105" y="10502567"/>
            <a:ext cx="1171045" cy="495567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7" name="直线箭头连接符 216"/>
          <p:cNvCxnSpPr/>
          <p:nvPr/>
        </p:nvCxnSpPr>
        <p:spPr>
          <a:xfrm flipH="1">
            <a:off x="11254150" y="8971904"/>
            <a:ext cx="2307080" cy="1803372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线箭头连接符 217"/>
          <p:cNvCxnSpPr/>
          <p:nvPr/>
        </p:nvCxnSpPr>
        <p:spPr>
          <a:xfrm flipH="1">
            <a:off x="13561230" y="8916372"/>
            <a:ext cx="8572223" cy="28951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线箭头连接符 218"/>
          <p:cNvCxnSpPr/>
          <p:nvPr/>
        </p:nvCxnSpPr>
        <p:spPr>
          <a:xfrm>
            <a:off x="22133453" y="8904304"/>
            <a:ext cx="1265391" cy="1233587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矩形 220"/>
          <p:cNvSpPr/>
          <p:nvPr/>
        </p:nvSpPr>
        <p:spPr>
          <a:xfrm>
            <a:off x="20473129" y="2855677"/>
            <a:ext cx="3302000" cy="5744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2" name="直线连接符 221"/>
          <p:cNvCxnSpPr/>
          <p:nvPr/>
        </p:nvCxnSpPr>
        <p:spPr>
          <a:xfrm>
            <a:off x="20473129" y="3516077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/>
          <p:cNvSpPr txBox="1"/>
          <p:nvPr/>
        </p:nvSpPr>
        <p:spPr>
          <a:xfrm>
            <a:off x="21264875" y="299730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/>
              <a:t>文件夹编辑</a:t>
            </a:r>
            <a:endParaRPr kumimoji="1" lang="zh-CN" altLang="en-US" sz="2400"/>
          </a:p>
        </p:txBody>
      </p:sp>
      <p:sp>
        <p:nvSpPr>
          <p:cNvPr id="224" name="文本框 223"/>
          <p:cNvSpPr txBox="1"/>
          <p:nvPr/>
        </p:nvSpPr>
        <p:spPr>
          <a:xfrm>
            <a:off x="20608438" y="2880343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&lt;</a:t>
            </a:r>
            <a:endParaRPr kumimoji="1" lang="zh-CN" altLang="en-US"/>
          </a:p>
        </p:txBody>
      </p:sp>
      <p:sp>
        <p:nvSpPr>
          <p:cNvPr id="226" name="矩形 225"/>
          <p:cNvSpPr/>
          <p:nvPr/>
        </p:nvSpPr>
        <p:spPr>
          <a:xfrm>
            <a:off x="10271399" y="11804602"/>
            <a:ext cx="939789" cy="495567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7" name="直线箭头连接符 226"/>
          <p:cNvCxnSpPr/>
          <p:nvPr/>
        </p:nvCxnSpPr>
        <p:spPr>
          <a:xfrm flipH="1">
            <a:off x="11199982" y="10609031"/>
            <a:ext cx="1779912" cy="1481597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线箭头连接符 227"/>
          <p:cNvCxnSpPr/>
          <p:nvPr/>
        </p:nvCxnSpPr>
        <p:spPr>
          <a:xfrm flipH="1">
            <a:off x="12969074" y="8171351"/>
            <a:ext cx="1423" cy="2460615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线箭头连接符 228"/>
          <p:cNvCxnSpPr/>
          <p:nvPr/>
        </p:nvCxnSpPr>
        <p:spPr>
          <a:xfrm flipV="1">
            <a:off x="12969785" y="8113222"/>
            <a:ext cx="7517512" cy="17442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文本框 229"/>
          <p:cNvSpPr txBox="1"/>
          <p:nvPr/>
        </p:nvSpPr>
        <p:spPr>
          <a:xfrm>
            <a:off x="22669067" y="7184776"/>
            <a:ext cx="1005403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1600" smtClean="0"/>
              <a:t>信息编辑</a:t>
            </a:r>
            <a:endParaRPr kumimoji="1" lang="zh-CN" altLang="en-US" sz="1600"/>
          </a:p>
        </p:txBody>
      </p:sp>
      <p:sp>
        <p:nvSpPr>
          <p:cNvPr id="231" name="文本框 230"/>
          <p:cNvSpPr txBox="1"/>
          <p:nvPr/>
        </p:nvSpPr>
        <p:spPr>
          <a:xfrm>
            <a:off x="22669067" y="7678850"/>
            <a:ext cx="100540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1600" smtClean="0"/>
              <a:t>样式编辑</a:t>
            </a:r>
            <a:endParaRPr kumimoji="1" lang="zh-CN" altLang="en-US" sz="1600"/>
          </a:p>
        </p:txBody>
      </p:sp>
      <p:sp>
        <p:nvSpPr>
          <p:cNvPr id="232" name="文本框 231"/>
          <p:cNvSpPr txBox="1"/>
          <p:nvPr/>
        </p:nvSpPr>
        <p:spPr>
          <a:xfrm>
            <a:off x="22669067" y="8172924"/>
            <a:ext cx="1005403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1600" smtClean="0"/>
              <a:t>样式管理</a:t>
            </a:r>
            <a:endParaRPr kumimoji="1" lang="zh-CN" altLang="en-US" sz="1600"/>
          </a:p>
        </p:txBody>
      </p:sp>
      <p:sp>
        <p:nvSpPr>
          <p:cNvPr id="233" name="矩形 232"/>
          <p:cNvSpPr/>
          <p:nvPr/>
        </p:nvSpPr>
        <p:spPr>
          <a:xfrm>
            <a:off x="20720779" y="3796894"/>
            <a:ext cx="2806700" cy="1017808"/>
          </a:xfrm>
          <a:prstGeom prst="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默认标题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092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>
          <a:xfrm>
            <a:off x="2058129" y="5027377"/>
            <a:ext cx="3302000" cy="5744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5" name="直线连接符 74"/>
          <p:cNvCxnSpPr/>
          <p:nvPr/>
        </p:nvCxnSpPr>
        <p:spPr>
          <a:xfrm>
            <a:off x="2058129" y="5687777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3001243" y="515606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/>
              <a:t>标签编辑</a:t>
            </a:r>
            <a:endParaRPr kumimoji="1" lang="zh-CN" altLang="en-US" sz="2400"/>
          </a:p>
        </p:txBody>
      </p:sp>
      <p:sp>
        <p:nvSpPr>
          <p:cNvPr id="77" name="文本框 76"/>
          <p:cNvSpPr txBox="1"/>
          <p:nvPr/>
        </p:nvSpPr>
        <p:spPr>
          <a:xfrm>
            <a:off x="2193438" y="5052043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&lt;</a:t>
            </a:r>
            <a:endParaRPr kumimoji="1"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4254067" y="9356476"/>
            <a:ext cx="1005403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1600" smtClean="0"/>
              <a:t>信息编辑</a:t>
            </a:r>
            <a:endParaRPr kumimoji="1" lang="zh-CN" altLang="en-US" sz="1600"/>
          </a:p>
        </p:txBody>
      </p:sp>
      <p:sp>
        <p:nvSpPr>
          <p:cNvPr id="80" name="文本框 79"/>
          <p:cNvSpPr txBox="1"/>
          <p:nvPr/>
        </p:nvSpPr>
        <p:spPr>
          <a:xfrm>
            <a:off x="4254067" y="9850550"/>
            <a:ext cx="100540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1600" smtClean="0"/>
              <a:t>样式编辑</a:t>
            </a:r>
            <a:endParaRPr kumimoji="1" lang="zh-CN" altLang="en-US" sz="1600"/>
          </a:p>
        </p:txBody>
      </p:sp>
      <p:sp>
        <p:nvSpPr>
          <p:cNvPr id="81" name="文本框 80"/>
          <p:cNvSpPr txBox="1"/>
          <p:nvPr/>
        </p:nvSpPr>
        <p:spPr>
          <a:xfrm>
            <a:off x="4254067" y="10344624"/>
            <a:ext cx="1005403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1600" smtClean="0"/>
              <a:t>样式管理</a:t>
            </a:r>
            <a:endParaRPr kumimoji="1" lang="zh-CN" altLang="en-US" sz="1600"/>
          </a:p>
        </p:txBody>
      </p:sp>
      <p:sp>
        <p:nvSpPr>
          <p:cNvPr id="82" name="矩形 81"/>
          <p:cNvSpPr/>
          <p:nvPr/>
        </p:nvSpPr>
        <p:spPr>
          <a:xfrm>
            <a:off x="6998429" y="671277"/>
            <a:ext cx="3302000" cy="5744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3" name="直线连接符 82"/>
          <p:cNvCxnSpPr/>
          <p:nvPr/>
        </p:nvCxnSpPr>
        <p:spPr>
          <a:xfrm>
            <a:off x="6998429" y="1331677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7967975" y="7846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/>
              <a:t>信息编辑</a:t>
            </a:r>
            <a:endParaRPr kumimoji="1" lang="zh-CN" altLang="en-US" sz="2400"/>
          </a:p>
        </p:txBody>
      </p:sp>
      <p:sp>
        <p:nvSpPr>
          <p:cNvPr id="85" name="文本框 84"/>
          <p:cNvSpPr txBox="1"/>
          <p:nvPr/>
        </p:nvSpPr>
        <p:spPr>
          <a:xfrm>
            <a:off x="7133738" y="695943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&lt;</a:t>
            </a:r>
            <a:endParaRPr kumimoji="1" lang="zh-CN" altLang="en-US"/>
          </a:p>
        </p:txBody>
      </p:sp>
      <p:sp>
        <p:nvSpPr>
          <p:cNvPr id="86" name="文本框 85"/>
          <p:cNvSpPr txBox="1"/>
          <p:nvPr/>
        </p:nvSpPr>
        <p:spPr>
          <a:xfrm>
            <a:off x="7133738" y="1417016"/>
            <a:ext cx="588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标题</a:t>
            </a:r>
            <a:endParaRPr kumimoji="1" lang="zh-CN" altLang="en-US" sz="1400"/>
          </a:p>
        </p:txBody>
      </p:sp>
      <p:cxnSp>
        <p:nvCxnSpPr>
          <p:cNvPr id="87" name="直线连接符 86"/>
          <p:cNvCxnSpPr/>
          <p:nvPr/>
        </p:nvCxnSpPr>
        <p:spPr>
          <a:xfrm>
            <a:off x="7246441" y="2159000"/>
            <a:ext cx="28246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7126524" y="1653892"/>
            <a:ext cx="1858201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烈火之剑</a:t>
            </a:r>
            <a:endParaRPr kumimoji="1"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7133738" y="2331978"/>
            <a:ext cx="1172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背景图</a:t>
            </a:r>
            <a:r>
              <a:rPr kumimoji="1" lang="en-US" altLang="zh-CN" sz="1400" dirty="0" smtClean="0"/>
              <a:t>(5:2)</a:t>
            </a:r>
            <a:endParaRPr kumimoji="1" lang="zh-CN" altLang="en-US" sz="1400"/>
          </a:p>
        </p:txBody>
      </p:sp>
      <p:sp>
        <p:nvSpPr>
          <p:cNvPr id="91" name="圆角矩形 90"/>
          <p:cNvSpPr/>
          <p:nvPr/>
        </p:nvSpPr>
        <p:spPr>
          <a:xfrm>
            <a:off x="7287899" y="5687777"/>
            <a:ext cx="2723059" cy="586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800" smtClean="0"/>
              <a:t>保存</a:t>
            </a:r>
            <a:endParaRPr kumimoji="1" lang="zh-CN" altLang="en-US" sz="1800"/>
          </a:p>
        </p:txBody>
      </p:sp>
      <p:sp>
        <p:nvSpPr>
          <p:cNvPr id="92" name="矩形 91"/>
          <p:cNvSpPr/>
          <p:nvPr/>
        </p:nvSpPr>
        <p:spPr>
          <a:xfrm>
            <a:off x="4165167" y="9277223"/>
            <a:ext cx="1194962" cy="484689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3" name="直线箭头连接符 92"/>
          <p:cNvCxnSpPr>
            <a:stCxn id="129" idx="0"/>
          </p:cNvCxnSpPr>
          <p:nvPr/>
        </p:nvCxnSpPr>
        <p:spPr>
          <a:xfrm flipV="1">
            <a:off x="4762648" y="4140200"/>
            <a:ext cx="2235781" cy="5137023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11735529" y="633280"/>
            <a:ext cx="3302000" cy="5744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5" name="直线连接符 94"/>
          <p:cNvCxnSpPr/>
          <p:nvPr/>
        </p:nvCxnSpPr>
        <p:spPr>
          <a:xfrm>
            <a:off x="11735529" y="1293680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12676489" y="76120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/>
              <a:t>标签编辑</a:t>
            </a:r>
            <a:endParaRPr kumimoji="1" lang="zh-CN" altLang="en-US" sz="2400"/>
          </a:p>
        </p:txBody>
      </p:sp>
      <p:sp>
        <p:nvSpPr>
          <p:cNvPr id="97" name="文本框 96"/>
          <p:cNvSpPr txBox="1"/>
          <p:nvPr/>
        </p:nvSpPr>
        <p:spPr>
          <a:xfrm>
            <a:off x="11870838" y="657946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&lt;</a:t>
            </a:r>
            <a:endParaRPr kumimoji="1"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13931467" y="4962379"/>
            <a:ext cx="1005403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1600" smtClean="0"/>
              <a:t>信息编辑</a:t>
            </a:r>
            <a:endParaRPr kumimoji="1" lang="zh-CN" altLang="en-US" sz="1600"/>
          </a:p>
        </p:txBody>
      </p:sp>
      <p:sp>
        <p:nvSpPr>
          <p:cNvPr id="99" name="文本框 98"/>
          <p:cNvSpPr txBox="1"/>
          <p:nvPr/>
        </p:nvSpPr>
        <p:spPr>
          <a:xfrm>
            <a:off x="13931467" y="5456453"/>
            <a:ext cx="100540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1600" smtClean="0"/>
              <a:t>样式编辑</a:t>
            </a:r>
            <a:endParaRPr kumimoji="1" lang="zh-CN" altLang="en-US" sz="1600"/>
          </a:p>
        </p:txBody>
      </p:sp>
      <p:sp>
        <p:nvSpPr>
          <p:cNvPr id="100" name="文本框 99"/>
          <p:cNvSpPr txBox="1"/>
          <p:nvPr/>
        </p:nvSpPr>
        <p:spPr>
          <a:xfrm>
            <a:off x="13931467" y="5950527"/>
            <a:ext cx="1005403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1600" smtClean="0"/>
              <a:t>样式管理</a:t>
            </a:r>
            <a:endParaRPr kumimoji="1" lang="zh-CN" altLang="en-US" sz="1600"/>
          </a:p>
        </p:txBody>
      </p:sp>
      <p:sp>
        <p:nvSpPr>
          <p:cNvPr id="103" name="矩形 102"/>
          <p:cNvSpPr/>
          <p:nvPr/>
        </p:nvSpPr>
        <p:spPr>
          <a:xfrm>
            <a:off x="7110838" y="5617725"/>
            <a:ext cx="3061862" cy="759994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4" name="直线箭头连接符 103"/>
          <p:cNvCxnSpPr>
            <a:endCxn id="133" idx="1"/>
          </p:cNvCxnSpPr>
          <p:nvPr/>
        </p:nvCxnSpPr>
        <p:spPr>
          <a:xfrm flipV="1">
            <a:off x="8800291" y="3505500"/>
            <a:ext cx="2935238" cy="207720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6998429" y="7022228"/>
            <a:ext cx="3302000" cy="5744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6" name="直线连接符 105"/>
          <p:cNvCxnSpPr/>
          <p:nvPr/>
        </p:nvCxnSpPr>
        <p:spPr>
          <a:xfrm>
            <a:off x="6998429" y="7682628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7967975" y="711361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/>
              <a:t>标签编辑</a:t>
            </a:r>
            <a:endParaRPr kumimoji="1" lang="zh-CN" altLang="en-US" sz="2400"/>
          </a:p>
        </p:txBody>
      </p:sp>
      <p:sp>
        <p:nvSpPr>
          <p:cNvPr id="108" name="文本框 107"/>
          <p:cNvSpPr txBox="1"/>
          <p:nvPr/>
        </p:nvSpPr>
        <p:spPr>
          <a:xfrm>
            <a:off x="7133738" y="7046894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&lt;</a:t>
            </a:r>
            <a:endParaRPr kumimoji="1" lang="zh-CN" altLang="en-US"/>
          </a:p>
        </p:txBody>
      </p:sp>
      <p:sp>
        <p:nvSpPr>
          <p:cNvPr id="110" name="文本框 109"/>
          <p:cNvSpPr txBox="1"/>
          <p:nvPr/>
        </p:nvSpPr>
        <p:spPr>
          <a:xfrm>
            <a:off x="9194367" y="11351327"/>
            <a:ext cx="1005403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1600" smtClean="0"/>
              <a:t>信息编辑</a:t>
            </a:r>
            <a:endParaRPr kumimoji="1" lang="zh-CN" altLang="en-US" sz="1600"/>
          </a:p>
        </p:txBody>
      </p:sp>
      <p:sp>
        <p:nvSpPr>
          <p:cNvPr id="111" name="文本框 110"/>
          <p:cNvSpPr txBox="1"/>
          <p:nvPr/>
        </p:nvSpPr>
        <p:spPr>
          <a:xfrm>
            <a:off x="9194367" y="11845401"/>
            <a:ext cx="100540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1600" smtClean="0"/>
              <a:t>样式编辑</a:t>
            </a:r>
            <a:endParaRPr kumimoji="1" lang="zh-CN" altLang="en-US" sz="1600"/>
          </a:p>
        </p:txBody>
      </p:sp>
      <p:sp>
        <p:nvSpPr>
          <p:cNvPr id="112" name="文本框 111"/>
          <p:cNvSpPr txBox="1"/>
          <p:nvPr/>
        </p:nvSpPr>
        <p:spPr>
          <a:xfrm>
            <a:off x="9194367" y="12339475"/>
            <a:ext cx="1005403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1600" smtClean="0"/>
              <a:t>样式管理</a:t>
            </a:r>
            <a:endParaRPr kumimoji="1" lang="zh-CN" altLang="en-US" sz="1600"/>
          </a:p>
        </p:txBody>
      </p:sp>
      <p:sp>
        <p:nvSpPr>
          <p:cNvPr id="113" name="矩形 112"/>
          <p:cNvSpPr/>
          <p:nvPr/>
        </p:nvSpPr>
        <p:spPr>
          <a:xfrm>
            <a:off x="6995992" y="7022227"/>
            <a:ext cx="3302000" cy="574751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6998429" y="10189104"/>
            <a:ext cx="3302000" cy="2577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5" name="直线连接符 114"/>
          <p:cNvCxnSpPr/>
          <p:nvPr/>
        </p:nvCxnSpPr>
        <p:spPr>
          <a:xfrm>
            <a:off x="6998429" y="10771816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/>
        </p:nvSpPr>
        <p:spPr>
          <a:xfrm>
            <a:off x="7086167" y="102854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smtClean="0"/>
              <a:t>样式编辑</a:t>
            </a:r>
            <a:endParaRPr kumimoji="1" lang="zh-CN" altLang="en-US" sz="1800"/>
          </a:p>
        </p:txBody>
      </p:sp>
      <p:sp>
        <p:nvSpPr>
          <p:cNvPr id="117" name="文本框 116"/>
          <p:cNvSpPr txBox="1"/>
          <p:nvPr/>
        </p:nvSpPr>
        <p:spPr>
          <a:xfrm>
            <a:off x="9963295" y="1027429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 smtClean="0"/>
              <a:t>X</a:t>
            </a:r>
            <a:endParaRPr kumimoji="1" lang="zh-CN" altLang="en-US" sz="1800"/>
          </a:p>
        </p:txBody>
      </p:sp>
      <p:cxnSp>
        <p:nvCxnSpPr>
          <p:cNvPr id="118" name="直线连接符 117"/>
          <p:cNvCxnSpPr/>
          <p:nvPr/>
        </p:nvCxnSpPr>
        <p:spPr>
          <a:xfrm flipV="1">
            <a:off x="7758868" y="10782950"/>
            <a:ext cx="0" cy="1983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6972796" y="1081678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smtClean="0"/>
              <a:t>标题</a:t>
            </a:r>
            <a:endParaRPr kumimoji="1" lang="zh-CN" altLang="en-US" sz="900"/>
          </a:p>
        </p:txBody>
      </p:sp>
      <p:cxnSp>
        <p:nvCxnSpPr>
          <p:cNvPr id="120" name="直线连接符 119"/>
          <p:cNvCxnSpPr/>
          <p:nvPr/>
        </p:nvCxnSpPr>
        <p:spPr>
          <a:xfrm flipV="1">
            <a:off x="6998429" y="11047612"/>
            <a:ext cx="760439" cy="2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6949552" y="1109819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i="1" smtClean="0"/>
              <a:t>字体类型</a:t>
            </a:r>
            <a:endParaRPr kumimoji="1" lang="zh-CN" altLang="en-US" sz="1400" i="1"/>
          </a:p>
        </p:txBody>
      </p:sp>
      <p:sp>
        <p:nvSpPr>
          <p:cNvPr id="122" name="文本框 121"/>
          <p:cNvSpPr txBox="1"/>
          <p:nvPr/>
        </p:nvSpPr>
        <p:spPr>
          <a:xfrm>
            <a:off x="6959811" y="1140596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i="1" smtClean="0"/>
              <a:t>颜色</a:t>
            </a:r>
            <a:endParaRPr kumimoji="1" lang="zh-CN" altLang="en-US" sz="1400" i="1"/>
          </a:p>
        </p:txBody>
      </p:sp>
      <p:sp>
        <p:nvSpPr>
          <p:cNvPr id="123" name="文本框 122"/>
          <p:cNvSpPr txBox="1"/>
          <p:nvPr/>
        </p:nvSpPr>
        <p:spPr>
          <a:xfrm>
            <a:off x="6959811" y="1171374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i="1" smtClean="0"/>
              <a:t>透明度</a:t>
            </a:r>
            <a:endParaRPr kumimoji="1" lang="zh-CN" altLang="en-US" sz="1400" i="1"/>
          </a:p>
        </p:txBody>
      </p:sp>
      <p:sp>
        <p:nvSpPr>
          <p:cNvPr id="124" name="文本框 123"/>
          <p:cNvSpPr txBox="1"/>
          <p:nvPr/>
        </p:nvSpPr>
        <p:spPr>
          <a:xfrm>
            <a:off x="6949552" y="120316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i="1" smtClean="0"/>
              <a:t>大小</a:t>
            </a:r>
            <a:endParaRPr kumimoji="1" lang="zh-CN" altLang="en-US" sz="1400" i="1"/>
          </a:p>
        </p:txBody>
      </p:sp>
      <p:sp>
        <p:nvSpPr>
          <p:cNvPr id="125" name="文本框 124"/>
          <p:cNvSpPr txBox="1"/>
          <p:nvPr/>
        </p:nvSpPr>
        <p:spPr>
          <a:xfrm>
            <a:off x="8215163" y="11505216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smtClean="0"/>
              <a:t>相关设置区域</a:t>
            </a:r>
            <a:endParaRPr kumimoji="1" lang="zh-CN" altLang="en-US" sz="1800"/>
          </a:p>
        </p:txBody>
      </p:sp>
      <p:sp>
        <p:nvSpPr>
          <p:cNvPr id="126" name="矩形 125"/>
          <p:cNvSpPr/>
          <p:nvPr/>
        </p:nvSpPr>
        <p:spPr>
          <a:xfrm>
            <a:off x="4165167" y="9771297"/>
            <a:ext cx="1194962" cy="484689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7" name="直线箭头连接符 126"/>
          <p:cNvCxnSpPr/>
          <p:nvPr/>
        </p:nvCxnSpPr>
        <p:spPr>
          <a:xfrm>
            <a:off x="5359759" y="10026674"/>
            <a:ext cx="1638670" cy="12478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11735529" y="9897526"/>
            <a:ext cx="3302000" cy="5744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9" name="直线连接符 128"/>
          <p:cNvCxnSpPr/>
          <p:nvPr/>
        </p:nvCxnSpPr>
        <p:spPr>
          <a:xfrm>
            <a:off x="11735529" y="10557926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本框 129"/>
          <p:cNvSpPr txBox="1"/>
          <p:nvPr/>
        </p:nvSpPr>
        <p:spPr>
          <a:xfrm>
            <a:off x="12676489" y="100136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/>
              <a:t>标签编辑</a:t>
            </a:r>
            <a:endParaRPr kumimoji="1" lang="zh-CN" altLang="en-US" sz="2400"/>
          </a:p>
        </p:txBody>
      </p:sp>
      <p:sp>
        <p:nvSpPr>
          <p:cNvPr id="131" name="文本框 130"/>
          <p:cNvSpPr txBox="1"/>
          <p:nvPr/>
        </p:nvSpPr>
        <p:spPr>
          <a:xfrm>
            <a:off x="11870838" y="9922192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&lt;</a:t>
            </a:r>
            <a:endParaRPr kumimoji="1" lang="zh-CN" altLang="en-US"/>
          </a:p>
        </p:txBody>
      </p:sp>
      <p:sp>
        <p:nvSpPr>
          <p:cNvPr id="133" name="文本框 132"/>
          <p:cNvSpPr txBox="1"/>
          <p:nvPr/>
        </p:nvSpPr>
        <p:spPr>
          <a:xfrm>
            <a:off x="13931467" y="14226625"/>
            <a:ext cx="1005403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1600" smtClean="0"/>
              <a:t>信息编辑</a:t>
            </a:r>
            <a:endParaRPr kumimoji="1" lang="zh-CN" altLang="en-US" sz="1600"/>
          </a:p>
        </p:txBody>
      </p:sp>
      <p:sp>
        <p:nvSpPr>
          <p:cNvPr id="134" name="文本框 133"/>
          <p:cNvSpPr txBox="1"/>
          <p:nvPr/>
        </p:nvSpPr>
        <p:spPr>
          <a:xfrm>
            <a:off x="13931467" y="14720699"/>
            <a:ext cx="100540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1600" smtClean="0"/>
              <a:t>样式编辑</a:t>
            </a:r>
            <a:endParaRPr kumimoji="1" lang="zh-CN" altLang="en-US" sz="1600"/>
          </a:p>
        </p:txBody>
      </p:sp>
      <p:sp>
        <p:nvSpPr>
          <p:cNvPr id="135" name="文本框 134"/>
          <p:cNvSpPr txBox="1"/>
          <p:nvPr/>
        </p:nvSpPr>
        <p:spPr>
          <a:xfrm>
            <a:off x="13931467" y="15214773"/>
            <a:ext cx="1005403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1600" smtClean="0"/>
              <a:t>样式管理</a:t>
            </a:r>
            <a:endParaRPr kumimoji="1" lang="zh-CN" altLang="en-US" sz="1600"/>
          </a:p>
        </p:txBody>
      </p:sp>
      <p:sp>
        <p:nvSpPr>
          <p:cNvPr id="136" name="矩形 135"/>
          <p:cNvSpPr/>
          <p:nvPr/>
        </p:nvSpPr>
        <p:spPr>
          <a:xfrm>
            <a:off x="11735529" y="9892908"/>
            <a:ext cx="3302000" cy="574751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11735529" y="13064402"/>
            <a:ext cx="3302000" cy="2577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8" name="直线连接符 137"/>
          <p:cNvCxnSpPr/>
          <p:nvPr/>
        </p:nvCxnSpPr>
        <p:spPr>
          <a:xfrm>
            <a:off x="11735529" y="13647114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11823267" y="131607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smtClean="0"/>
              <a:t>样式管理</a:t>
            </a:r>
            <a:endParaRPr kumimoji="1" lang="zh-CN" altLang="en-US" sz="1800"/>
          </a:p>
        </p:txBody>
      </p:sp>
      <p:sp>
        <p:nvSpPr>
          <p:cNvPr id="140" name="文本框 139"/>
          <p:cNvSpPr txBox="1"/>
          <p:nvPr/>
        </p:nvSpPr>
        <p:spPr>
          <a:xfrm>
            <a:off x="14700395" y="1314959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 smtClean="0"/>
              <a:t>X</a:t>
            </a:r>
            <a:endParaRPr kumimoji="1" lang="zh-CN" altLang="en-US" sz="1800"/>
          </a:p>
        </p:txBody>
      </p:sp>
      <p:sp>
        <p:nvSpPr>
          <p:cNvPr id="141" name="文本框 140"/>
          <p:cNvSpPr txBox="1"/>
          <p:nvPr/>
        </p:nvSpPr>
        <p:spPr>
          <a:xfrm>
            <a:off x="9105467" y="1031229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保存样式</a:t>
            </a:r>
            <a:endParaRPr kumimoji="1" lang="zh-CN" altLang="en-US" sz="1400"/>
          </a:p>
        </p:txBody>
      </p:sp>
      <p:sp>
        <p:nvSpPr>
          <p:cNvPr id="142" name="矩形 141"/>
          <p:cNvSpPr/>
          <p:nvPr/>
        </p:nvSpPr>
        <p:spPr>
          <a:xfrm>
            <a:off x="11870838" y="13830300"/>
            <a:ext cx="1413362" cy="161290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3" name="文本框 142"/>
          <p:cNvSpPr txBox="1"/>
          <p:nvPr/>
        </p:nvSpPr>
        <p:spPr>
          <a:xfrm>
            <a:off x="12742783" y="1510200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删除</a:t>
            </a:r>
            <a:endParaRPr kumimoji="1" lang="zh-CN" altLang="en-US" sz="1200"/>
          </a:p>
        </p:txBody>
      </p:sp>
      <p:sp>
        <p:nvSpPr>
          <p:cNvPr id="144" name="文本框 143"/>
          <p:cNvSpPr txBox="1"/>
          <p:nvPr/>
        </p:nvSpPr>
        <p:spPr>
          <a:xfrm>
            <a:off x="12742783" y="1480177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预览</a:t>
            </a:r>
            <a:endParaRPr kumimoji="1" lang="zh-CN" altLang="en-US" sz="1200"/>
          </a:p>
        </p:txBody>
      </p:sp>
      <p:sp>
        <p:nvSpPr>
          <p:cNvPr id="145" name="文本框 144"/>
          <p:cNvSpPr txBox="1"/>
          <p:nvPr/>
        </p:nvSpPr>
        <p:spPr>
          <a:xfrm>
            <a:off x="12742783" y="1449825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设置</a:t>
            </a:r>
            <a:endParaRPr kumimoji="1" lang="zh-CN" altLang="en-US" sz="1200"/>
          </a:p>
        </p:txBody>
      </p:sp>
      <p:sp>
        <p:nvSpPr>
          <p:cNvPr id="146" name="文本框 145"/>
          <p:cNvSpPr txBox="1"/>
          <p:nvPr/>
        </p:nvSpPr>
        <p:spPr>
          <a:xfrm>
            <a:off x="12095516" y="14007800"/>
            <a:ext cx="687432" cy="117115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mtClean="0"/>
              <a:t>样式</a:t>
            </a:r>
            <a:r>
              <a:rPr kumimoji="1" lang="en-US" altLang="zh-CN" dirty="0" smtClean="0"/>
              <a:t>A</a:t>
            </a:r>
            <a:endParaRPr kumimoji="1"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4159287" y="10268131"/>
            <a:ext cx="1194962" cy="484689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8" name="直线箭头连接符 147"/>
          <p:cNvCxnSpPr/>
          <p:nvPr/>
        </p:nvCxnSpPr>
        <p:spPr>
          <a:xfrm>
            <a:off x="4756769" y="10781201"/>
            <a:ext cx="1809131" cy="4433572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线箭头连接符 148"/>
          <p:cNvCxnSpPr/>
          <p:nvPr/>
        </p:nvCxnSpPr>
        <p:spPr>
          <a:xfrm>
            <a:off x="6613073" y="15201936"/>
            <a:ext cx="5070103" cy="25674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本框 149"/>
          <p:cNvSpPr txBox="1"/>
          <p:nvPr/>
        </p:nvSpPr>
        <p:spPr>
          <a:xfrm>
            <a:off x="17805400" y="2326224"/>
            <a:ext cx="3399520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title.data</a:t>
            </a:r>
            <a:r>
              <a:rPr kumimoji="1" lang="zh-CN" altLang="en-US" smtClean="0"/>
              <a:t>数据组成</a:t>
            </a:r>
            <a:endParaRPr kumimoji="1" lang="zh-CN" altLang="en-US"/>
          </a:p>
        </p:txBody>
      </p:sp>
      <p:sp>
        <p:nvSpPr>
          <p:cNvPr id="151" name="文本框 150"/>
          <p:cNvSpPr txBox="1"/>
          <p:nvPr/>
        </p:nvSpPr>
        <p:spPr>
          <a:xfrm>
            <a:off x="17805400" y="4367280"/>
            <a:ext cx="7035900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smtClean="0"/>
              <a:t> 输入信息</a:t>
            </a:r>
            <a:r>
              <a:rPr kumimoji="1" lang="en-US" altLang="zh-CN" dirty="0" smtClean="0"/>
              <a:t>(</a:t>
            </a:r>
            <a:r>
              <a:rPr kumimoji="1" lang="zh-CN" altLang="en-US" smtClean="0"/>
              <a:t>如标题文本</a:t>
            </a:r>
            <a:r>
              <a:rPr kumimoji="1" lang="en-US" altLang="zh-CN" dirty="0" smtClean="0"/>
              <a:t>,</a:t>
            </a:r>
            <a:r>
              <a:rPr kumimoji="1" lang="zh-CN" altLang="en-US" smtClean="0"/>
              <a:t>图片名称等</a:t>
            </a:r>
            <a:r>
              <a:rPr kumimoji="1" lang="en-US" altLang="zh-CN" dirty="0" smtClean="0"/>
              <a:t>)</a:t>
            </a:r>
            <a:endParaRPr kumimoji="1" lang="zh-CN" altLang="en-US"/>
          </a:p>
        </p:txBody>
      </p:sp>
      <p:sp>
        <p:nvSpPr>
          <p:cNvPr id="152" name="文本框 151"/>
          <p:cNvSpPr txBox="1"/>
          <p:nvPr/>
        </p:nvSpPr>
        <p:spPr>
          <a:xfrm>
            <a:off x="17805400" y="5194823"/>
            <a:ext cx="9007594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2.</a:t>
            </a:r>
            <a:r>
              <a:rPr kumimoji="1" lang="zh-CN" altLang="en-US" smtClean="0"/>
              <a:t> 样式信息</a:t>
            </a:r>
            <a:r>
              <a:rPr kumimoji="1" lang="en-US" altLang="zh-CN" dirty="0" smtClean="0"/>
              <a:t>(</a:t>
            </a:r>
            <a:r>
              <a:rPr kumimoji="1" lang="zh-CN" altLang="en-US" smtClean="0"/>
              <a:t>如标题左间距</a:t>
            </a:r>
            <a:r>
              <a:rPr kumimoji="1" lang="en-US" altLang="zh-CN" dirty="0" smtClean="0"/>
              <a:t>,</a:t>
            </a:r>
            <a:r>
              <a:rPr kumimoji="1" lang="zh-CN" altLang="en-US" smtClean="0"/>
              <a:t>标题颜色</a:t>
            </a:r>
            <a:r>
              <a:rPr kumimoji="1" lang="en-US" altLang="zh-CN" dirty="0" smtClean="0"/>
              <a:t>,</a:t>
            </a:r>
            <a:r>
              <a:rPr kumimoji="1" lang="zh-CN" altLang="en-US" smtClean="0"/>
              <a:t>标题字体等</a:t>
            </a:r>
            <a:r>
              <a:rPr kumimoji="1" lang="en-US" altLang="zh-CN" dirty="0" smtClean="0"/>
              <a:t>)</a:t>
            </a:r>
            <a:endParaRPr kumimoji="1" lang="zh-CN" altLang="en-US"/>
          </a:p>
        </p:txBody>
      </p:sp>
      <p:sp>
        <p:nvSpPr>
          <p:cNvPr id="153" name="文本框 152"/>
          <p:cNvSpPr txBox="1"/>
          <p:nvPr/>
        </p:nvSpPr>
        <p:spPr>
          <a:xfrm>
            <a:off x="17805400" y="6022366"/>
            <a:ext cx="6707285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3.</a:t>
            </a:r>
            <a:r>
              <a:rPr kumimoji="1" lang="zh-CN" altLang="en-US" smtClean="0"/>
              <a:t> 样式管理部分的信息</a:t>
            </a:r>
            <a:r>
              <a:rPr kumimoji="1" lang="en-US" altLang="zh-CN" dirty="0" smtClean="0"/>
              <a:t>(</a:t>
            </a:r>
            <a:r>
              <a:rPr kumimoji="1" lang="zh-CN" altLang="en-US" smtClean="0"/>
              <a:t>读取样式用</a:t>
            </a:r>
            <a:r>
              <a:rPr kumimoji="1" lang="en-US" altLang="zh-CN" dirty="0" smtClean="0"/>
              <a:t>)</a:t>
            </a:r>
            <a:endParaRPr kumimoji="1" lang="zh-CN" altLang="en-US"/>
          </a:p>
        </p:txBody>
      </p:sp>
      <p:sp>
        <p:nvSpPr>
          <p:cNvPr id="164" name="文本框 163"/>
          <p:cNvSpPr txBox="1"/>
          <p:nvPr/>
        </p:nvSpPr>
        <p:spPr>
          <a:xfrm>
            <a:off x="17805400" y="3544260"/>
            <a:ext cx="461536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 smtClean="0">
                <a:solidFill>
                  <a:srgbClr val="FF0000"/>
                </a:solidFill>
              </a:rPr>
              <a:t>0.</a:t>
            </a:r>
            <a:r>
              <a:rPr kumimoji="1" lang="zh-CN" altLang="en-US" i="1" smtClean="0">
                <a:solidFill>
                  <a:srgbClr val="FF0000"/>
                </a:solidFill>
              </a:rPr>
              <a:t> 标签标题</a:t>
            </a:r>
            <a:r>
              <a:rPr kumimoji="1" lang="en-US" altLang="zh-CN" i="1" dirty="0" smtClean="0">
                <a:solidFill>
                  <a:srgbClr val="FF0000"/>
                </a:solidFill>
              </a:rPr>
              <a:t>(</a:t>
            </a:r>
            <a:r>
              <a:rPr kumimoji="1" lang="zh-CN" altLang="en-US" i="1" smtClean="0">
                <a:solidFill>
                  <a:srgbClr val="FF0000"/>
                </a:solidFill>
              </a:rPr>
              <a:t>控制器显示</a:t>
            </a:r>
            <a:r>
              <a:rPr kumimoji="1" lang="en-US" altLang="zh-CN" i="1" dirty="0" smtClean="0">
                <a:solidFill>
                  <a:srgbClr val="FF0000"/>
                </a:solidFill>
              </a:rPr>
              <a:t>)</a:t>
            </a:r>
            <a:endParaRPr kumimoji="1" lang="zh-CN" altLang="en-US" i="1">
              <a:solidFill>
                <a:srgbClr val="FF0000"/>
              </a:solidFill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2271221" y="5920923"/>
            <a:ext cx="2806700" cy="1017808"/>
          </a:xfrm>
          <a:prstGeom prst="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默认标题</a:t>
            </a:r>
            <a:endParaRPr kumimoji="1" lang="zh-CN" altLang="en-US"/>
          </a:p>
        </p:txBody>
      </p:sp>
      <p:pic>
        <p:nvPicPr>
          <p:cNvPr id="167" name="图片 1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738" y="2769519"/>
            <a:ext cx="3036714" cy="1145587"/>
          </a:xfrm>
          <a:prstGeom prst="rect">
            <a:avLst/>
          </a:prstGeom>
        </p:spPr>
      </p:pic>
      <p:pic>
        <p:nvPicPr>
          <p:cNvPr id="168" name="图片 1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318" y="1504716"/>
            <a:ext cx="3036714" cy="1145587"/>
          </a:xfrm>
          <a:prstGeom prst="rect">
            <a:avLst/>
          </a:prstGeom>
        </p:spPr>
      </p:pic>
      <p:sp>
        <p:nvSpPr>
          <p:cNvPr id="169" name="文本框 168"/>
          <p:cNvSpPr txBox="1"/>
          <p:nvPr/>
        </p:nvSpPr>
        <p:spPr>
          <a:xfrm>
            <a:off x="12501169" y="1786209"/>
            <a:ext cx="1858201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烈火之剑</a:t>
            </a:r>
            <a:endParaRPr kumimoji="1" lang="zh-CN" altLang="en-US"/>
          </a:p>
        </p:txBody>
      </p:sp>
      <p:sp>
        <p:nvSpPr>
          <p:cNvPr id="171" name="矩形 170"/>
          <p:cNvSpPr/>
          <p:nvPr/>
        </p:nvSpPr>
        <p:spPr>
          <a:xfrm>
            <a:off x="7248118" y="7913530"/>
            <a:ext cx="2806700" cy="1017808"/>
          </a:xfrm>
          <a:prstGeom prst="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默认标题</a:t>
            </a:r>
            <a:endParaRPr kumimoji="1" lang="zh-CN" altLang="en-US"/>
          </a:p>
        </p:txBody>
      </p:sp>
      <p:sp>
        <p:nvSpPr>
          <p:cNvPr id="172" name="矩形 171"/>
          <p:cNvSpPr/>
          <p:nvPr/>
        </p:nvSpPr>
        <p:spPr>
          <a:xfrm>
            <a:off x="12026919" y="10784618"/>
            <a:ext cx="2806700" cy="1017808"/>
          </a:xfrm>
          <a:prstGeom prst="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默认标题</a:t>
            </a:r>
            <a:endParaRPr kumimoji="1" lang="zh-CN" altLang="en-US"/>
          </a:p>
        </p:txBody>
      </p:sp>
      <p:sp>
        <p:nvSpPr>
          <p:cNvPr id="173" name="文本框 172"/>
          <p:cNvSpPr txBox="1"/>
          <p:nvPr/>
        </p:nvSpPr>
        <p:spPr>
          <a:xfrm>
            <a:off x="20461282" y="7809136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C32104-750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cxnSp>
        <p:nvCxnSpPr>
          <p:cNvPr id="174" name="直线连接符 173"/>
          <p:cNvCxnSpPr/>
          <p:nvPr/>
        </p:nvCxnSpPr>
        <p:spPr>
          <a:xfrm flipV="1">
            <a:off x="21685958" y="7999115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本框 174"/>
          <p:cNvSpPr txBox="1"/>
          <p:nvPr/>
        </p:nvSpPr>
        <p:spPr>
          <a:xfrm>
            <a:off x="22420766" y="7809135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content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cxnSp>
        <p:nvCxnSpPr>
          <p:cNvPr id="176" name="直线连接符 175"/>
          <p:cNvCxnSpPr/>
          <p:nvPr/>
        </p:nvCxnSpPr>
        <p:spPr>
          <a:xfrm flipV="1">
            <a:off x="23327028" y="7996920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线连接符 176"/>
          <p:cNvCxnSpPr/>
          <p:nvPr/>
        </p:nvCxnSpPr>
        <p:spPr>
          <a:xfrm>
            <a:off x="23669934" y="7996920"/>
            <a:ext cx="0" cy="2845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线连接符 177"/>
          <p:cNvCxnSpPr/>
          <p:nvPr/>
        </p:nvCxnSpPr>
        <p:spPr>
          <a:xfrm>
            <a:off x="23669934" y="8702152"/>
            <a:ext cx="351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线连接符 178"/>
          <p:cNvCxnSpPr/>
          <p:nvPr/>
        </p:nvCxnSpPr>
        <p:spPr>
          <a:xfrm>
            <a:off x="23669934" y="9412229"/>
            <a:ext cx="351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连接符 179"/>
          <p:cNvCxnSpPr/>
          <p:nvPr/>
        </p:nvCxnSpPr>
        <p:spPr>
          <a:xfrm>
            <a:off x="23669934" y="10122304"/>
            <a:ext cx="351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/>
          <p:cNvSpPr txBox="1"/>
          <p:nvPr/>
        </p:nvSpPr>
        <p:spPr>
          <a:xfrm>
            <a:off x="24078153" y="9913712"/>
            <a:ext cx="1518611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i="1" dirty="0"/>
              <a:t>content.html</a:t>
            </a:r>
            <a:endParaRPr kumimoji="1" lang="zh-CN" altLang="en-US" sz="1543" i="1" dirty="0"/>
          </a:p>
        </p:txBody>
      </p:sp>
      <p:cxnSp>
        <p:nvCxnSpPr>
          <p:cNvPr id="182" name="直线连接符 181"/>
          <p:cNvCxnSpPr/>
          <p:nvPr/>
        </p:nvCxnSpPr>
        <p:spPr>
          <a:xfrm>
            <a:off x="23669934" y="10842086"/>
            <a:ext cx="351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文本框 182"/>
          <p:cNvSpPr txBox="1"/>
          <p:nvPr/>
        </p:nvSpPr>
        <p:spPr>
          <a:xfrm>
            <a:off x="24078152" y="10633494"/>
            <a:ext cx="1306335" cy="3297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1543" i="1" dirty="0"/>
              <a:t>content.data</a:t>
            </a:r>
            <a:endParaRPr kumimoji="1" lang="zh-CN" altLang="en-US" sz="1543" i="1" dirty="0"/>
          </a:p>
        </p:txBody>
      </p:sp>
      <p:cxnSp>
        <p:nvCxnSpPr>
          <p:cNvPr id="184" name="直线连接符 183"/>
          <p:cNvCxnSpPr/>
          <p:nvPr/>
        </p:nvCxnSpPr>
        <p:spPr>
          <a:xfrm flipV="1">
            <a:off x="24894614" y="8683165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文本框 184"/>
          <p:cNvSpPr txBox="1"/>
          <p:nvPr/>
        </p:nvSpPr>
        <p:spPr>
          <a:xfrm>
            <a:off x="25604924" y="8496702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i="1" dirty="0"/>
              <a:t>***.avi</a:t>
            </a:r>
            <a:endParaRPr kumimoji="1" lang="zh-CN" altLang="en-US" sz="1543" i="1" dirty="0"/>
          </a:p>
        </p:txBody>
      </p:sp>
      <p:cxnSp>
        <p:nvCxnSpPr>
          <p:cNvPr id="186" name="直线连接符 185"/>
          <p:cNvCxnSpPr/>
          <p:nvPr/>
        </p:nvCxnSpPr>
        <p:spPr>
          <a:xfrm flipV="1">
            <a:off x="24894614" y="9404060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文本框 186"/>
          <p:cNvSpPr txBox="1"/>
          <p:nvPr/>
        </p:nvSpPr>
        <p:spPr>
          <a:xfrm>
            <a:off x="25604924" y="9217597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i="1" dirty="0"/>
              <a:t>***.png</a:t>
            </a:r>
            <a:endParaRPr kumimoji="1" lang="zh-CN" altLang="en-US" sz="1543" i="1" dirty="0"/>
          </a:p>
        </p:txBody>
      </p:sp>
      <p:cxnSp>
        <p:nvCxnSpPr>
          <p:cNvPr id="188" name="直线连接符 187"/>
          <p:cNvCxnSpPr/>
          <p:nvPr/>
        </p:nvCxnSpPr>
        <p:spPr>
          <a:xfrm flipV="1">
            <a:off x="24894614" y="7996918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线连接符 188"/>
          <p:cNvCxnSpPr/>
          <p:nvPr/>
        </p:nvCxnSpPr>
        <p:spPr>
          <a:xfrm>
            <a:off x="25249766" y="7296551"/>
            <a:ext cx="351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线连接符 189"/>
          <p:cNvCxnSpPr/>
          <p:nvPr/>
        </p:nvCxnSpPr>
        <p:spPr>
          <a:xfrm>
            <a:off x="25249766" y="7301393"/>
            <a:ext cx="0" cy="69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本框 190"/>
          <p:cNvSpPr txBox="1"/>
          <p:nvPr/>
        </p:nvSpPr>
        <p:spPr>
          <a:xfrm>
            <a:off x="25653907" y="7113610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images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cxnSp>
        <p:nvCxnSpPr>
          <p:cNvPr id="192" name="直线连接符 191"/>
          <p:cNvCxnSpPr/>
          <p:nvPr/>
        </p:nvCxnSpPr>
        <p:spPr>
          <a:xfrm flipV="1">
            <a:off x="26470369" y="7314033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文本框 192"/>
          <p:cNvSpPr txBox="1"/>
          <p:nvPr/>
        </p:nvSpPr>
        <p:spPr>
          <a:xfrm>
            <a:off x="27180679" y="7127570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i="1" dirty="0"/>
              <a:t>***.png</a:t>
            </a:r>
            <a:endParaRPr kumimoji="1" lang="zh-CN" altLang="en-US" sz="1543" i="1" dirty="0"/>
          </a:p>
        </p:txBody>
      </p:sp>
      <p:sp>
        <p:nvSpPr>
          <p:cNvPr id="194" name="文本框 193"/>
          <p:cNvSpPr txBox="1"/>
          <p:nvPr/>
        </p:nvSpPr>
        <p:spPr>
          <a:xfrm>
            <a:off x="24078157" y="7832033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title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24078152" y="8516460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videos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24078152" y="9226536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images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25764116" y="7805156"/>
            <a:ext cx="1065485" cy="3297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1543" i="1" dirty="0"/>
              <a:t>title.data</a:t>
            </a:r>
            <a:endParaRPr kumimoji="1" lang="zh-CN" altLang="en-US" sz="1543" i="1" dirty="0"/>
          </a:p>
        </p:txBody>
      </p:sp>
    </p:spTree>
    <p:extLst>
      <p:ext uri="{BB962C8B-B14F-4D97-AF65-F5344CB8AC3E}">
        <p14:creationId xmlns:p14="http://schemas.microsoft.com/office/powerpoint/2010/main" val="138688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0329" y="785680"/>
            <a:ext cx="3302000" cy="5744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连接符 4"/>
          <p:cNvCxnSpPr/>
          <p:nvPr/>
        </p:nvCxnSpPr>
        <p:spPr>
          <a:xfrm>
            <a:off x="610329" y="1446080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177339" y="888081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C</a:t>
            </a:r>
            <a:endParaRPr kumimoji="1"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745638" y="810346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&lt;</a:t>
            </a:r>
            <a:endParaRPr kumimoji="1"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18" y="1657116"/>
            <a:ext cx="3036714" cy="114558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375969" y="1938609"/>
            <a:ext cx="1858201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烈火之剑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26496" y="1600850"/>
            <a:ext cx="3247733" cy="1258118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3866454" y="2229909"/>
            <a:ext cx="1200846" cy="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168922" y="785680"/>
            <a:ext cx="3302000" cy="5744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112036" y="121524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/>
              <a:t>默认标题</a:t>
            </a:r>
            <a:endParaRPr kumimoji="1" lang="zh-CN" altLang="en-US" sz="2400"/>
          </a:p>
        </p:txBody>
      </p:sp>
      <p:sp>
        <p:nvSpPr>
          <p:cNvPr id="20" name="文本框 19"/>
          <p:cNvSpPr txBox="1"/>
          <p:nvPr/>
        </p:nvSpPr>
        <p:spPr>
          <a:xfrm>
            <a:off x="5304231" y="810346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&lt;</a:t>
            </a:r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695767" y="6041776"/>
            <a:ext cx="595035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1600" smtClean="0"/>
              <a:t>编辑</a:t>
            </a:r>
            <a:endParaRPr kumimoji="1" lang="zh-CN" altLang="en-US" sz="1600"/>
          </a:p>
        </p:txBody>
      </p:sp>
      <p:sp>
        <p:nvSpPr>
          <p:cNvPr id="25" name="文本框 24"/>
          <p:cNvSpPr txBox="1"/>
          <p:nvPr/>
        </p:nvSpPr>
        <p:spPr>
          <a:xfrm>
            <a:off x="22558990" y="895504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C32104-750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cxnSp>
        <p:nvCxnSpPr>
          <p:cNvPr id="26" name="直线连接符 25"/>
          <p:cNvCxnSpPr/>
          <p:nvPr/>
        </p:nvCxnSpPr>
        <p:spPr>
          <a:xfrm flipV="1">
            <a:off x="23783666" y="1085483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4518474" y="895503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content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cxnSp>
        <p:nvCxnSpPr>
          <p:cNvPr id="28" name="直线连接符 27"/>
          <p:cNvCxnSpPr/>
          <p:nvPr/>
        </p:nvCxnSpPr>
        <p:spPr>
          <a:xfrm flipV="1">
            <a:off x="25404319" y="1071605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>
            <a:off x="25755393" y="1071605"/>
            <a:ext cx="0" cy="2169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>
            <a:off x="25755393" y="1811031"/>
            <a:ext cx="351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/>
          <p:nvPr/>
        </p:nvCxnSpPr>
        <p:spPr>
          <a:xfrm>
            <a:off x="25755393" y="2521106"/>
            <a:ext cx="351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6163612" y="2312514"/>
            <a:ext cx="1518611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i="1" dirty="0"/>
              <a:t>content.html</a:t>
            </a:r>
            <a:endParaRPr kumimoji="1" lang="zh-CN" altLang="en-US" sz="1543" i="1" dirty="0"/>
          </a:p>
        </p:txBody>
      </p:sp>
      <p:cxnSp>
        <p:nvCxnSpPr>
          <p:cNvPr id="34" name="直线连接符 33"/>
          <p:cNvCxnSpPr/>
          <p:nvPr/>
        </p:nvCxnSpPr>
        <p:spPr>
          <a:xfrm>
            <a:off x="25755393" y="3240888"/>
            <a:ext cx="351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6163611" y="3032296"/>
            <a:ext cx="1306335" cy="3297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1543" i="1" dirty="0"/>
              <a:t>content.data</a:t>
            </a:r>
            <a:endParaRPr kumimoji="1" lang="zh-CN" altLang="en-US" sz="1543" i="1" dirty="0"/>
          </a:p>
        </p:txBody>
      </p:sp>
      <p:cxnSp>
        <p:nvCxnSpPr>
          <p:cNvPr id="36" name="直线连接符 35"/>
          <p:cNvCxnSpPr/>
          <p:nvPr/>
        </p:nvCxnSpPr>
        <p:spPr>
          <a:xfrm flipV="1">
            <a:off x="26980073" y="1081967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7690383" y="895504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i="1" dirty="0"/>
              <a:t>***.avi</a:t>
            </a:r>
            <a:endParaRPr kumimoji="1" lang="zh-CN" altLang="en-US" sz="1543" i="1" dirty="0"/>
          </a:p>
        </p:txBody>
      </p:sp>
      <p:cxnSp>
        <p:nvCxnSpPr>
          <p:cNvPr id="38" name="直线连接符 37"/>
          <p:cNvCxnSpPr/>
          <p:nvPr/>
        </p:nvCxnSpPr>
        <p:spPr>
          <a:xfrm flipV="1">
            <a:off x="26980073" y="1802862"/>
            <a:ext cx="702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27690383" y="1616399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i="1" dirty="0"/>
              <a:t>***.png</a:t>
            </a:r>
            <a:endParaRPr kumimoji="1" lang="zh-CN" altLang="en-US" sz="1543" i="1" dirty="0"/>
          </a:p>
        </p:txBody>
      </p:sp>
      <p:sp>
        <p:nvSpPr>
          <p:cNvPr id="47" name="文本框 46"/>
          <p:cNvSpPr txBox="1"/>
          <p:nvPr/>
        </p:nvSpPr>
        <p:spPr>
          <a:xfrm>
            <a:off x="26163611" y="915262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videos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6163611" y="1625338"/>
            <a:ext cx="1224677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43" b="1" dirty="0">
                <a:solidFill>
                  <a:srgbClr val="FF0000"/>
                </a:solidFill>
              </a:rPr>
              <a:t>images</a:t>
            </a:r>
            <a:endParaRPr kumimoji="1" lang="zh-CN" altLang="en-US" sz="1543" b="1">
              <a:solidFill>
                <a:srgbClr val="FF000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727515" y="785680"/>
            <a:ext cx="3302000" cy="5744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10670629" y="121524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/>
              <a:t>默认标题</a:t>
            </a:r>
            <a:endParaRPr kumimoji="1" lang="zh-CN" altLang="en-US" sz="2400"/>
          </a:p>
        </p:txBody>
      </p:sp>
      <p:sp>
        <p:nvSpPr>
          <p:cNvPr id="53" name="文本框 52"/>
          <p:cNvSpPr txBox="1"/>
          <p:nvPr/>
        </p:nvSpPr>
        <p:spPr>
          <a:xfrm>
            <a:off x="9862824" y="810346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&lt;</a:t>
            </a:r>
            <a:endParaRPr kumimoji="1"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10984109" y="6041776"/>
            <a:ext cx="1876597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600" smtClean="0"/>
              <a:t>实时修改样式</a:t>
            </a:r>
            <a:r>
              <a:rPr kumimoji="1" lang="en-US" altLang="zh-CN" sz="1600" dirty="0" smtClean="0"/>
              <a:t>(</a:t>
            </a:r>
            <a:r>
              <a:rPr kumimoji="1" lang="zh-CN" altLang="en-US" sz="1600" smtClean="0"/>
              <a:t>预览</a:t>
            </a:r>
            <a:r>
              <a:rPr kumimoji="1" lang="en-US" altLang="zh-CN" sz="1600" dirty="0" smtClean="0"/>
              <a:t>)</a:t>
            </a:r>
            <a:endParaRPr kumimoji="1" lang="zh-CN" altLang="en-US" sz="1600"/>
          </a:p>
        </p:txBody>
      </p:sp>
      <p:cxnSp>
        <p:nvCxnSpPr>
          <p:cNvPr id="55" name="直线连接符 54"/>
          <p:cNvCxnSpPr/>
          <p:nvPr/>
        </p:nvCxnSpPr>
        <p:spPr>
          <a:xfrm>
            <a:off x="9727515" y="1974886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1073715" y="2118972"/>
            <a:ext cx="609600" cy="307777"/>
          </a:xfrm>
          <a:prstGeom prst="rect">
            <a:avLst/>
          </a:prstGeom>
          <a:ln cap="rnd"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400" dirty="0" smtClean="0"/>
              <a:t>+</a:t>
            </a:r>
            <a:endParaRPr kumimoji="1" lang="zh-CN" altLang="en-US" sz="1400"/>
          </a:p>
        </p:txBody>
      </p:sp>
      <p:sp>
        <p:nvSpPr>
          <p:cNvPr id="57" name="矩形 56"/>
          <p:cNvSpPr/>
          <p:nvPr/>
        </p:nvSpPr>
        <p:spPr>
          <a:xfrm>
            <a:off x="7527808" y="5918199"/>
            <a:ext cx="888847" cy="559435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8" name="直线箭头连接符 57"/>
          <p:cNvCxnSpPr/>
          <p:nvPr/>
        </p:nvCxnSpPr>
        <p:spPr>
          <a:xfrm flipV="1">
            <a:off x="8416655" y="5067300"/>
            <a:ext cx="1310860" cy="1125009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10984109" y="5586017"/>
            <a:ext cx="1865289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600" smtClean="0"/>
              <a:t>更换标题</a:t>
            </a:r>
            <a:endParaRPr kumimoji="1" lang="zh-CN" altLang="en-US" sz="1600"/>
          </a:p>
        </p:txBody>
      </p:sp>
      <p:sp>
        <p:nvSpPr>
          <p:cNvPr id="61" name="文本框 60"/>
          <p:cNvSpPr txBox="1"/>
          <p:nvPr/>
        </p:nvSpPr>
        <p:spPr>
          <a:xfrm>
            <a:off x="10984109" y="5118765"/>
            <a:ext cx="1865288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600" smtClean="0"/>
              <a:t>保存并返回</a:t>
            </a:r>
            <a:endParaRPr kumimoji="1" lang="zh-CN" altLang="en-US" sz="1600"/>
          </a:p>
        </p:txBody>
      </p:sp>
      <p:sp>
        <p:nvSpPr>
          <p:cNvPr id="62" name="文本框 61"/>
          <p:cNvSpPr txBox="1"/>
          <p:nvPr/>
        </p:nvSpPr>
        <p:spPr>
          <a:xfrm>
            <a:off x="10984109" y="4651513"/>
            <a:ext cx="1865288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600" smtClean="0"/>
              <a:t>内容排序</a:t>
            </a:r>
            <a:endParaRPr kumimoji="1" lang="zh-CN" altLang="en-US" sz="1600"/>
          </a:p>
        </p:txBody>
      </p:sp>
      <p:sp>
        <p:nvSpPr>
          <p:cNvPr id="63" name="文本框 62"/>
          <p:cNvSpPr txBox="1"/>
          <p:nvPr/>
        </p:nvSpPr>
        <p:spPr>
          <a:xfrm>
            <a:off x="10984108" y="4184261"/>
            <a:ext cx="1865287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600" smtClean="0"/>
              <a:t>内容删除</a:t>
            </a:r>
            <a:endParaRPr kumimoji="1" lang="zh-CN" altLang="en-US" sz="1600"/>
          </a:p>
        </p:txBody>
      </p:sp>
      <p:sp>
        <p:nvSpPr>
          <p:cNvPr id="64" name="矩形 63"/>
          <p:cNvSpPr/>
          <p:nvPr/>
        </p:nvSpPr>
        <p:spPr>
          <a:xfrm>
            <a:off x="10908691" y="5495315"/>
            <a:ext cx="2041157" cy="5210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4286108" y="785680"/>
            <a:ext cx="3302000" cy="5744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14421417" y="810346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&lt;</a:t>
            </a:r>
            <a:endParaRPr kumimoji="1" lang="zh-CN" altLang="en-US"/>
          </a:p>
        </p:txBody>
      </p:sp>
      <p:cxnSp>
        <p:nvCxnSpPr>
          <p:cNvPr id="76" name="直线连接符 75"/>
          <p:cNvCxnSpPr/>
          <p:nvPr/>
        </p:nvCxnSpPr>
        <p:spPr>
          <a:xfrm>
            <a:off x="14286108" y="1446080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15229222" y="89541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/>
              <a:t>标题样式</a:t>
            </a:r>
            <a:endParaRPr kumimoji="1" lang="zh-CN" altLang="en-US" sz="2400"/>
          </a:p>
        </p:txBody>
      </p:sp>
      <p:cxnSp>
        <p:nvCxnSpPr>
          <p:cNvPr id="78" name="直线箭头连接符 77"/>
          <p:cNvCxnSpPr/>
          <p:nvPr/>
        </p:nvCxnSpPr>
        <p:spPr>
          <a:xfrm flipV="1">
            <a:off x="12924816" y="4630285"/>
            <a:ext cx="1310860" cy="1125009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14286108" y="147888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简单</a:t>
            </a:r>
            <a:endParaRPr kumimoji="1" lang="zh-CN" altLang="en-US" sz="1400"/>
          </a:p>
        </p:txBody>
      </p:sp>
      <p:pic>
        <p:nvPicPr>
          <p:cNvPr id="80" name="图片 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417" y="1895444"/>
            <a:ext cx="2934726" cy="978242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2865" y="854910"/>
            <a:ext cx="3134169" cy="1606531"/>
          </a:xfrm>
          <a:prstGeom prst="rect">
            <a:avLst/>
          </a:prstGeom>
        </p:spPr>
      </p:pic>
      <p:sp>
        <p:nvSpPr>
          <p:cNvPr id="82" name="矩形 81"/>
          <p:cNvSpPr/>
          <p:nvPr/>
        </p:nvSpPr>
        <p:spPr>
          <a:xfrm>
            <a:off x="14286108" y="1778836"/>
            <a:ext cx="3302000" cy="1597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4286108" y="2753312"/>
            <a:ext cx="3302000" cy="1597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18844701" y="810346"/>
            <a:ext cx="3302000" cy="5744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文本框 85"/>
          <p:cNvSpPr txBox="1"/>
          <p:nvPr/>
        </p:nvSpPr>
        <p:spPr>
          <a:xfrm>
            <a:off x="18980010" y="810346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&lt;</a:t>
            </a:r>
            <a:endParaRPr kumimoji="1"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20101295" y="6041776"/>
            <a:ext cx="1876597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600" smtClean="0"/>
              <a:t>实时修改样式</a:t>
            </a:r>
            <a:r>
              <a:rPr kumimoji="1" lang="en-US" altLang="zh-CN" sz="1600" dirty="0" smtClean="0"/>
              <a:t>(</a:t>
            </a:r>
            <a:r>
              <a:rPr kumimoji="1" lang="zh-CN" altLang="en-US" sz="1600" smtClean="0"/>
              <a:t>预览</a:t>
            </a:r>
            <a:r>
              <a:rPr kumimoji="1" lang="en-US" altLang="zh-CN" sz="1600" dirty="0" smtClean="0"/>
              <a:t>)</a:t>
            </a:r>
            <a:endParaRPr kumimoji="1" lang="zh-CN" altLang="en-US" sz="1600"/>
          </a:p>
        </p:txBody>
      </p:sp>
      <p:cxnSp>
        <p:nvCxnSpPr>
          <p:cNvPr id="88" name="直线连接符 87"/>
          <p:cNvCxnSpPr/>
          <p:nvPr/>
        </p:nvCxnSpPr>
        <p:spPr>
          <a:xfrm>
            <a:off x="18844701" y="2533708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20190901" y="2648814"/>
            <a:ext cx="609600" cy="307777"/>
          </a:xfrm>
          <a:prstGeom prst="rect">
            <a:avLst/>
          </a:prstGeom>
          <a:ln cap="rnd"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400" dirty="0" smtClean="0"/>
              <a:t>+</a:t>
            </a:r>
            <a:endParaRPr kumimoji="1" lang="zh-CN" altLang="en-US" sz="1400"/>
          </a:p>
        </p:txBody>
      </p:sp>
      <p:sp>
        <p:nvSpPr>
          <p:cNvPr id="90" name="文本框 89"/>
          <p:cNvSpPr txBox="1"/>
          <p:nvPr/>
        </p:nvSpPr>
        <p:spPr>
          <a:xfrm>
            <a:off x="20101295" y="5586017"/>
            <a:ext cx="1865289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600" smtClean="0"/>
              <a:t>更换标题</a:t>
            </a:r>
            <a:endParaRPr kumimoji="1" lang="zh-CN" altLang="en-US" sz="1600"/>
          </a:p>
        </p:txBody>
      </p:sp>
      <p:sp>
        <p:nvSpPr>
          <p:cNvPr id="91" name="文本框 90"/>
          <p:cNvSpPr txBox="1"/>
          <p:nvPr/>
        </p:nvSpPr>
        <p:spPr>
          <a:xfrm>
            <a:off x="20101295" y="5118765"/>
            <a:ext cx="1865288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600" smtClean="0"/>
              <a:t>保存并返回</a:t>
            </a:r>
            <a:endParaRPr kumimoji="1" lang="zh-CN" altLang="en-US" sz="1600"/>
          </a:p>
        </p:txBody>
      </p:sp>
      <p:sp>
        <p:nvSpPr>
          <p:cNvPr id="92" name="文本框 91"/>
          <p:cNvSpPr txBox="1"/>
          <p:nvPr/>
        </p:nvSpPr>
        <p:spPr>
          <a:xfrm>
            <a:off x="20101295" y="4651513"/>
            <a:ext cx="1865288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600" smtClean="0"/>
              <a:t>内容排序</a:t>
            </a:r>
            <a:endParaRPr kumimoji="1" lang="zh-CN" altLang="en-US" sz="1600"/>
          </a:p>
        </p:txBody>
      </p:sp>
      <p:sp>
        <p:nvSpPr>
          <p:cNvPr id="93" name="文本框 92"/>
          <p:cNvSpPr txBox="1"/>
          <p:nvPr/>
        </p:nvSpPr>
        <p:spPr>
          <a:xfrm>
            <a:off x="20101294" y="4184261"/>
            <a:ext cx="1865287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600" smtClean="0"/>
              <a:t>内容删除</a:t>
            </a:r>
            <a:endParaRPr kumimoji="1" lang="zh-CN" altLang="en-US" sz="1600"/>
          </a:p>
        </p:txBody>
      </p:sp>
      <p:pic>
        <p:nvPicPr>
          <p:cNvPr id="95" name="图片 9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0023" y="2956591"/>
            <a:ext cx="3134169" cy="1606531"/>
          </a:xfrm>
          <a:prstGeom prst="rect">
            <a:avLst/>
          </a:prstGeom>
        </p:spPr>
      </p:pic>
      <p:sp>
        <p:nvSpPr>
          <p:cNvPr id="96" name="矩形 95"/>
          <p:cNvSpPr/>
          <p:nvPr/>
        </p:nvSpPr>
        <p:spPr>
          <a:xfrm>
            <a:off x="14370023" y="2953430"/>
            <a:ext cx="3128478" cy="1609691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7" name="直线箭头连接符 96"/>
          <p:cNvCxnSpPr/>
          <p:nvPr/>
        </p:nvCxnSpPr>
        <p:spPr>
          <a:xfrm flipV="1">
            <a:off x="17525220" y="2509521"/>
            <a:ext cx="1310860" cy="1125009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图片 9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93" y="7358511"/>
            <a:ext cx="3134169" cy="1606531"/>
          </a:xfrm>
          <a:prstGeom prst="rect">
            <a:avLst/>
          </a:prstGeom>
        </p:spPr>
      </p:pic>
      <p:sp>
        <p:nvSpPr>
          <p:cNvPr id="100" name="矩形 99"/>
          <p:cNvSpPr/>
          <p:nvPr/>
        </p:nvSpPr>
        <p:spPr>
          <a:xfrm>
            <a:off x="610329" y="7313947"/>
            <a:ext cx="3302000" cy="5744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745638" y="7313947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&lt;</a:t>
            </a:r>
            <a:endParaRPr kumimoji="1" lang="zh-CN" altLang="en-US"/>
          </a:p>
        </p:txBody>
      </p:sp>
      <p:sp>
        <p:nvSpPr>
          <p:cNvPr id="102" name="文本框 101"/>
          <p:cNvSpPr txBox="1"/>
          <p:nvPr/>
        </p:nvSpPr>
        <p:spPr>
          <a:xfrm>
            <a:off x="1866923" y="12545377"/>
            <a:ext cx="1876597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600" smtClean="0"/>
              <a:t>实时修改样式</a:t>
            </a:r>
            <a:r>
              <a:rPr kumimoji="1" lang="en-US" altLang="zh-CN" sz="1600" dirty="0" smtClean="0"/>
              <a:t>(</a:t>
            </a:r>
            <a:r>
              <a:rPr kumimoji="1" lang="zh-CN" altLang="en-US" sz="1600" smtClean="0"/>
              <a:t>预览</a:t>
            </a:r>
            <a:r>
              <a:rPr kumimoji="1" lang="en-US" altLang="zh-CN" sz="1600" dirty="0" smtClean="0"/>
              <a:t>)</a:t>
            </a:r>
            <a:endParaRPr kumimoji="1" lang="zh-CN" altLang="en-US" sz="1600"/>
          </a:p>
        </p:txBody>
      </p:sp>
      <p:cxnSp>
        <p:nvCxnSpPr>
          <p:cNvPr id="103" name="直线连接符 102"/>
          <p:cNvCxnSpPr/>
          <p:nvPr/>
        </p:nvCxnSpPr>
        <p:spPr>
          <a:xfrm>
            <a:off x="610329" y="9037309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1956529" y="9152415"/>
            <a:ext cx="609600" cy="307777"/>
          </a:xfrm>
          <a:prstGeom prst="rect">
            <a:avLst/>
          </a:prstGeom>
          <a:ln cap="rnd"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400" dirty="0" smtClean="0"/>
              <a:t>+</a:t>
            </a:r>
            <a:endParaRPr kumimoji="1" lang="zh-CN" altLang="en-US" sz="1400"/>
          </a:p>
        </p:txBody>
      </p:sp>
      <p:sp>
        <p:nvSpPr>
          <p:cNvPr id="105" name="文本框 104"/>
          <p:cNvSpPr txBox="1"/>
          <p:nvPr/>
        </p:nvSpPr>
        <p:spPr>
          <a:xfrm>
            <a:off x="1866923" y="12089618"/>
            <a:ext cx="1865289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600" smtClean="0"/>
              <a:t>更换标题</a:t>
            </a:r>
            <a:endParaRPr kumimoji="1" lang="zh-CN" altLang="en-US" sz="1600"/>
          </a:p>
        </p:txBody>
      </p:sp>
      <p:sp>
        <p:nvSpPr>
          <p:cNvPr id="106" name="文本框 105"/>
          <p:cNvSpPr txBox="1"/>
          <p:nvPr/>
        </p:nvSpPr>
        <p:spPr>
          <a:xfrm>
            <a:off x="1866923" y="11622366"/>
            <a:ext cx="1865288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600" smtClean="0"/>
              <a:t>保存并返回</a:t>
            </a:r>
            <a:endParaRPr kumimoji="1" lang="zh-CN" altLang="en-US" sz="1600"/>
          </a:p>
        </p:txBody>
      </p:sp>
      <p:sp>
        <p:nvSpPr>
          <p:cNvPr id="107" name="文本框 106"/>
          <p:cNvSpPr txBox="1"/>
          <p:nvPr/>
        </p:nvSpPr>
        <p:spPr>
          <a:xfrm>
            <a:off x="1866923" y="11155114"/>
            <a:ext cx="1865288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600" smtClean="0"/>
              <a:t>内容排序</a:t>
            </a:r>
            <a:endParaRPr kumimoji="1" lang="zh-CN" altLang="en-US" sz="1600"/>
          </a:p>
        </p:txBody>
      </p:sp>
      <p:sp>
        <p:nvSpPr>
          <p:cNvPr id="108" name="文本框 107"/>
          <p:cNvSpPr txBox="1"/>
          <p:nvPr/>
        </p:nvSpPr>
        <p:spPr>
          <a:xfrm>
            <a:off x="1866922" y="10687862"/>
            <a:ext cx="1865287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600" smtClean="0"/>
              <a:t>内容删除</a:t>
            </a:r>
            <a:endParaRPr kumimoji="1" lang="zh-CN" altLang="en-US" sz="1600"/>
          </a:p>
        </p:txBody>
      </p:sp>
      <p:sp>
        <p:nvSpPr>
          <p:cNvPr id="109" name="矩形 108"/>
          <p:cNvSpPr/>
          <p:nvPr/>
        </p:nvSpPr>
        <p:spPr>
          <a:xfrm>
            <a:off x="708796" y="7367567"/>
            <a:ext cx="3123866" cy="1642039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5168922" y="7313947"/>
            <a:ext cx="3302000" cy="5744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1" name="直线连接符 110"/>
          <p:cNvCxnSpPr/>
          <p:nvPr/>
        </p:nvCxnSpPr>
        <p:spPr>
          <a:xfrm>
            <a:off x="5168922" y="7974347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6138468" y="742734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/>
              <a:t>信息编辑</a:t>
            </a:r>
            <a:endParaRPr kumimoji="1" lang="zh-CN" altLang="en-US" sz="2400"/>
          </a:p>
        </p:txBody>
      </p:sp>
      <p:sp>
        <p:nvSpPr>
          <p:cNvPr id="113" name="文本框 112"/>
          <p:cNvSpPr txBox="1"/>
          <p:nvPr/>
        </p:nvSpPr>
        <p:spPr>
          <a:xfrm>
            <a:off x="5304231" y="7338613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&lt;</a:t>
            </a:r>
            <a:endParaRPr kumimoji="1" lang="zh-CN" altLang="en-US"/>
          </a:p>
        </p:txBody>
      </p:sp>
      <p:sp>
        <p:nvSpPr>
          <p:cNvPr id="114" name="文本框 113"/>
          <p:cNvSpPr txBox="1"/>
          <p:nvPr/>
        </p:nvSpPr>
        <p:spPr>
          <a:xfrm>
            <a:off x="5304231" y="8059686"/>
            <a:ext cx="588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标题</a:t>
            </a:r>
            <a:endParaRPr kumimoji="1" lang="zh-CN" altLang="en-US" sz="1400"/>
          </a:p>
        </p:txBody>
      </p:sp>
      <p:cxnSp>
        <p:nvCxnSpPr>
          <p:cNvPr id="115" name="直线连接符 114"/>
          <p:cNvCxnSpPr/>
          <p:nvPr/>
        </p:nvCxnSpPr>
        <p:spPr>
          <a:xfrm>
            <a:off x="5416934" y="8801670"/>
            <a:ext cx="28246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/>
        </p:nvSpPr>
        <p:spPr>
          <a:xfrm>
            <a:off x="5297017" y="8296562"/>
            <a:ext cx="1862561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顶你个肺</a:t>
            </a:r>
            <a:endParaRPr kumimoji="1" lang="zh-CN" altLang="en-US"/>
          </a:p>
        </p:txBody>
      </p:sp>
      <p:sp>
        <p:nvSpPr>
          <p:cNvPr id="117" name="文本框 116"/>
          <p:cNvSpPr txBox="1"/>
          <p:nvPr/>
        </p:nvSpPr>
        <p:spPr>
          <a:xfrm>
            <a:off x="5306706" y="9710999"/>
            <a:ext cx="1172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背景图</a:t>
            </a:r>
            <a:r>
              <a:rPr kumimoji="1" lang="en-US" altLang="zh-CN" sz="1400" dirty="0" smtClean="0"/>
              <a:t>(1:1)</a:t>
            </a:r>
            <a:endParaRPr kumimoji="1" lang="zh-CN" altLang="en-US" sz="1400"/>
          </a:p>
        </p:txBody>
      </p:sp>
      <p:sp>
        <p:nvSpPr>
          <p:cNvPr id="118" name="圆角矩形 117"/>
          <p:cNvSpPr/>
          <p:nvPr/>
        </p:nvSpPr>
        <p:spPr>
          <a:xfrm>
            <a:off x="5458392" y="12330447"/>
            <a:ext cx="2723059" cy="586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800" smtClean="0"/>
              <a:t>保存</a:t>
            </a:r>
            <a:endParaRPr kumimoji="1" lang="zh-CN" altLang="en-US" sz="1800"/>
          </a:p>
        </p:txBody>
      </p:sp>
      <p:sp>
        <p:nvSpPr>
          <p:cNvPr id="119" name="矩形 118"/>
          <p:cNvSpPr/>
          <p:nvPr/>
        </p:nvSpPr>
        <p:spPr>
          <a:xfrm>
            <a:off x="5281331" y="12260395"/>
            <a:ext cx="3061862" cy="759994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5316506" y="8898962"/>
            <a:ext cx="821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副标题</a:t>
            </a:r>
            <a:endParaRPr kumimoji="1" lang="zh-CN" altLang="en-US" sz="1400"/>
          </a:p>
        </p:txBody>
      </p:sp>
      <p:cxnSp>
        <p:nvCxnSpPr>
          <p:cNvPr id="122" name="直线连接符 121"/>
          <p:cNvCxnSpPr/>
          <p:nvPr/>
        </p:nvCxnSpPr>
        <p:spPr>
          <a:xfrm>
            <a:off x="5429210" y="9640946"/>
            <a:ext cx="28246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5309293" y="9135838"/>
            <a:ext cx="2791149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就这样吧哈哈</a:t>
            </a:r>
            <a:endParaRPr kumimoji="1" lang="zh-CN" altLang="en-US"/>
          </a:p>
        </p:txBody>
      </p:sp>
      <p:pic>
        <p:nvPicPr>
          <p:cNvPr id="124" name="图片 1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867" y="10098390"/>
            <a:ext cx="1473200" cy="1498600"/>
          </a:xfrm>
          <a:prstGeom prst="rect">
            <a:avLst/>
          </a:prstGeom>
        </p:spPr>
      </p:pic>
      <p:cxnSp>
        <p:nvCxnSpPr>
          <p:cNvPr id="125" name="直线箭头连接符 124"/>
          <p:cNvCxnSpPr/>
          <p:nvPr/>
        </p:nvCxnSpPr>
        <p:spPr>
          <a:xfrm>
            <a:off x="3847106" y="8287594"/>
            <a:ext cx="1321816" cy="1145793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线箭头连接符 126"/>
          <p:cNvCxnSpPr/>
          <p:nvPr/>
        </p:nvCxnSpPr>
        <p:spPr>
          <a:xfrm flipH="1">
            <a:off x="3912329" y="12623458"/>
            <a:ext cx="1369002" cy="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图片 1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679" y="7358511"/>
            <a:ext cx="3134169" cy="1606531"/>
          </a:xfrm>
          <a:prstGeom prst="rect">
            <a:avLst/>
          </a:prstGeom>
        </p:spPr>
      </p:pic>
      <p:sp>
        <p:nvSpPr>
          <p:cNvPr id="130" name="矩形 129"/>
          <p:cNvSpPr/>
          <p:nvPr/>
        </p:nvSpPr>
        <p:spPr>
          <a:xfrm>
            <a:off x="9727515" y="7313947"/>
            <a:ext cx="3302000" cy="5744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1" name="文本框 130"/>
          <p:cNvSpPr txBox="1"/>
          <p:nvPr/>
        </p:nvSpPr>
        <p:spPr>
          <a:xfrm>
            <a:off x="9862824" y="7313947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&lt;</a:t>
            </a:r>
            <a:endParaRPr kumimoji="1" lang="zh-CN" altLang="en-US"/>
          </a:p>
        </p:txBody>
      </p:sp>
      <p:sp>
        <p:nvSpPr>
          <p:cNvPr id="132" name="文本框 131"/>
          <p:cNvSpPr txBox="1"/>
          <p:nvPr/>
        </p:nvSpPr>
        <p:spPr>
          <a:xfrm>
            <a:off x="10984109" y="12545377"/>
            <a:ext cx="1876597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600" smtClean="0"/>
              <a:t>实时修改样式</a:t>
            </a:r>
            <a:r>
              <a:rPr kumimoji="1" lang="en-US" altLang="zh-CN" sz="1600" dirty="0" smtClean="0"/>
              <a:t>(</a:t>
            </a:r>
            <a:r>
              <a:rPr kumimoji="1" lang="zh-CN" altLang="en-US" sz="1600" smtClean="0"/>
              <a:t>预览</a:t>
            </a:r>
            <a:r>
              <a:rPr kumimoji="1" lang="en-US" altLang="zh-CN" sz="1600" dirty="0" smtClean="0"/>
              <a:t>)</a:t>
            </a:r>
            <a:endParaRPr kumimoji="1" lang="zh-CN" altLang="en-US" sz="1600"/>
          </a:p>
        </p:txBody>
      </p:sp>
      <p:cxnSp>
        <p:nvCxnSpPr>
          <p:cNvPr id="133" name="直线连接符 132"/>
          <p:cNvCxnSpPr/>
          <p:nvPr/>
        </p:nvCxnSpPr>
        <p:spPr>
          <a:xfrm>
            <a:off x="9727515" y="9037309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/>
          <p:cNvSpPr txBox="1"/>
          <p:nvPr/>
        </p:nvSpPr>
        <p:spPr>
          <a:xfrm>
            <a:off x="11073715" y="9152415"/>
            <a:ext cx="609600" cy="307777"/>
          </a:xfrm>
          <a:prstGeom prst="rect">
            <a:avLst/>
          </a:prstGeom>
          <a:ln cap="rnd"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400" dirty="0" smtClean="0"/>
              <a:t>+</a:t>
            </a:r>
            <a:endParaRPr kumimoji="1" lang="zh-CN" altLang="en-US" sz="1400"/>
          </a:p>
        </p:txBody>
      </p:sp>
      <p:sp>
        <p:nvSpPr>
          <p:cNvPr id="135" name="文本框 134"/>
          <p:cNvSpPr txBox="1"/>
          <p:nvPr/>
        </p:nvSpPr>
        <p:spPr>
          <a:xfrm>
            <a:off x="10984109" y="12089618"/>
            <a:ext cx="1865289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600" smtClean="0"/>
              <a:t>更换标题</a:t>
            </a:r>
            <a:endParaRPr kumimoji="1" lang="zh-CN" altLang="en-US" sz="1600"/>
          </a:p>
        </p:txBody>
      </p:sp>
      <p:sp>
        <p:nvSpPr>
          <p:cNvPr id="136" name="文本框 135"/>
          <p:cNvSpPr txBox="1"/>
          <p:nvPr/>
        </p:nvSpPr>
        <p:spPr>
          <a:xfrm>
            <a:off x="10984109" y="11622366"/>
            <a:ext cx="1865288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600" smtClean="0"/>
              <a:t>保存并返回</a:t>
            </a:r>
            <a:endParaRPr kumimoji="1" lang="zh-CN" altLang="en-US" sz="1600"/>
          </a:p>
        </p:txBody>
      </p:sp>
      <p:sp>
        <p:nvSpPr>
          <p:cNvPr id="137" name="文本框 136"/>
          <p:cNvSpPr txBox="1"/>
          <p:nvPr/>
        </p:nvSpPr>
        <p:spPr>
          <a:xfrm>
            <a:off x="10984109" y="11155114"/>
            <a:ext cx="1865288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600" smtClean="0"/>
              <a:t>内容排序</a:t>
            </a:r>
            <a:endParaRPr kumimoji="1" lang="zh-CN" altLang="en-US" sz="1600"/>
          </a:p>
        </p:txBody>
      </p:sp>
      <p:sp>
        <p:nvSpPr>
          <p:cNvPr id="138" name="文本框 137"/>
          <p:cNvSpPr txBox="1"/>
          <p:nvPr/>
        </p:nvSpPr>
        <p:spPr>
          <a:xfrm>
            <a:off x="10984108" y="10687862"/>
            <a:ext cx="1865287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600" smtClean="0"/>
              <a:t>内容删除</a:t>
            </a:r>
            <a:endParaRPr kumimoji="1" lang="zh-CN" altLang="en-US" sz="1600"/>
          </a:p>
        </p:txBody>
      </p:sp>
      <p:sp>
        <p:nvSpPr>
          <p:cNvPr id="140" name="矩形 139"/>
          <p:cNvSpPr/>
          <p:nvPr/>
        </p:nvSpPr>
        <p:spPr>
          <a:xfrm>
            <a:off x="10984108" y="9093740"/>
            <a:ext cx="814192" cy="455759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1" name="图片 1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4272" y="7358511"/>
            <a:ext cx="3134169" cy="1606531"/>
          </a:xfrm>
          <a:prstGeom prst="rect">
            <a:avLst/>
          </a:prstGeom>
        </p:spPr>
      </p:pic>
      <p:sp>
        <p:nvSpPr>
          <p:cNvPr id="142" name="矩形 141"/>
          <p:cNvSpPr/>
          <p:nvPr/>
        </p:nvSpPr>
        <p:spPr>
          <a:xfrm>
            <a:off x="14286108" y="7313947"/>
            <a:ext cx="3302000" cy="5744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3" name="文本框 142"/>
          <p:cNvSpPr txBox="1"/>
          <p:nvPr/>
        </p:nvSpPr>
        <p:spPr>
          <a:xfrm>
            <a:off x="14421417" y="7313947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&lt;</a:t>
            </a:r>
            <a:endParaRPr kumimoji="1" lang="zh-CN" altLang="en-US"/>
          </a:p>
        </p:txBody>
      </p:sp>
      <p:sp>
        <p:nvSpPr>
          <p:cNvPr id="144" name="文本框 143"/>
          <p:cNvSpPr txBox="1"/>
          <p:nvPr/>
        </p:nvSpPr>
        <p:spPr>
          <a:xfrm>
            <a:off x="15542702" y="12545377"/>
            <a:ext cx="1876597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600" smtClean="0"/>
              <a:t>实时修改样式</a:t>
            </a:r>
            <a:r>
              <a:rPr kumimoji="1" lang="en-US" altLang="zh-CN" sz="1600" dirty="0" smtClean="0"/>
              <a:t>(</a:t>
            </a:r>
            <a:r>
              <a:rPr kumimoji="1" lang="zh-CN" altLang="en-US" sz="1600" smtClean="0"/>
              <a:t>预览</a:t>
            </a:r>
            <a:r>
              <a:rPr kumimoji="1" lang="en-US" altLang="zh-CN" sz="1600" dirty="0" smtClean="0"/>
              <a:t>)</a:t>
            </a:r>
            <a:endParaRPr kumimoji="1" lang="zh-CN" altLang="en-US" sz="1600"/>
          </a:p>
        </p:txBody>
      </p:sp>
      <p:cxnSp>
        <p:nvCxnSpPr>
          <p:cNvPr id="145" name="直线连接符 144"/>
          <p:cNvCxnSpPr/>
          <p:nvPr/>
        </p:nvCxnSpPr>
        <p:spPr>
          <a:xfrm>
            <a:off x="14286108" y="9037309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/>
          <p:cNvSpPr txBox="1"/>
          <p:nvPr/>
        </p:nvSpPr>
        <p:spPr>
          <a:xfrm>
            <a:off x="15632308" y="9152415"/>
            <a:ext cx="609600" cy="307777"/>
          </a:xfrm>
          <a:prstGeom prst="rect">
            <a:avLst/>
          </a:prstGeom>
          <a:ln cap="rnd"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400" dirty="0" smtClean="0"/>
              <a:t>+</a:t>
            </a:r>
            <a:endParaRPr kumimoji="1" lang="zh-CN" altLang="en-US" sz="1400"/>
          </a:p>
        </p:txBody>
      </p:sp>
      <p:sp>
        <p:nvSpPr>
          <p:cNvPr id="147" name="文本框 146"/>
          <p:cNvSpPr txBox="1"/>
          <p:nvPr/>
        </p:nvSpPr>
        <p:spPr>
          <a:xfrm>
            <a:off x="15542702" y="12089618"/>
            <a:ext cx="1865289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600" smtClean="0"/>
              <a:t>更换标题</a:t>
            </a:r>
            <a:endParaRPr kumimoji="1" lang="zh-CN" altLang="en-US" sz="1600"/>
          </a:p>
        </p:txBody>
      </p:sp>
      <p:sp>
        <p:nvSpPr>
          <p:cNvPr id="148" name="文本框 147"/>
          <p:cNvSpPr txBox="1"/>
          <p:nvPr/>
        </p:nvSpPr>
        <p:spPr>
          <a:xfrm>
            <a:off x="15542702" y="11622366"/>
            <a:ext cx="1865288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600" smtClean="0"/>
              <a:t>保存并返回</a:t>
            </a:r>
            <a:endParaRPr kumimoji="1" lang="zh-CN" altLang="en-US" sz="1600"/>
          </a:p>
        </p:txBody>
      </p:sp>
      <p:sp>
        <p:nvSpPr>
          <p:cNvPr id="149" name="文本框 148"/>
          <p:cNvSpPr txBox="1"/>
          <p:nvPr/>
        </p:nvSpPr>
        <p:spPr>
          <a:xfrm>
            <a:off x="15542702" y="11155114"/>
            <a:ext cx="1865288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600" smtClean="0"/>
              <a:t>内容排序</a:t>
            </a:r>
            <a:endParaRPr kumimoji="1" lang="zh-CN" altLang="en-US" sz="1600"/>
          </a:p>
        </p:txBody>
      </p:sp>
      <p:sp>
        <p:nvSpPr>
          <p:cNvPr id="150" name="文本框 149"/>
          <p:cNvSpPr txBox="1"/>
          <p:nvPr/>
        </p:nvSpPr>
        <p:spPr>
          <a:xfrm>
            <a:off x="15542701" y="10687862"/>
            <a:ext cx="1865287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600" smtClean="0"/>
              <a:t>内容删除</a:t>
            </a:r>
            <a:endParaRPr kumimoji="1" lang="zh-CN" altLang="en-US" sz="1600"/>
          </a:p>
        </p:txBody>
      </p:sp>
      <p:sp>
        <p:nvSpPr>
          <p:cNvPr id="152" name="矩形 151"/>
          <p:cNvSpPr/>
          <p:nvPr/>
        </p:nvSpPr>
        <p:spPr>
          <a:xfrm>
            <a:off x="14290356" y="7310869"/>
            <a:ext cx="3302000" cy="574751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3" name="直线箭头连接符 152"/>
          <p:cNvCxnSpPr/>
          <p:nvPr/>
        </p:nvCxnSpPr>
        <p:spPr>
          <a:xfrm flipV="1">
            <a:off x="11818436" y="9321619"/>
            <a:ext cx="2471920" cy="17759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6" name="表格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798211"/>
              </p:ext>
            </p:extLst>
          </p:nvPr>
        </p:nvGraphicFramePr>
        <p:xfrm>
          <a:off x="14294604" y="10489454"/>
          <a:ext cx="3302000" cy="2568932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3302000"/>
              </a:tblGrid>
              <a:tr h="6422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标题</a:t>
                      </a:r>
                      <a:endParaRPr lang="zh-CN" altLang="en-US" sz="280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6422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大段文本</a:t>
                      </a:r>
                      <a:endParaRPr lang="zh-CN" altLang="en-US" sz="280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6422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图文</a:t>
                      </a:r>
                      <a:endParaRPr lang="zh-CN" altLang="en-US" sz="280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6422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分割线</a:t>
                      </a:r>
                      <a:endParaRPr lang="zh-CN" altLang="en-US" sz="280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7" name="矩形 156"/>
          <p:cNvSpPr/>
          <p:nvPr/>
        </p:nvSpPr>
        <p:spPr>
          <a:xfrm>
            <a:off x="15527166" y="10554100"/>
            <a:ext cx="814192" cy="455759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18833981" y="7310869"/>
            <a:ext cx="3302000" cy="5744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9" name="文本框 158"/>
          <p:cNvSpPr txBox="1"/>
          <p:nvPr/>
        </p:nvSpPr>
        <p:spPr>
          <a:xfrm>
            <a:off x="18969290" y="7335535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&lt;</a:t>
            </a:r>
            <a:endParaRPr kumimoji="1" lang="zh-CN" altLang="en-US"/>
          </a:p>
        </p:txBody>
      </p:sp>
      <p:cxnSp>
        <p:nvCxnSpPr>
          <p:cNvPr id="160" name="直线连接符 159"/>
          <p:cNvCxnSpPr/>
          <p:nvPr/>
        </p:nvCxnSpPr>
        <p:spPr>
          <a:xfrm>
            <a:off x="18833981" y="7971269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/>
          <p:cNvSpPr txBox="1"/>
          <p:nvPr/>
        </p:nvSpPr>
        <p:spPr>
          <a:xfrm>
            <a:off x="19777095" y="742060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/>
              <a:t>标题样式</a:t>
            </a:r>
            <a:endParaRPr kumimoji="1" lang="zh-CN" altLang="en-US" sz="2400"/>
          </a:p>
        </p:txBody>
      </p:sp>
      <p:sp>
        <p:nvSpPr>
          <p:cNvPr id="162" name="文本框 161"/>
          <p:cNvSpPr txBox="1"/>
          <p:nvPr/>
        </p:nvSpPr>
        <p:spPr>
          <a:xfrm>
            <a:off x="18833981" y="800407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简单</a:t>
            </a:r>
            <a:endParaRPr kumimoji="1" lang="zh-CN" altLang="en-US" sz="1400"/>
          </a:p>
        </p:txBody>
      </p:sp>
      <p:pic>
        <p:nvPicPr>
          <p:cNvPr id="163" name="图片 1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9290" y="8420633"/>
            <a:ext cx="2934726" cy="978242"/>
          </a:xfrm>
          <a:prstGeom prst="rect">
            <a:avLst/>
          </a:prstGeom>
        </p:spPr>
      </p:pic>
      <p:sp>
        <p:nvSpPr>
          <p:cNvPr id="164" name="矩形 163"/>
          <p:cNvSpPr/>
          <p:nvPr/>
        </p:nvSpPr>
        <p:spPr>
          <a:xfrm>
            <a:off x="18833981" y="8304025"/>
            <a:ext cx="3302000" cy="1597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5" name="矩形 164"/>
          <p:cNvSpPr/>
          <p:nvPr/>
        </p:nvSpPr>
        <p:spPr>
          <a:xfrm>
            <a:off x="18833981" y="9278501"/>
            <a:ext cx="3302000" cy="1597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66" name="图片 16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748" y="9506236"/>
            <a:ext cx="3134169" cy="1606531"/>
          </a:xfrm>
          <a:prstGeom prst="rect">
            <a:avLst/>
          </a:prstGeom>
        </p:spPr>
      </p:pic>
      <p:sp>
        <p:nvSpPr>
          <p:cNvPr id="167" name="矩形 166"/>
          <p:cNvSpPr/>
          <p:nvPr/>
        </p:nvSpPr>
        <p:spPr>
          <a:xfrm>
            <a:off x="18932864" y="8488699"/>
            <a:ext cx="3083053" cy="731183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8" name="直线箭头连接符 167"/>
          <p:cNvCxnSpPr>
            <a:endCxn id="164" idx="1"/>
          </p:cNvCxnSpPr>
          <p:nvPr/>
        </p:nvCxnSpPr>
        <p:spPr>
          <a:xfrm flipV="1">
            <a:off x="16364160" y="8383912"/>
            <a:ext cx="2469821" cy="2402041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0" name="图片 16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2107" y="7351618"/>
            <a:ext cx="3134169" cy="1606531"/>
          </a:xfrm>
          <a:prstGeom prst="rect">
            <a:avLst/>
          </a:prstGeom>
        </p:spPr>
      </p:pic>
      <p:sp>
        <p:nvSpPr>
          <p:cNvPr id="171" name="矩形 170"/>
          <p:cNvSpPr/>
          <p:nvPr/>
        </p:nvSpPr>
        <p:spPr>
          <a:xfrm>
            <a:off x="23363943" y="7307054"/>
            <a:ext cx="3302000" cy="5744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2" name="文本框 171"/>
          <p:cNvSpPr txBox="1"/>
          <p:nvPr/>
        </p:nvSpPr>
        <p:spPr>
          <a:xfrm>
            <a:off x="23499252" y="7307054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&lt;</a:t>
            </a:r>
            <a:endParaRPr kumimoji="1" lang="zh-CN" altLang="en-US"/>
          </a:p>
        </p:txBody>
      </p:sp>
      <p:cxnSp>
        <p:nvCxnSpPr>
          <p:cNvPr id="174" name="直线连接符 173"/>
          <p:cNvCxnSpPr/>
          <p:nvPr/>
        </p:nvCxnSpPr>
        <p:spPr>
          <a:xfrm>
            <a:off x="23363943" y="9030416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本框 174"/>
          <p:cNvSpPr txBox="1"/>
          <p:nvPr/>
        </p:nvSpPr>
        <p:spPr>
          <a:xfrm>
            <a:off x="24710143" y="9145522"/>
            <a:ext cx="609600" cy="307777"/>
          </a:xfrm>
          <a:prstGeom prst="rect">
            <a:avLst/>
          </a:prstGeom>
          <a:ln cap="rnd"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400" dirty="0" smtClean="0"/>
              <a:t>+</a:t>
            </a:r>
            <a:endParaRPr kumimoji="1" lang="zh-CN" altLang="en-US" sz="1400"/>
          </a:p>
        </p:txBody>
      </p:sp>
      <p:pic>
        <p:nvPicPr>
          <p:cNvPr id="181" name="图片 1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2599" y="9499287"/>
            <a:ext cx="2934726" cy="978242"/>
          </a:xfrm>
          <a:prstGeom prst="rect">
            <a:avLst/>
          </a:prstGeom>
        </p:spPr>
      </p:pic>
      <p:sp>
        <p:nvSpPr>
          <p:cNvPr id="182" name="文本框 181"/>
          <p:cNvSpPr txBox="1"/>
          <p:nvPr/>
        </p:nvSpPr>
        <p:spPr>
          <a:xfrm>
            <a:off x="24693386" y="10579108"/>
            <a:ext cx="609600" cy="307777"/>
          </a:xfrm>
          <a:prstGeom prst="rect">
            <a:avLst/>
          </a:prstGeom>
          <a:ln cap="rnd"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400" dirty="0" smtClean="0"/>
              <a:t>+</a:t>
            </a:r>
            <a:endParaRPr kumimoji="1" lang="zh-CN" altLang="en-US" sz="1400"/>
          </a:p>
        </p:txBody>
      </p:sp>
      <p:sp>
        <p:nvSpPr>
          <p:cNvPr id="183" name="文本框 182"/>
          <p:cNvSpPr txBox="1"/>
          <p:nvPr/>
        </p:nvSpPr>
        <p:spPr>
          <a:xfrm>
            <a:off x="24675856" y="12609933"/>
            <a:ext cx="1876597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600" smtClean="0"/>
              <a:t>实时修改样式</a:t>
            </a:r>
            <a:r>
              <a:rPr kumimoji="1" lang="en-US" altLang="zh-CN" sz="1600" dirty="0" smtClean="0"/>
              <a:t>(</a:t>
            </a:r>
            <a:r>
              <a:rPr kumimoji="1" lang="zh-CN" altLang="en-US" sz="1600" smtClean="0"/>
              <a:t>预览</a:t>
            </a:r>
            <a:r>
              <a:rPr kumimoji="1" lang="en-US" altLang="zh-CN" sz="1600" dirty="0" smtClean="0"/>
              <a:t>)</a:t>
            </a:r>
            <a:endParaRPr kumimoji="1" lang="zh-CN" altLang="en-US" sz="1600"/>
          </a:p>
        </p:txBody>
      </p:sp>
      <p:sp>
        <p:nvSpPr>
          <p:cNvPr id="184" name="文本框 183"/>
          <p:cNvSpPr txBox="1"/>
          <p:nvPr/>
        </p:nvSpPr>
        <p:spPr>
          <a:xfrm>
            <a:off x="24675856" y="12154174"/>
            <a:ext cx="1865289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600" smtClean="0"/>
              <a:t>更换标题</a:t>
            </a:r>
            <a:endParaRPr kumimoji="1" lang="zh-CN" altLang="en-US" sz="1600"/>
          </a:p>
        </p:txBody>
      </p:sp>
      <p:sp>
        <p:nvSpPr>
          <p:cNvPr id="185" name="文本框 184"/>
          <p:cNvSpPr txBox="1"/>
          <p:nvPr/>
        </p:nvSpPr>
        <p:spPr>
          <a:xfrm>
            <a:off x="24675856" y="11686922"/>
            <a:ext cx="1865288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600" smtClean="0"/>
              <a:t>保存并返回</a:t>
            </a:r>
            <a:endParaRPr kumimoji="1" lang="zh-CN" altLang="en-US" sz="1600"/>
          </a:p>
        </p:txBody>
      </p:sp>
      <p:sp>
        <p:nvSpPr>
          <p:cNvPr id="186" name="文本框 185"/>
          <p:cNvSpPr txBox="1"/>
          <p:nvPr/>
        </p:nvSpPr>
        <p:spPr>
          <a:xfrm>
            <a:off x="24675856" y="11219670"/>
            <a:ext cx="1865288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600" smtClean="0"/>
              <a:t>内容排序</a:t>
            </a:r>
            <a:endParaRPr kumimoji="1" lang="zh-CN" altLang="en-US" sz="1600"/>
          </a:p>
        </p:txBody>
      </p:sp>
      <p:sp>
        <p:nvSpPr>
          <p:cNvPr id="187" name="文本框 186"/>
          <p:cNvSpPr txBox="1"/>
          <p:nvPr/>
        </p:nvSpPr>
        <p:spPr>
          <a:xfrm>
            <a:off x="24675855" y="10752418"/>
            <a:ext cx="1865287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600" smtClean="0"/>
              <a:t>内容删除</a:t>
            </a:r>
            <a:endParaRPr kumimoji="1" lang="zh-CN" altLang="en-US" sz="1600"/>
          </a:p>
        </p:txBody>
      </p:sp>
      <p:cxnSp>
        <p:nvCxnSpPr>
          <p:cNvPr id="188" name="直线箭头连接符 187"/>
          <p:cNvCxnSpPr>
            <a:endCxn id="171" idx="1"/>
          </p:cNvCxnSpPr>
          <p:nvPr/>
        </p:nvCxnSpPr>
        <p:spPr>
          <a:xfrm>
            <a:off x="22007310" y="8841951"/>
            <a:ext cx="1356633" cy="1337323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10989763" y="3695918"/>
            <a:ext cx="1865287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600" smtClean="0"/>
              <a:t>修改背景样式</a:t>
            </a:r>
            <a:endParaRPr kumimoji="1" lang="zh-CN" altLang="en-US" sz="1600"/>
          </a:p>
        </p:txBody>
      </p:sp>
      <p:sp>
        <p:nvSpPr>
          <p:cNvPr id="154" name="文本框 153"/>
          <p:cNvSpPr txBox="1"/>
          <p:nvPr/>
        </p:nvSpPr>
        <p:spPr>
          <a:xfrm>
            <a:off x="20101294" y="3682565"/>
            <a:ext cx="1865287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600" smtClean="0"/>
              <a:t>修改背景样式</a:t>
            </a:r>
            <a:endParaRPr kumimoji="1" lang="zh-CN" altLang="en-US" sz="1600"/>
          </a:p>
        </p:txBody>
      </p:sp>
      <p:sp>
        <p:nvSpPr>
          <p:cNvPr id="155" name="文本框 154"/>
          <p:cNvSpPr txBox="1"/>
          <p:nvPr/>
        </p:nvSpPr>
        <p:spPr>
          <a:xfrm>
            <a:off x="1866922" y="10212965"/>
            <a:ext cx="1865287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600" smtClean="0"/>
              <a:t>修改背景样式</a:t>
            </a:r>
            <a:endParaRPr kumimoji="1" lang="zh-CN" altLang="en-US" sz="1600"/>
          </a:p>
        </p:txBody>
      </p:sp>
      <p:sp>
        <p:nvSpPr>
          <p:cNvPr id="169" name="文本框 168"/>
          <p:cNvSpPr txBox="1"/>
          <p:nvPr/>
        </p:nvSpPr>
        <p:spPr>
          <a:xfrm>
            <a:off x="10984107" y="10208620"/>
            <a:ext cx="1865287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600" smtClean="0"/>
              <a:t>修改背景样式</a:t>
            </a:r>
            <a:endParaRPr kumimoji="1" lang="zh-CN" altLang="en-US" sz="1600"/>
          </a:p>
        </p:txBody>
      </p:sp>
      <p:sp>
        <p:nvSpPr>
          <p:cNvPr id="173" name="文本框 172"/>
          <p:cNvSpPr txBox="1"/>
          <p:nvPr/>
        </p:nvSpPr>
        <p:spPr>
          <a:xfrm>
            <a:off x="24670694" y="10285166"/>
            <a:ext cx="1865287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600" smtClean="0"/>
              <a:t>修改背景样式</a:t>
            </a:r>
            <a:endParaRPr kumimoji="1"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68024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407" y="5319618"/>
            <a:ext cx="3134169" cy="160653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53243" y="5275054"/>
            <a:ext cx="3302000" cy="5744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88552" y="5275054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&lt;</a:t>
            </a:r>
            <a:endParaRPr kumimoji="1" lang="zh-CN" altLang="en-US"/>
          </a:p>
        </p:txBody>
      </p:sp>
      <p:cxnSp>
        <p:nvCxnSpPr>
          <p:cNvPr id="7" name="直线连接符 6"/>
          <p:cNvCxnSpPr/>
          <p:nvPr/>
        </p:nvCxnSpPr>
        <p:spPr>
          <a:xfrm>
            <a:off x="1253243" y="6998416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599443" y="7113522"/>
            <a:ext cx="609600" cy="307777"/>
          </a:xfrm>
          <a:prstGeom prst="rect">
            <a:avLst/>
          </a:prstGeom>
          <a:ln cap="rnd"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400" dirty="0" smtClean="0"/>
              <a:t>+</a:t>
            </a:r>
            <a:endParaRPr kumimoji="1" lang="zh-CN" altLang="en-US" sz="14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899" y="7467287"/>
            <a:ext cx="2934726" cy="97824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582686" y="8547108"/>
            <a:ext cx="609600" cy="307777"/>
          </a:xfrm>
          <a:prstGeom prst="rect">
            <a:avLst/>
          </a:prstGeom>
          <a:ln cap="rnd"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400" dirty="0" smtClean="0"/>
              <a:t>+</a:t>
            </a:r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2565156" y="10577933"/>
            <a:ext cx="1876597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600" smtClean="0"/>
              <a:t>实时修改样式</a:t>
            </a:r>
            <a:r>
              <a:rPr kumimoji="1" lang="en-US" altLang="zh-CN" sz="1600" dirty="0" smtClean="0"/>
              <a:t>(</a:t>
            </a:r>
            <a:r>
              <a:rPr kumimoji="1" lang="zh-CN" altLang="en-US" sz="1600" smtClean="0"/>
              <a:t>预览</a:t>
            </a:r>
            <a:r>
              <a:rPr kumimoji="1" lang="en-US" altLang="zh-CN" sz="1600" dirty="0" smtClean="0"/>
              <a:t>)</a:t>
            </a:r>
            <a:endParaRPr kumimoji="1" lang="zh-CN" altLang="en-US" sz="1600"/>
          </a:p>
        </p:txBody>
      </p:sp>
      <p:sp>
        <p:nvSpPr>
          <p:cNvPr id="12" name="文本框 11"/>
          <p:cNvSpPr txBox="1"/>
          <p:nvPr/>
        </p:nvSpPr>
        <p:spPr>
          <a:xfrm>
            <a:off x="2565156" y="10122174"/>
            <a:ext cx="1865289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600" smtClean="0"/>
              <a:t>更换标题</a:t>
            </a:r>
            <a:endParaRPr kumimoji="1" lang="zh-CN" altLang="en-US" sz="1600"/>
          </a:p>
        </p:txBody>
      </p:sp>
      <p:sp>
        <p:nvSpPr>
          <p:cNvPr id="13" name="文本框 12"/>
          <p:cNvSpPr txBox="1"/>
          <p:nvPr/>
        </p:nvSpPr>
        <p:spPr>
          <a:xfrm>
            <a:off x="2565156" y="9654922"/>
            <a:ext cx="1865288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600" smtClean="0"/>
              <a:t>保存并返回</a:t>
            </a:r>
            <a:endParaRPr kumimoji="1" lang="zh-CN" altLang="en-US" sz="1600"/>
          </a:p>
        </p:txBody>
      </p:sp>
      <p:sp>
        <p:nvSpPr>
          <p:cNvPr id="14" name="文本框 13"/>
          <p:cNvSpPr txBox="1"/>
          <p:nvPr/>
        </p:nvSpPr>
        <p:spPr>
          <a:xfrm>
            <a:off x="2565156" y="9187670"/>
            <a:ext cx="1865288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600" smtClean="0"/>
              <a:t>内容排序</a:t>
            </a:r>
            <a:endParaRPr kumimoji="1" lang="zh-CN" altLang="en-US" sz="1600"/>
          </a:p>
        </p:txBody>
      </p:sp>
      <p:sp>
        <p:nvSpPr>
          <p:cNvPr id="15" name="文本框 14"/>
          <p:cNvSpPr txBox="1"/>
          <p:nvPr/>
        </p:nvSpPr>
        <p:spPr>
          <a:xfrm>
            <a:off x="2565155" y="8720418"/>
            <a:ext cx="1865287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600" smtClean="0"/>
              <a:t>内容删除</a:t>
            </a:r>
            <a:endParaRPr kumimoji="1" lang="zh-CN" altLang="en-US" sz="160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232" y="5319618"/>
            <a:ext cx="3134169" cy="1606531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636068" y="5275054"/>
            <a:ext cx="3302000" cy="5744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771377" y="5275054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&lt;</a:t>
            </a:r>
            <a:endParaRPr kumimoji="1"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77" y="6998416"/>
            <a:ext cx="2934726" cy="978242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2512202" y="10514582"/>
            <a:ext cx="2043041" cy="50491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箭头连接符 28"/>
          <p:cNvCxnSpPr/>
          <p:nvPr/>
        </p:nvCxnSpPr>
        <p:spPr>
          <a:xfrm flipV="1">
            <a:off x="4555243" y="9824199"/>
            <a:ext cx="1080825" cy="942839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图片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057" y="5319618"/>
            <a:ext cx="3134169" cy="1606531"/>
          </a:xfrm>
          <a:prstGeom prst="rect">
            <a:avLst/>
          </a:prstGeom>
        </p:spPr>
      </p:pic>
      <p:sp>
        <p:nvSpPr>
          <p:cNvPr id="77" name="矩形 76"/>
          <p:cNvSpPr/>
          <p:nvPr/>
        </p:nvSpPr>
        <p:spPr>
          <a:xfrm>
            <a:off x="10018893" y="5275054"/>
            <a:ext cx="3302000" cy="5744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10154202" y="5275054"/>
            <a:ext cx="393056" cy="595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&lt;</a:t>
            </a:r>
            <a:endParaRPr kumimoji="1" lang="zh-CN" altLang="en-US"/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202" y="6998416"/>
            <a:ext cx="2934726" cy="978242"/>
          </a:xfrm>
          <a:prstGeom prst="rect">
            <a:avLst/>
          </a:prstGeom>
        </p:spPr>
      </p:pic>
      <p:sp>
        <p:nvSpPr>
          <p:cNvPr id="80" name="矩形 79"/>
          <p:cNvSpPr/>
          <p:nvPr/>
        </p:nvSpPr>
        <p:spPr>
          <a:xfrm>
            <a:off x="10014015" y="5273514"/>
            <a:ext cx="3302000" cy="574751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42845"/>
              </p:ext>
            </p:extLst>
          </p:nvPr>
        </p:nvGraphicFramePr>
        <p:xfrm>
          <a:off x="10023771" y="9747727"/>
          <a:ext cx="3302000" cy="1284466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3302000"/>
              </a:tblGrid>
              <a:tr h="6422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样式编辑</a:t>
                      </a:r>
                      <a:endParaRPr lang="zh-CN" altLang="en-US" sz="280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6422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样式管理</a:t>
                      </a:r>
                      <a:endParaRPr lang="zh-CN" altLang="en-US" sz="280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矩形 81"/>
          <p:cNvSpPr/>
          <p:nvPr/>
        </p:nvSpPr>
        <p:spPr>
          <a:xfrm>
            <a:off x="5724232" y="6998416"/>
            <a:ext cx="3134169" cy="97824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3" name="直线箭头连接符 82"/>
          <p:cNvCxnSpPr/>
          <p:nvPr/>
        </p:nvCxnSpPr>
        <p:spPr>
          <a:xfrm flipV="1">
            <a:off x="8862286" y="7581900"/>
            <a:ext cx="1161485" cy="3042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图片 9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873" y="1750674"/>
            <a:ext cx="3134169" cy="1606531"/>
          </a:xfrm>
          <a:prstGeom prst="rect">
            <a:avLst/>
          </a:prstGeom>
        </p:spPr>
      </p:pic>
      <p:sp>
        <p:nvSpPr>
          <p:cNvPr id="99" name="矩形 98"/>
          <p:cNvSpPr/>
          <p:nvPr/>
        </p:nvSpPr>
        <p:spPr>
          <a:xfrm>
            <a:off x="15390709" y="1706110"/>
            <a:ext cx="3302000" cy="5744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1" name="图片 10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6018" y="3429472"/>
            <a:ext cx="2934726" cy="978242"/>
          </a:xfrm>
          <a:prstGeom prst="rect">
            <a:avLst/>
          </a:prstGeom>
        </p:spPr>
      </p:pic>
      <p:sp>
        <p:nvSpPr>
          <p:cNvPr id="102" name="矩形 101"/>
          <p:cNvSpPr/>
          <p:nvPr/>
        </p:nvSpPr>
        <p:spPr>
          <a:xfrm>
            <a:off x="15478873" y="3429472"/>
            <a:ext cx="3134169" cy="97824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15454325" y="1750673"/>
            <a:ext cx="3134169" cy="1606531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15390709" y="4872986"/>
            <a:ext cx="3302000" cy="2577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7" name="直线连接符 106"/>
          <p:cNvCxnSpPr/>
          <p:nvPr/>
        </p:nvCxnSpPr>
        <p:spPr>
          <a:xfrm>
            <a:off x="15390709" y="5455698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15478447" y="49693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smtClean="0"/>
              <a:t>样式编辑</a:t>
            </a:r>
            <a:endParaRPr kumimoji="1" lang="zh-CN" altLang="en-US" sz="1800"/>
          </a:p>
        </p:txBody>
      </p:sp>
      <p:sp>
        <p:nvSpPr>
          <p:cNvPr id="109" name="文本框 108"/>
          <p:cNvSpPr txBox="1"/>
          <p:nvPr/>
        </p:nvSpPr>
        <p:spPr>
          <a:xfrm>
            <a:off x="18355575" y="495818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 smtClean="0"/>
              <a:t>X</a:t>
            </a:r>
            <a:endParaRPr kumimoji="1" lang="zh-CN" altLang="en-US" sz="1800"/>
          </a:p>
        </p:txBody>
      </p:sp>
      <p:cxnSp>
        <p:nvCxnSpPr>
          <p:cNvPr id="110" name="直线连接符 109"/>
          <p:cNvCxnSpPr/>
          <p:nvPr/>
        </p:nvCxnSpPr>
        <p:spPr>
          <a:xfrm flipV="1">
            <a:off x="16151148" y="5466832"/>
            <a:ext cx="0" cy="1983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15365076" y="5500662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smtClean="0"/>
              <a:t>标题</a:t>
            </a:r>
            <a:endParaRPr kumimoji="1" lang="zh-CN" altLang="en-US" sz="900"/>
          </a:p>
        </p:txBody>
      </p:sp>
      <p:cxnSp>
        <p:nvCxnSpPr>
          <p:cNvPr id="112" name="直线连接符 111"/>
          <p:cNvCxnSpPr/>
          <p:nvPr/>
        </p:nvCxnSpPr>
        <p:spPr>
          <a:xfrm flipV="1">
            <a:off x="15390709" y="5731494"/>
            <a:ext cx="760439" cy="2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15341832" y="578207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i="1" smtClean="0"/>
              <a:t>字体类型</a:t>
            </a:r>
            <a:endParaRPr kumimoji="1" lang="zh-CN" altLang="en-US" sz="1400" i="1"/>
          </a:p>
        </p:txBody>
      </p:sp>
      <p:sp>
        <p:nvSpPr>
          <p:cNvPr id="114" name="文本框 113"/>
          <p:cNvSpPr txBox="1"/>
          <p:nvPr/>
        </p:nvSpPr>
        <p:spPr>
          <a:xfrm>
            <a:off x="15352091" y="60898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i="1" smtClean="0"/>
              <a:t>颜色</a:t>
            </a:r>
            <a:endParaRPr kumimoji="1" lang="zh-CN" altLang="en-US" sz="1400" i="1"/>
          </a:p>
        </p:txBody>
      </p:sp>
      <p:sp>
        <p:nvSpPr>
          <p:cNvPr id="115" name="文本框 114"/>
          <p:cNvSpPr txBox="1"/>
          <p:nvPr/>
        </p:nvSpPr>
        <p:spPr>
          <a:xfrm>
            <a:off x="15352091" y="639762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i="1" smtClean="0"/>
              <a:t>透明度</a:t>
            </a:r>
            <a:endParaRPr kumimoji="1" lang="zh-CN" altLang="en-US" sz="1400" i="1"/>
          </a:p>
        </p:txBody>
      </p:sp>
      <p:sp>
        <p:nvSpPr>
          <p:cNvPr id="116" name="文本框 115"/>
          <p:cNvSpPr txBox="1"/>
          <p:nvPr/>
        </p:nvSpPr>
        <p:spPr>
          <a:xfrm>
            <a:off x="15341832" y="671558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i="1" smtClean="0"/>
              <a:t>大小</a:t>
            </a:r>
            <a:endParaRPr kumimoji="1" lang="zh-CN" altLang="en-US" sz="1400" i="1"/>
          </a:p>
        </p:txBody>
      </p:sp>
      <p:sp>
        <p:nvSpPr>
          <p:cNvPr id="117" name="文本框 116"/>
          <p:cNvSpPr txBox="1"/>
          <p:nvPr/>
        </p:nvSpPr>
        <p:spPr>
          <a:xfrm>
            <a:off x="16607443" y="6189098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smtClean="0"/>
              <a:t>相关设置区域</a:t>
            </a:r>
            <a:endParaRPr kumimoji="1" lang="zh-CN" altLang="en-US" sz="1800"/>
          </a:p>
        </p:txBody>
      </p:sp>
      <p:sp>
        <p:nvSpPr>
          <p:cNvPr id="118" name="文本框 117"/>
          <p:cNvSpPr txBox="1"/>
          <p:nvPr/>
        </p:nvSpPr>
        <p:spPr>
          <a:xfrm>
            <a:off x="17497747" y="499617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保存样式</a:t>
            </a:r>
            <a:endParaRPr kumimoji="1" lang="zh-CN" altLang="en-US" sz="1400"/>
          </a:p>
        </p:txBody>
      </p:sp>
      <p:pic>
        <p:nvPicPr>
          <p:cNvPr id="119" name="图片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325" y="8722958"/>
            <a:ext cx="3134169" cy="1606531"/>
          </a:xfrm>
          <a:prstGeom prst="rect">
            <a:avLst/>
          </a:prstGeom>
        </p:spPr>
      </p:pic>
      <p:sp>
        <p:nvSpPr>
          <p:cNvPr id="120" name="矩形 119"/>
          <p:cNvSpPr/>
          <p:nvPr/>
        </p:nvSpPr>
        <p:spPr>
          <a:xfrm>
            <a:off x="15366161" y="8678394"/>
            <a:ext cx="3302000" cy="5744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1" name="图片 1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1470" y="10401756"/>
            <a:ext cx="2934726" cy="978242"/>
          </a:xfrm>
          <a:prstGeom prst="rect">
            <a:avLst/>
          </a:prstGeom>
        </p:spPr>
      </p:pic>
      <p:sp>
        <p:nvSpPr>
          <p:cNvPr id="122" name="矩形 121"/>
          <p:cNvSpPr/>
          <p:nvPr/>
        </p:nvSpPr>
        <p:spPr>
          <a:xfrm>
            <a:off x="15454325" y="10401756"/>
            <a:ext cx="3134169" cy="97824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15429777" y="8722957"/>
            <a:ext cx="3134169" cy="1606531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15366161" y="11872198"/>
            <a:ext cx="3302000" cy="2577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5" name="直线连接符 124"/>
          <p:cNvCxnSpPr/>
          <p:nvPr/>
        </p:nvCxnSpPr>
        <p:spPr>
          <a:xfrm>
            <a:off x="15366161" y="12454910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/>
          <p:cNvSpPr txBox="1"/>
          <p:nvPr/>
        </p:nvSpPr>
        <p:spPr>
          <a:xfrm>
            <a:off x="15453899" y="1196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smtClean="0"/>
              <a:t>样式管理</a:t>
            </a:r>
            <a:endParaRPr kumimoji="1" lang="zh-CN" altLang="en-US" sz="1800"/>
          </a:p>
        </p:txBody>
      </p:sp>
      <p:sp>
        <p:nvSpPr>
          <p:cNvPr id="127" name="文本框 126"/>
          <p:cNvSpPr txBox="1"/>
          <p:nvPr/>
        </p:nvSpPr>
        <p:spPr>
          <a:xfrm>
            <a:off x="18331027" y="1195739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 smtClean="0"/>
              <a:t>X</a:t>
            </a:r>
            <a:endParaRPr kumimoji="1" lang="zh-CN" altLang="en-US" sz="1800"/>
          </a:p>
        </p:txBody>
      </p:sp>
      <p:sp>
        <p:nvSpPr>
          <p:cNvPr id="128" name="矩形 127"/>
          <p:cNvSpPr/>
          <p:nvPr/>
        </p:nvSpPr>
        <p:spPr>
          <a:xfrm>
            <a:off x="15501470" y="12638096"/>
            <a:ext cx="1413362" cy="161290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9" name="文本框 128"/>
          <p:cNvSpPr txBox="1"/>
          <p:nvPr/>
        </p:nvSpPr>
        <p:spPr>
          <a:xfrm>
            <a:off x="16373415" y="1390980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删除</a:t>
            </a:r>
            <a:endParaRPr kumimoji="1" lang="zh-CN" altLang="en-US" sz="1200"/>
          </a:p>
        </p:txBody>
      </p:sp>
      <p:sp>
        <p:nvSpPr>
          <p:cNvPr id="130" name="文本框 129"/>
          <p:cNvSpPr txBox="1"/>
          <p:nvPr/>
        </p:nvSpPr>
        <p:spPr>
          <a:xfrm>
            <a:off x="16373415" y="1360956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预览</a:t>
            </a:r>
            <a:endParaRPr kumimoji="1" lang="zh-CN" altLang="en-US" sz="1200"/>
          </a:p>
        </p:txBody>
      </p:sp>
      <p:sp>
        <p:nvSpPr>
          <p:cNvPr id="131" name="文本框 130"/>
          <p:cNvSpPr txBox="1"/>
          <p:nvPr/>
        </p:nvSpPr>
        <p:spPr>
          <a:xfrm>
            <a:off x="16373415" y="1330604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设置</a:t>
            </a:r>
            <a:endParaRPr kumimoji="1" lang="zh-CN" altLang="en-US" sz="1200"/>
          </a:p>
        </p:txBody>
      </p:sp>
      <p:sp>
        <p:nvSpPr>
          <p:cNvPr id="132" name="文本框 131"/>
          <p:cNvSpPr txBox="1"/>
          <p:nvPr/>
        </p:nvSpPr>
        <p:spPr>
          <a:xfrm>
            <a:off x="15726148" y="12815596"/>
            <a:ext cx="687432" cy="117115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mtClean="0"/>
              <a:t>样式</a:t>
            </a:r>
            <a:r>
              <a:rPr kumimoji="1" lang="en-US" altLang="zh-CN" dirty="0" smtClean="0"/>
              <a:t>A</a:t>
            </a:r>
            <a:endParaRPr kumimoji="1"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10872935" y="9789698"/>
            <a:ext cx="1636566" cy="50491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10872935" y="10460728"/>
            <a:ext cx="1636566" cy="50491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7" name="直线箭头连接符 136"/>
          <p:cNvCxnSpPr/>
          <p:nvPr/>
        </p:nvCxnSpPr>
        <p:spPr>
          <a:xfrm flipV="1">
            <a:off x="12509501" y="7450549"/>
            <a:ext cx="2861538" cy="2618366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线箭头连接符 138"/>
          <p:cNvCxnSpPr/>
          <p:nvPr/>
        </p:nvCxnSpPr>
        <p:spPr>
          <a:xfrm>
            <a:off x="12521511" y="10723832"/>
            <a:ext cx="2843565" cy="2720713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4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4883</TotalTime>
  <Words>1308</Words>
  <Application>Microsoft Macintosh PowerPoint</Application>
  <PresentationFormat>自定义</PresentationFormat>
  <Paragraphs>629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DengXian</vt:lpstr>
      <vt:lpstr>DengXian Light</vt:lpstr>
      <vt:lpstr>Hiragino Sans GB W3</vt:lpstr>
      <vt:lpstr>Mangal</vt:lpstr>
      <vt:lpstr>SimHei</vt:lpstr>
      <vt:lpstr>STZhongsong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99</cp:revision>
  <cp:lastPrinted>2018-04-04T02:22:04Z</cp:lastPrinted>
  <dcterms:created xsi:type="dcterms:W3CDTF">2018-04-04T01:25:03Z</dcterms:created>
  <dcterms:modified xsi:type="dcterms:W3CDTF">2018-07-30T11:58:26Z</dcterms:modified>
</cp:coreProperties>
</file>