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9B9"/>
    <a:srgbClr val="FDD726"/>
    <a:srgbClr val="E2E2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BBB9-67B0-4479-9D80-44F3D75143C0}" type="datetimeFigureOut">
              <a:rPr lang="en-US" smtClean="0"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177B-12E6-4353-A44E-A1E1ED7801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729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BBB9-67B0-4479-9D80-44F3D75143C0}" type="datetimeFigureOut">
              <a:rPr lang="en-US" smtClean="0"/>
              <a:t>11/19/2021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177B-12E6-4353-A44E-A1E1ED7801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40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BBB9-67B0-4479-9D80-44F3D75143C0}" type="datetimeFigureOut">
              <a:rPr lang="en-US" smtClean="0"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177B-12E6-4353-A44E-A1E1ED7801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169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BBB9-67B0-4479-9D80-44F3D75143C0}" type="datetimeFigureOut">
              <a:rPr lang="en-US" smtClean="0"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177B-12E6-4353-A44E-A1E1ED7801E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4715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BBB9-67B0-4479-9D80-44F3D75143C0}" type="datetimeFigureOut">
              <a:rPr lang="en-US" smtClean="0"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177B-12E6-4353-A44E-A1E1ED7801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93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BBB9-67B0-4479-9D80-44F3D75143C0}" type="datetimeFigureOut">
              <a:rPr lang="en-US" smtClean="0"/>
              <a:t>11/19/2021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177B-12E6-4353-A44E-A1E1ED7801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927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BBB9-67B0-4479-9D80-44F3D75143C0}" type="datetimeFigureOut">
              <a:rPr lang="en-US" smtClean="0"/>
              <a:t>11/19/2021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177B-12E6-4353-A44E-A1E1ED7801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869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BBB9-67B0-4479-9D80-44F3D75143C0}" type="datetimeFigureOut">
              <a:rPr lang="en-US" smtClean="0"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177B-12E6-4353-A44E-A1E1ED7801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833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BBB9-67B0-4479-9D80-44F3D75143C0}" type="datetimeFigureOut">
              <a:rPr lang="en-US" smtClean="0"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177B-12E6-4353-A44E-A1E1ED7801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251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BBB9-67B0-4479-9D80-44F3D75143C0}" type="datetimeFigureOut">
              <a:rPr lang="en-US" smtClean="0"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177B-12E6-4353-A44E-A1E1ED7801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548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BBB9-67B0-4479-9D80-44F3D75143C0}" type="datetimeFigureOut">
              <a:rPr lang="en-US" smtClean="0"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177B-12E6-4353-A44E-A1E1ED7801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22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BBB9-67B0-4479-9D80-44F3D75143C0}" type="datetimeFigureOut">
              <a:rPr lang="en-US" smtClean="0"/>
              <a:t>11/19/2021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177B-12E6-4353-A44E-A1E1ED7801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834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BBB9-67B0-4479-9D80-44F3D75143C0}" type="datetimeFigureOut">
              <a:rPr lang="en-US" smtClean="0"/>
              <a:t>11/19/2021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177B-12E6-4353-A44E-A1E1ED7801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278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BBB9-67B0-4479-9D80-44F3D75143C0}" type="datetimeFigureOut">
              <a:rPr lang="en-US" smtClean="0"/>
              <a:t>11/19/2021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177B-12E6-4353-A44E-A1E1ED7801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665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BBB9-67B0-4479-9D80-44F3D75143C0}" type="datetimeFigureOut">
              <a:rPr lang="en-US" smtClean="0"/>
              <a:t>11/19/2021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177B-12E6-4353-A44E-A1E1ED7801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77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BBB9-67B0-4479-9D80-44F3D75143C0}" type="datetimeFigureOut">
              <a:rPr lang="en-US" smtClean="0"/>
              <a:t>11/19/2021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177B-12E6-4353-A44E-A1E1ED7801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070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BBB9-67B0-4479-9D80-44F3D75143C0}" type="datetimeFigureOut">
              <a:rPr lang="en-US" smtClean="0"/>
              <a:t>11/19/2021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5177B-12E6-4353-A44E-A1E1ED7801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883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8E3BBB9-67B0-4479-9D80-44F3D75143C0}" type="datetimeFigureOut">
              <a:rPr lang="en-US" smtClean="0"/>
              <a:t>11/19/2021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5177B-12E6-4353-A44E-A1E1ED7801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266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microsoft.com/office/2007/relationships/hdphoto" Target="../media/hdphoto5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12" Type="http://schemas.openxmlformats.org/officeDocument/2006/relationships/image" Target="../media/image11.png"/><Relationship Id="rId2" Type="http://schemas.openxmlformats.org/officeDocument/2006/relationships/image" Target="../media/image7.png"/><Relationship Id="rId16" Type="http://schemas.openxmlformats.org/officeDocument/2006/relationships/hyperlink" Target="https://drive.google.com/file/d/1GO3v20Tyq5skbwFz94cN6olXaOSDrXUm/view?usp=sharing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venmo.com/code?user_id=2854212891312128426&amp;created=1636943247.191681&amp;printed=1" TargetMode="External"/><Relationship Id="rId11" Type="http://schemas.openxmlformats.org/officeDocument/2006/relationships/hyperlink" Target="https://cash.app/$hustlenyc1986" TargetMode="External"/><Relationship Id="rId5" Type="http://schemas.microsoft.com/office/2007/relationships/hdphoto" Target="../media/hdphoto2.wdp"/><Relationship Id="rId15" Type="http://schemas.openxmlformats.org/officeDocument/2006/relationships/image" Target="../media/image13.png"/><Relationship Id="rId10" Type="http://schemas.microsoft.com/office/2007/relationships/hdphoto" Target="../media/hdphoto4.wdp"/><Relationship Id="rId4" Type="http://schemas.openxmlformats.org/officeDocument/2006/relationships/image" Target="../media/image8.png"/><Relationship Id="rId9" Type="http://schemas.openxmlformats.org/officeDocument/2006/relationships/image" Target="../media/image10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62BD9FE6-B66B-4DCF-83F6-8C5A1D192624}"/>
              </a:ext>
            </a:extLst>
          </p:cNvPr>
          <p:cNvGrpSpPr/>
          <p:nvPr/>
        </p:nvGrpSpPr>
        <p:grpSpPr>
          <a:xfrm>
            <a:off x="1110605" y="1591732"/>
            <a:ext cx="10254876" cy="3062794"/>
            <a:chOff x="912597" y="322224"/>
            <a:chExt cx="10254876" cy="3062794"/>
          </a:xfrm>
        </p:grpSpPr>
        <p:pic>
          <p:nvPicPr>
            <p:cNvPr id="10" name="Picture 9" descr="Logo&#10;&#10;Description automatically generated">
              <a:extLst>
                <a:ext uri="{FF2B5EF4-FFF2-40B4-BE49-F238E27FC236}">
                  <a16:creationId xmlns:a16="http://schemas.microsoft.com/office/drawing/2014/main" id="{0F942E09-4983-4CD3-A7D2-A78C2680B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4524" y="322224"/>
              <a:ext cx="10142949" cy="2539574"/>
            </a:xfrm>
            <a:prstGeom prst="rect">
              <a:avLst/>
            </a:prstGeom>
          </p:spPr>
        </p:pic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72981CF-F6AB-45BF-9584-506534E135CC}"/>
                </a:ext>
              </a:extLst>
            </p:cNvPr>
            <p:cNvSpPr/>
            <p:nvPr/>
          </p:nvSpPr>
          <p:spPr>
            <a:xfrm>
              <a:off x="2624604" y="2410187"/>
              <a:ext cx="672972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3200" dirty="0">
                  <a:ln w="0"/>
                  <a:solidFill>
                    <a:srgbClr val="FDD726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Compromiso de compra y venta</a:t>
              </a:r>
              <a:endParaRPr lang="en-US" sz="3200" b="0" cap="none" spc="0" dirty="0">
                <a:ln w="0"/>
                <a:solidFill>
                  <a:srgbClr val="FDD7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BFE6FEE-CF55-4619-8887-542E51D56D40}"/>
                </a:ext>
              </a:extLst>
            </p:cNvPr>
            <p:cNvSpPr/>
            <p:nvPr/>
          </p:nvSpPr>
          <p:spPr>
            <a:xfrm>
              <a:off x="912597" y="2861798"/>
              <a:ext cx="10153742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dirty="0">
                  <a:ln w="0"/>
                  <a:solidFill>
                    <a:srgbClr val="FDD726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(</a:t>
              </a:r>
              <a:r>
                <a:rPr lang="es-CO" sz="2800" dirty="0">
                  <a:ln w="0"/>
                  <a:solidFill>
                    <a:srgbClr val="FDD726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Joyas</a:t>
              </a:r>
              <a:r>
                <a:rPr lang="en-US" sz="2800" dirty="0">
                  <a:ln w="0"/>
                  <a:solidFill>
                    <a:srgbClr val="FDD726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, </a:t>
              </a:r>
              <a:r>
                <a:rPr lang="es-419" sz="2800" dirty="0">
                  <a:ln w="0"/>
                  <a:solidFill>
                    <a:srgbClr val="FDD726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electrodomésticos</a:t>
              </a:r>
              <a:r>
                <a:rPr lang="en-US" sz="2800" dirty="0">
                  <a:ln w="0"/>
                  <a:solidFill>
                    <a:srgbClr val="FDD726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, </a:t>
              </a:r>
              <a:r>
                <a:rPr lang="en-US" sz="2800" dirty="0" err="1">
                  <a:ln w="0"/>
                  <a:solidFill>
                    <a:srgbClr val="FDD726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herramientas</a:t>
              </a:r>
              <a:r>
                <a:rPr lang="en-US" sz="2800" dirty="0">
                  <a:ln w="0"/>
                  <a:solidFill>
                    <a:srgbClr val="FDD726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, </a:t>
              </a:r>
              <a:r>
                <a:rPr lang="en-US" sz="2800" dirty="0" err="1">
                  <a:ln w="0"/>
                  <a:solidFill>
                    <a:srgbClr val="FDD726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vehículos</a:t>
              </a:r>
              <a:r>
                <a:rPr lang="en-US" sz="2800" dirty="0">
                  <a:ln w="0"/>
                  <a:solidFill>
                    <a:srgbClr val="FDD726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, etc..)</a:t>
              </a:r>
              <a:endParaRPr lang="en-US" sz="2800" b="0" cap="none" spc="0" dirty="0">
                <a:ln w="0"/>
                <a:solidFill>
                  <a:srgbClr val="FDD7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2422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BEA1A8E-607E-41C3-984A-E7EDED61DB7E}"/>
              </a:ext>
            </a:extLst>
          </p:cNvPr>
          <p:cNvSpPr/>
          <p:nvPr/>
        </p:nvSpPr>
        <p:spPr>
          <a:xfrm>
            <a:off x="1458896" y="1553048"/>
            <a:ext cx="185499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rgbClr val="FDD7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Empeño</a:t>
            </a:r>
            <a:endParaRPr lang="en-US" sz="3200" b="0" cap="none" spc="0" dirty="0">
              <a:ln w="0"/>
              <a:solidFill>
                <a:srgbClr val="FDD72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4FD8D0-BA63-495A-8504-6D8F06521372}"/>
              </a:ext>
            </a:extLst>
          </p:cNvPr>
          <p:cNvSpPr/>
          <p:nvPr/>
        </p:nvSpPr>
        <p:spPr>
          <a:xfrm>
            <a:off x="1458897" y="2391530"/>
            <a:ext cx="9709093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n w="0"/>
                <a:solidFill>
                  <a:srgbClr val="FDD7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Id o pasaporte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n w="0"/>
                <a:solidFill>
                  <a:srgbClr val="FDD7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Las prendas seran evaluadas</a:t>
            </a:r>
          </a:p>
          <a:p>
            <a:r>
              <a:rPr lang="en-US" sz="1600" dirty="0">
                <a:ln w="0"/>
                <a:solidFill>
                  <a:srgbClr val="FDD7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en-US" sz="1600" dirty="0" err="1">
                <a:ln w="0"/>
                <a:solidFill>
                  <a:srgbClr val="FDD7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Acuerdo</a:t>
            </a:r>
            <a:r>
              <a:rPr lang="en-US" sz="1600" dirty="0">
                <a:ln w="0"/>
                <a:solidFill>
                  <a:srgbClr val="FDD7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600" dirty="0" err="1">
                <a:ln w="0"/>
                <a:solidFill>
                  <a:srgbClr val="FDD7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el</a:t>
            </a:r>
            <a:r>
              <a:rPr lang="en-US" sz="1600" dirty="0">
                <a:ln w="0"/>
                <a:solidFill>
                  <a:srgbClr val="FDD7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600" dirty="0" err="1">
                <a:ln w="0"/>
                <a:solidFill>
                  <a:srgbClr val="FDD7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precio</a:t>
            </a:r>
            <a:r>
              <a:rPr lang="en-US" sz="1600" dirty="0">
                <a:ln w="0"/>
                <a:solidFill>
                  <a:srgbClr val="FDD7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de la </a:t>
            </a:r>
            <a:r>
              <a:rPr lang="en-US" sz="1600" dirty="0" err="1">
                <a:ln w="0"/>
                <a:solidFill>
                  <a:srgbClr val="FDD7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prenda</a:t>
            </a:r>
            <a:r>
              <a:rPr lang="en-US" sz="1600" dirty="0">
                <a:ln w="0"/>
                <a:solidFill>
                  <a:srgbClr val="FDD7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se </a:t>
            </a:r>
            <a:r>
              <a:rPr lang="en-US" sz="1600" dirty="0" err="1">
                <a:ln w="0"/>
                <a:solidFill>
                  <a:srgbClr val="FDD7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dara</a:t>
            </a:r>
            <a:r>
              <a:rPr lang="en-US" sz="1600" dirty="0">
                <a:ln w="0"/>
                <a:solidFill>
                  <a:srgbClr val="FDD7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600" dirty="0" err="1">
                <a:ln w="0"/>
                <a:solidFill>
                  <a:srgbClr val="FDD7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hastael</a:t>
            </a:r>
            <a:r>
              <a:rPr lang="en-US" sz="1600" dirty="0">
                <a:ln w="0"/>
                <a:solidFill>
                  <a:srgbClr val="FDD7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80% </a:t>
            </a:r>
            <a:r>
              <a:rPr lang="en-US" sz="1600" dirty="0" err="1">
                <a:ln w="0"/>
                <a:solidFill>
                  <a:srgbClr val="FDD7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</a:t>
            </a:r>
            <a:r>
              <a:rPr lang="en-US" sz="1600" dirty="0">
                <a:ln w="0"/>
                <a:solidFill>
                  <a:srgbClr val="FDD7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600" dirty="0" err="1">
                <a:ln w="0"/>
                <a:solidFill>
                  <a:srgbClr val="FDD7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prestamo</a:t>
            </a:r>
            <a:r>
              <a:rPr lang="en-US" sz="1600" dirty="0">
                <a:ln w="0"/>
                <a:solidFill>
                  <a:srgbClr val="FDD7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n w="0"/>
                <a:solidFill>
                  <a:srgbClr val="FDD7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 </a:t>
            </a:r>
            <a:r>
              <a:rPr lang="en-US" sz="1600" dirty="0" err="1">
                <a:ln w="0"/>
                <a:solidFill>
                  <a:srgbClr val="FDD7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firmara</a:t>
            </a:r>
            <a:r>
              <a:rPr lang="en-US" sz="1600" dirty="0">
                <a:ln w="0"/>
                <a:solidFill>
                  <a:srgbClr val="FDD7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una </a:t>
            </a:r>
            <a:r>
              <a:rPr lang="en-US" sz="1600" dirty="0" err="1">
                <a:ln w="0"/>
                <a:solidFill>
                  <a:srgbClr val="FDD7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promesa</a:t>
            </a:r>
            <a:r>
              <a:rPr lang="en-US" sz="1600" dirty="0">
                <a:ln w="0"/>
                <a:solidFill>
                  <a:srgbClr val="FDD7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de </a:t>
            </a:r>
            <a:r>
              <a:rPr lang="en-US" sz="1600" dirty="0" err="1">
                <a:ln w="0"/>
                <a:solidFill>
                  <a:srgbClr val="FDD7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pago</a:t>
            </a:r>
            <a:r>
              <a:rPr lang="en-US" sz="1600" dirty="0">
                <a:ln w="0"/>
                <a:solidFill>
                  <a:srgbClr val="FDD7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600" dirty="0" err="1">
                <a:ln w="0"/>
                <a:solidFill>
                  <a:srgbClr val="FDD7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Notarizable</a:t>
            </a:r>
            <a:endParaRPr lang="en-US" sz="1600" dirty="0">
              <a:ln w="0"/>
              <a:solidFill>
                <a:srgbClr val="FDD72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err="1">
                <a:ln w="0"/>
                <a:solidFill>
                  <a:srgbClr val="FDD7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Interes</a:t>
            </a:r>
            <a:endParaRPr lang="en-US" sz="1600" dirty="0">
              <a:ln w="0"/>
              <a:solidFill>
                <a:srgbClr val="FDD72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543300" lvl="7" indent="-342900">
              <a:buFont typeface="Arial" panose="020B0604020202020204" pitchFamily="34" charset="0"/>
              <a:buChar char="•"/>
            </a:pPr>
            <a:r>
              <a:rPr lang="en-US" sz="1600" dirty="0">
                <a:ln w="0"/>
                <a:solidFill>
                  <a:srgbClr val="FDD7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100USD a 1000USD 15% </a:t>
            </a:r>
            <a:r>
              <a:rPr lang="en-US" sz="1600" dirty="0" err="1">
                <a:ln w="0"/>
                <a:solidFill>
                  <a:srgbClr val="FDD7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mensual</a:t>
            </a:r>
            <a:endParaRPr lang="en-US" sz="1600" dirty="0">
              <a:ln w="0"/>
              <a:solidFill>
                <a:srgbClr val="FDD72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543300" lvl="7" indent="-342900">
              <a:buFont typeface="Arial" panose="020B0604020202020204" pitchFamily="34" charset="0"/>
              <a:buChar char="•"/>
            </a:pPr>
            <a:r>
              <a:rPr lang="en-US" sz="1600" dirty="0">
                <a:ln w="0"/>
                <a:solidFill>
                  <a:srgbClr val="FDD7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1000USD a 5000USD 12% </a:t>
            </a:r>
            <a:r>
              <a:rPr lang="en-US" sz="1600" dirty="0" err="1">
                <a:ln w="0"/>
                <a:solidFill>
                  <a:srgbClr val="FDD7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mensual</a:t>
            </a:r>
            <a:endParaRPr lang="en-US" sz="1600" dirty="0">
              <a:ln w="0"/>
              <a:solidFill>
                <a:srgbClr val="FDD72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543300" lvl="7" indent="-342900">
              <a:buFont typeface="Arial" panose="020B0604020202020204" pitchFamily="34" charset="0"/>
              <a:buChar char="•"/>
            </a:pPr>
            <a:r>
              <a:rPr lang="en-US" sz="1600" dirty="0">
                <a:ln w="0"/>
                <a:solidFill>
                  <a:srgbClr val="FDD7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5000USD a 10000USD 10% </a:t>
            </a:r>
            <a:r>
              <a:rPr lang="en-US" sz="1600" dirty="0" err="1">
                <a:ln w="0"/>
                <a:solidFill>
                  <a:srgbClr val="FDD7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mensual</a:t>
            </a:r>
            <a:endParaRPr lang="en-US" sz="1600" dirty="0">
              <a:ln w="0"/>
              <a:solidFill>
                <a:srgbClr val="FDD72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7"/>
            <a:endParaRPr lang="en-US" sz="3200" b="0" cap="none" spc="0" dirty="0">
              <a:ln w="0"/>
              <a:solidFill>
                <a:srgbClr val="FDD72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05A4D4-9AF0-4398-93EE-18C935D22BA2}"/>
              </a:ext>
            </a:extLst>
          </p:cNvPr>
          <p:cNvSpPr/>
          <p:nvPr/>
        </p:nvSpPr>
        <p:spPr>
          <a:xfrm>
            <a:off x="-849179" y="5358942"/>
            <a:ext cx="9709093" cy="8925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n w="0"/>
              <a:solidFill>
                <a:srgbClr val="FDD72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7"/>
            <a:endParaRPr lang="en-US" sz="3200" b="0" cap="none" spc="0" dirty="0">
              <a:ln w="0"/>
              <a:solidFill>
                <a:srgbClr val="FDD72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7BE9D9-FCDA-4871-A5FD-AC947762C2D2}"/>
              </a:ext>
            </a:extLst>
          </p:cNvPr>
          <p:cNvSpPr/>
          <p:nvPr/>
        </p:nvSpPr>
        <p:spPr>
          <a:xfrm>
            <a:off x="1458896" y="4488120"/>
            <a:ext cx="9709093" cy="236988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 err="1">
                <a:ln w="0"/>
                <a:solidFill>
                  <a:srgbClr val="FDD7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Pagos</a:t>
            </a:r>
            <a:r>
              <a:rPr lang="en-US" sz="1600" dirty="0">
                <a:ln w="0"/>
                <a:solidFill>
                  <a:srgbClr val="FDD7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seran </a:t>
            </a:r>
            <a:r>
              <a:rPr lang="en-US" sz="1600" dirty="0" err="1">
                <a:ln w="0"/>
                <a:solidFill>
                  <a:srgbClr val="FDD7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semanales</a:t>
            </a:r>
            <a:r>
              <a:rPr lang="en-US" sz="1600" dirty="0">
                <a:ln w="0"/>
                <a:solidFill>
                  <a:srgbClr val="FDD7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600" dirty="0" err="1">
                <a:ln w="0"/>
                <a:solidFill>
                  <a:srgbClr val="FDD7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interes</a:t>
            </a:r>
            <a:r>
              <a:rPr lang="en-US" sz="1600" dirty="0">
                <a:ln w="0"/>
                <a:solidFill>
                  <a:srgbClr val="FDD7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y capital o </a:t>
            </a:r>
            <a:r>
              <a:rPr lang="en-US" sz="1600" dirty="0" err="1">
                <a:ln w="0"/>
                <a:solidFill>
                  <a:srgbClr val="FDD7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segun</a:t>
            </a:r>
            <a:r>
              <a:rPr lang="en-US" sz="1600" dirty="0">
                <a:ln w="0"/>
                <a:solidFill>
                  <a:srgbClr val="FDD7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600" dirty="0" err="1">
                <a:ln w="0"/>
                <a:solidFill>
                  <a:srgbClr val="FDD7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el</a:t>
            </a:r>
            <a:r>
              <a:rPr lang="en-US" sz="1600" dirty="0">
                <a:ln w="0"/>
                <a:solidFill>
                  <a:srgbClr val="FDD7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600" dirty="0" err="1">
                <a:ln w="0"/>
                <a:solidFill>
                  <a:srgbClr val="FDD7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arreglo</a:t>
            </a:r>
            <a:r>
              <a:rPr lang="en-US" sz="1600" dirty="0">
                <a:ln w="0"/>
                <a:solidFill>
                  <a:srgbClr val="FDD7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verbal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n w="0"/>
                <a:solidFill>
                  <a:srgbClr val="FDD7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Las prendas no </a:t>
            </a:r>
            <a:r>
              <a:rPr lang="en-US" sz="1600" dirty="0" err="1">
                <a:ln w="0"/>
                <a:solidFill>
                  <a:srgbClr val="FDD7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estan</a:t>
            </a:r>
            <a:r>
              <a:rPr lang="en-US" sz="1600" dirty="0">
                <a:ln w="0"/>
                <a:solidFill>
                  <a:srgbClr val="FDD7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600" dirty="0" err="1">
                <a:ln w="0"/>
                <a:solidFill>
                  <a:srgbClr val="FDD7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sujetas</a:t>
            </a:r>
            <a:r>
              <a:rPr lang="en-US" sz="1600" dirty="0">
                <a:ln w="0"/>
                <a:solidFill>
                  <a:srgbClr val="FDD7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 </a:t>
            </a:r>
            <a:r>
              <a:rPr lang="en-US" sz="1600" dirty="0" err="1">
                <a:ln w="0"/>
                <a:solidFill>
                  <a:srgbClr val="FDD7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expiracion</a:t>
            </a:r>
            <a:endParaRPr lang="en-US" sz="1600" dirty="0">
              <a:ln w="0"/>
              <a:solidFill>
                <a:srgbClr val="FDD72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 err="1">
                <a:ln w="0"/>
                <a:solidFill>
                  <a:srgbClr val="FDD7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Vehiculos</a:t>
            </a:r>
            <a:r>
              <a:rPr lang="en-US" sz="1600" dirty="0">
                <a:ln w="0"/>
                <a:solidFill>
                  <a:srgbClr val="FDD7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en-US" sz="1600" dirty="0" err="1">
                <a:ln w="0"/>
                <a:solidFill>
                  <a:srgbClr val="FDD7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motos</a:t>
            </a:r>
            <a:r>
              <a:rPr lang="en-US" sz="1600" dirty="0">
                <a:ln w="0"/>
                <a:solidFill>
                  <a:srgbClr val="FDD7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en-US" sz="1600" dirty="0" err="1">
                <a:ln w="0"/>
                <a:solidFill>
                  <a:srgbClr val="FDD7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botes</a:t>
            </a:r>
            <a:r>
              <a:rPr lang="en-US" sz="1600" dirty="0">
                <a:ln w="0"/>
                <a:solidFill>
                  <a:srgbClr val="FDD7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(</a:t>
            </a:r>
            <a:r>
              <a:rPr lang="en-US" sz="1600" dirty="0" err="1">
                <a:ln w="0"/>
                <a:solidFill>
                  <a:srgbClr val="FDD7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titulo</a:t>
            </a:r>
            <a:r>
              <a:rPr lang="en-US" sz="1600" dirty="0">
                <a:ln w="0"/>
                <a:solidFill>
                  <a:srgbClr val="FDD7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no </a:t>
            </a:r>
            <a:r>
              <a:rPr lang="en-US" sz="1600" dirty="0" err="1">
                <a:ln w="0"/>
                <a:solidFill>
                  <a:srgbClr val="FDD7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financiados</a:t>
            </a:r>
            <a:r>
              <a:rPr lang="en-US" sz="1600" dirty="0">
                <a:ln w="0"/>
                <a:solidFill>
                  <a:srgbClr val="FDD7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 </a:t>
            </a:r>
          </a:p>
          <a:p>
            <a:r>
              <a:rPr lang="en-US" sz="1600" dirty="0">
                <a:ln w="0"/>
                <a:solidFill>
                  <a:srgbClr val="FDD7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se </a:t>
            </a:r>
            <a:r>
              <a:rPr lang="en-US" sz="1600" dirty="0" err="1">
                <a:ln w="0"/>
                <a:solidFill>
                  <a:srgbClr val="FDD7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firma</a:t>
            </a:r>
            <a:r>
              <a:rPr lang="en-US" sz="1600" dirty="0">
                <a:ln w="0"/>
                <a:solidFill>
                  <a:srgbClr val="FDD7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600" dirty="0" err="1">
                <a:ln w="0"/>
                <a:solidFill>
                  <a:srgbClr val="FDD7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recibo</a:t>
            </a:r>
            <a:r>
              <a:rPr lang="en-US" sz="1600" dirty="0">
                <a:ln w="0"/>
                <a:solidFill>
                  <a:srgbClr val="FDD7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de </a:t>
            </a:r>
            <a:r>
              <a:rPr lang="en-US" sz="1600" dirty="0" err="1">
                <a:ln w="0"/>
                <a:solidFill>
                  <a:srgbClr val="FDD7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venta</a:t>
            </a:r>
            <a:r>
              <a:rPr lang="en-US" sz="1600" dirty="0">
                <a:ln w="0"/>
                <a:solidFill>
                  <a:srgbClr val="FDD7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y </a:t>
            </a:r>
            <a:r>
              <a:rPr lang="en-US" sz="1600" dirty="0" err="1">
                <a:ln w="0"/>
                <a:solidFill>
                  <a:srgbClr val="FDD7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el</a:t>
            </a:r>
            <a:r>
              <a:rPr lang="en-US" sz="1600" dirty="0">
                <a:ln w="0"/>
                <a:solidFill>
                  <a:srgbClr val="FDD7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600" dirty="0" err="1">
                <a:ln w="0"/>
                <a:solidFill>
                  <a:srgbClr val="FDD7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vehiculo</a:t>
            </a:r>
            <a:r>
              <a:rPr lang="en-US" sz="1600" dirty="0">
                <a:ln w="0"/>
                <a:solidFill>
                  <a:srgbClr val="FDD7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sera </a:t>
            </a:r>
            <a:r>
              <a:rPr lang="en-US" sz="1600" dirty="0" err="1">
                <a:ln w="0"/>
                <a:solidFill>
                  <a:srgbClr val="FDD7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guardado</a:t>
            </a:r>
            <a:r>
              <a:rPr lang="en-US" sz="1600" dirty="0">
                <a:ln w="0"/>
                <a:solidFill>
                  <a:srgbClr val="FDD7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600" dirty="0" err="1">
                <a:ln w="0"/>
                <a:solidFill>
                  <a:srgbClr val="FDD7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</a:t>
            </a:r>
            <a:r>
              <a:rPr lang="en-US" sz="1600" dirty="0">
                <a:ln w="0"/>
                <a:solidFill>
                  <a:srgbClr val="FDD7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garage </a:t>
            </a:r>
            <a:r>
              <a:rPr lang="en-US" sz="1600" dirty="0" err="1">
                <a:ln w="0"/>
                <a:solidFill>
                  <a:srgbClr val="FDD7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cerrado</a:t>
            </a:r>
            <a:endParaRPr lang="en-US" sz="1600" dirty="0">
              <a:ln w="0"/>
              <a:solidFill>
                <a:srgbClr val="FDD72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n w="0"/>
                <a:solidFill>
                  <a:srgbClr val="FDD7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</a:t>
            </a:r>
            <a:r>
              <a:rPr lang="en-US" sz="1600" dirty="0" err="1">
                <a:ln w="0"/>
                <a:solidFill>
                  <a:srgbClr val="FDD7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Joyas</a:t>
            </a:r>
            <a:r>
              <a:rPr lang="en-US" sz="1600" dirty="0">
                <a:ln w="0"/>
                <a:solidFill>
                  <a:srgbClr val="FDD7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seran evaluadas por </a:t>
            </a:r>
            <a:r>
              <a:rPr lang="en-US" sz="1600" dirty="0" err="1">
                <a:ln w="0"/>
                <a:solidFill>
                  <a:srgbClr val="FDD7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el</a:t>
            </a:r>
            <a:r>
              <a:rPr lang="en-US" sz="1600" dirty="0">
                <a:ln w="0"/>
                <a:solidFill>
                  <a:srgbClr val="FDD7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valor del </a:t>
            </a:r>
            <a:r>
              <a:rPr lang="en-US" sz="1600" dirty="0" err="1">
                <a:ln w="0"/>
                <a:solidFill>
                  <a:srgbClr val="FDD7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oro</a:t>
            </a:r>
            <a:r>
              <a:rPr lang="en-US" sz="1600" dirty="0">
                <a:ln w="0"/>
                <a:solidFill>
                  <a:srgbClr val="FDD7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o </a:t>
            </a:r>
            <a:r>
              <a:rPr lang="en-US" sz="1600" dirty="0" err="1">
                <a:ln w="0"/>
                <a:solidFill>
                  <a:srgbClr val="FDD7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plata</a:t>
            </a:r>
            <a:r>
              <a:rPr lang="en-US" sz="1600" dirty="0">
                <a:ln w="0"/>
                <a:solidFill>
                  <a:srgbClr val="FDD7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al </a:t>
            </a:r>
            <a:r>
              <a:rPr lang="en-US" sz="1600" dirty="0" err="1">
                <a:ln w="0"/>
                <a:solidFill>
                  <a:srgbClr val="FDD7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dia</a:t>
            </a:r>
            <a:r>
              <a:rPr lang="en-US" sz="1600" dirty="0">
                <a:ln w="0"/>
                <a:solidFill>
                  <a:srgbClr val="FDD7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(no </a:t>
            </a:r>
            <a:r>
              <a:rPr lang="en-US" sz="1600" dirty="0" err="1">
                <a:ln w="0"/>
                <a:solidFill>
                  <a:srgbClr val="FDD7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sube</a:t>
            </a:r>
            <a:r>
              <a:rPr lang="en-US" sz="1600" dirty="0">
                <a:ln w="0"/>
                <a:solidFill>
                  <a:srgbClr val="FDD7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1600" dirty="0" err="1">
                <a:ln w="0"/>
                <a:solidFill>
                  <a:srgbClr val="FDD7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el</a:t>
            </a:r>
            <a:r>
              <a:rPr lang="en-US" sz="1600" dirty="0">
                <a:ln w="0"/>
                <a:solidFill>
                  <a:srgbClr val="FDD7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valor </a:t>
            </a:r>
            <a:r>
              <a:rPr lang="en-US" sz="1600" dirty="0" err="1">
                <a:ln w="0"/>
                <a:solidFill>
                  <a:srgbClr val="FDD7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</a:t>
            </a:r>
            <a:r>
              <a:rPr lang="en-US" sz="1600" dirty="0">
                <a:ln w="0"/>
                <a:solidFill>
                  <a:srgbClr val="FDD7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diamantes )</a:t>
            </a:r>
          </a:p>
          <a:p>
            <a:endParaRPr lang="en-US" sz="1600" dirty="0">
              <a:ln w="0"/>
              <a:solidFill>
                <a:srgbClr val="FDD72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n w="0"/>
              <a:solidFill>
                <a:srgbClr val="FDD72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7"/>
            <a:endParaRPr lang="en-US" sz="3200" b="0" cap="none" spc="0" dirty="0">
              <a:ln w="0"/>
              <a:solidFill>
                <a:srgbClr val="FDD72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63BF5620-A784-4542-9F25-1490F8C46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135" y="68721"/>
            <a:ext cx="7250613" cy="181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515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1FE229E-B4F7-4CED-ADC0-C7680D402132}"/>
              </a:ext>
            </a:extLst>
          </p:cNvPr>
          <p:cNvGrpSpPr/>
          <p:nvPr/>
        </p:nvGrpSpPr>
        <p:grpSpPr>
          <a:xfrm>
            <a:off x="2620529" y="193324"/>
            <a:ext cx="6950942" cy="1501943"/>
            <a:chOff x="2649423" y="2404242"/>
            <a:chExt cx="6950942" cy="1501943"/>
          </a:xfrm>
        </p:grpSpPr>
        <p:pic>
          <p:nvPicPr>
            <p:cNvPr id="1036" name="Picture 12" descr="Black Hand Holding Money. Coins And Banknotes Falling From The Sky. Symbol  Of Wealth, Success And Good Luck. Bank And Finance. Flat Vector Cartoon  Illustration. Objects Isolated On A White Background. Royalty">
              <a:extLst>
                <a:ext uri="{FF2B5EF4-FFF2-40B4-BE49-F238E27FC236}">
                  <a16:creationId xmlns:a16="http://schemas.microsoft.com/office/drawing/2014/main" id="{C4F97886-8110-43DA-AE84-235978B94D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000" b="90000" l="6615" r="93846">
                          <a14:foregroundMark x1="30385" y1="36538" x2="8462" y2="21692"/>
                          <a14:foregroundMark x1="8462" y1="21692" x2="17154" y2="27308"/>
                          <a14:foregroundMark x1="17154" y1="27308" x2="23385" y2="36769"/>
                          <a14:foregroundMark x1="23385" y1="36769" x2="30462" y2="37231"/>
                          <a14:foregroundMark x1="30462" y1="37231" x2="31538" y2="36538"/>
                          <a14:foregroundMark x1="49154" y1="40385" x2="46538" y2="49923"/>
                          <a14:foregroundMark x1="46538" y1="49923" x2="47462" y2="39538"/>
                          <a14:foregroundMark x1="47462" y1="39538" x2="43154" y2="54385"/>
                          <a14:foregroundMark x1="43154" y1="54385" x2="50923" y2="38154"/>
                          <a14:foregroundMark x1="7308" y1="9154" x2="17231" y2="12154"/>
                          <a14:foregroundMark x1="17231" y1="12154" x2="9231" y2="11538"/>
                          <a14:foregroundMark x1="9231" y1="11538" x2="8462" y2="10615"/>
                          <a14:foregroundMark x1="6769" y1="5154" x2="7308" y2="6231"/>
                          <a14:foregroundMark x1="41769" y1="8769" x2="39846" y2="10000"/>
                          <a14:foregroundMark x1="53154" y1="23308" x2="59615" y2="20462"/>
                          <a14:foregroundMark x1="59615" y1="20462" x2="53154" y2="23154"/>
                          <a14:foregroundMark x1="53154" y1="23154" x2="52923" y2="23154"/>
                          <a14:foregroundMark x1="39538" y1="25538" x2="32385" y2="26462"/>
                          <a14:foregroundMark x1="32385" y1="26462" x2="38615" y2="25385"/>
                          <a14:foregroundMark x1="32077" y1="48923" x2="31308" y2="48154"/>
                          <a14:foregroundMark x1="31308" y1="47385" x2="31308" y2="47385"/>
                          <a14:foregroundMark x1="32154" y1="47385" x2="32308" y2="47385"/>
                          <a14:foregroundMark x1="36077" y1="41000" x2="35154" y2="41846"/>
                          <a14:foregroundMark x1="60385" y1="56923" x2="45462" y2="63077"/>
                          <a14:foregroundMark x1="45462" y1="63077" x2="53077" y2="63077"/>
                          <a14:foregroundMark x1="53077" y1="63077" x2="62077" y2="57615"/>
                          <a14:foregroundMark x1="81923" y1="63462" x2="87923" y2="56385"/>
                          <a14:foregroundMark x1="87923" y1="56385" x2="82462" y2="61385"/>
                          <a14:foregroundMark x1="82462" y1="61385" x2="77769" y2="60692"/>
                          <a14:foregroundMark x1="92923" y1="53077" x2="93923" y2="52154"/>
                          <a14:foregroundMark x1="17000" y1="50077" x2="16385" y2="57846"/>
                          <a14:foregroundMark x1="16385" y1="57846" x2="27462" y2="73846"/>
                          <a14:foregroundMark x1="27462" y1="73846" x2="24923" y2="62462"/>
                          <a14:foregroundMark x1="24923" y1="62462" x2="16538" y2="49462"/>
                          <a14:foregroundMark x1="16538" y1="49462" x2="16538" y2="49462"/>
                          <a14:foregroundMark x1="65692" y1="27692" x2="65154" y2="26923"/>
                          <a14:foregroundMark x1="75385" y1="19538" x2="82692" y2="26154"/>
                          <a14:foregroundMark x1="46308" y1="17769" x2="46308" y2="17769"/>
                          <a14:foregroundMark x1="44615" y1="13231" x2="44615" y2="13231"/>
                          <a14:foregroundMark x1="26385" y1="14923" x2="26385" y2="14923"/>
                          <a14:foregroundMark x1="45231" y1="25385" x2="45231" y2="25385"/>
                          <a14:foregroundMark x1="66385" y1="11769" x2="66385" y2="11769"/>
                          <a14:foregroundMark x1="53308" y1="2692" x2="59692" y2="7538"/>
                          <a14:foregroundMark x1="59692" y1="7538" x2="55846" y2="3000"/>
                          <a14:foregroundMark x1="49538" y1="13308" x2="50154" y2="12923"/>
                          <a14:foregroundMark x1="26462" y1="16077" x2="26462" y2="16077"/>
                          <a14:backgroundMark x1="68692" y1="71308" x2="54385" y2="80615"/>
                          <a14:backgroundMark x1="54385" y1="80615" x2="37385" y2="86923"/>
                          <a14:backgroundMark x1="37385" y1="86923" x2="44308" y2="89846"/>
                          <a14:backgroundMark x1="44308" y1="89846" x2="53308" y2="90923"/>
                          <a14:backgroundMark x1="53308" y1="90923" x2="64385" y2="75615"/>
                        </a14:backgroundRemoval>
                      </a14:imgEffect>
                      <a14:imgEffect>
                        <a14:artisticPaintStrok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1872" y="2404242"/>
              <a:ext cx="1330147" cy="13301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74C0BB7-6269-464D-9994-8C7573361820}"/>
                </a:ext>
              </a:extLst>
            </p:cNvPr>
            <p:cNvSpPr/>
            <p:nvPr/>
          </p:nvSpPr>
          <p:spPr>
            <a:xfrm>
              <a:off x="2649423" y="2905780"/>
              <a:ext cx="6950942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dirty="0">
                  <a:ln w="0"/>
                  <a:solidFill>
                    <a:srgbClr val="FDD726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CASH      GOLDNYC</a:t>
              </a:r>
              <a:endParaRPr lang="en-US" sz="5400" b="0" cap="none" spc="0" dirty="0">
                <a:ln w="0"/>
                <a:solidFill>
                  <a:srgbClr val="FDD7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pic>
          <p:nvPicPr>
            <p:cNvPr id="1028" name="Picture 4" descr="3d Clipart Number - Number 4 3d Png - Free Transparent PNG Clipart Images  Download">
              <a:extLst>
                <a:ext uri="{FF2B5EF4-FFF2-40B4-BE49-F238E27FC236}">
                  <a16:creationId xmlns:a16="http://schemas.microsoft.com/office/drawing/2014/main" id="{F0523317-7C16-4284-A608-B5B5894EE6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7103" b="92785" l="10000" r="90000">
                          <a14:foregroundMark x1="54286" y1="7328" x2="63929" y2="7103"/>
                          <a14:foregroundMark x1="63929" y1="7103" x2="71548" y2="7215"/>
                          <a14:foregroundMark x1="53929" y1="89402" x2="65595" y2="92785"/>
                          <a14:foregroundMark x1="65595" y1="92785" x2="71071" y2="9244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3546" y="2767343"/>
              <a:ext cx="1078473" cy="1138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324136A1-FD5B-4CEB-85D8-44CD797C57F0}"/>
              </a:ext>
            </a:extLst>
          </p:cNvPr>
          <p:cNvSpPr/>
          <p:nvPr/>
        </p:nvSpPr>
        <p:spPr>
          <a:xfrm>
            <a:off x="210752" y="5275844"/>
            <a:ext cx="11484746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FDD7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+1 (646) 689 - 9304 </a:t>
            </a:r>
          </a:p>
          <a:p>
            <a:pPr algn="ctr"/>
            <a:r>
              <a:rPr lang="en-US" sz="2400" dirty="0">
                <a:ln w="0"/>
                <a:solidFill>
                  <a:srgbClr val="FDD7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+1 (929) 261 - 5511</a:t>
            </a:r>
          </a:p>
          <a:p>
            <a:pPr algn="ctr"/>
            <a:r>
              <a:rPr lang="en-US" sz="2400" dirty="0">
                <a:ln w="0"/>
                <a:solidFill>
                  <a:srgbClr val="FDD72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albertfalcone61@gmail.com</a:t>
            </a:r>
          </a:p>
          <a:p>
            <a:endParaRPr lang="en-US" sz="1600" dirty="0">
              <a:ln w="0"/>
              <a:solidFill>
                <a:srgbClr val="FDD72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n w="0"/>
              <a:solidFill>
                <a:srgbClr val="FDD72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7"/>
            <a:endParaRPr lang="en-US" sz="3200" b="0" cap="none" spc="0" dirty="0">
              <a:ln w="0"/>
              <a:solidFill>
                <a:srgbClr val="FDD72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054" name="Picture 6" descr="venmo-logo-clipart-1[1] - COMEDIAN. ACTOR. PODCASTER.">
            <a:hlinkClick r:id="rId6"/>
            <a:extLst>
              <a:ext uri="{FF2B5EF4-FFF2-40B4-BE49-F238E27FC236}">
                <a16:creationId xmlns:a16="http://schemas.microsoft.com/office/drawing/2014/main" id="{7C733039-0C49-4F28-9031-09EEDEF934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885" b="92885" l="10000" r="90000">
                        <a14:foregroundMark x1="34222" y1="90192" x2="26667" y2="43269"/>
                        <a14:foregroundMark x1="26667" y1="43269" x2="32556" y2="21346"/>
                        <a14:foregroundMark x1="32556" y1="21346" x2="40667" y2="12115"/>
                        <a14:foregroundMark x1="40667" y1="12115" x2="58111" y2="18077"/>
                        <a14:foregroundMark x1="58111" y1="18077" x2="74222" y2="34038"/>
                        <a14:foregroundMark x1="74222" y1="34038" x2="72778" y2="51154"/>
                        <a14:foregroundMark x1="72778" y1="51154" x2="67333" y2="71346"/>
                        <a14:foregroundMark x1="67333" y1="71346" x2="59111" y2="87692"/>
                        <a14:foregroundMark x1="59111" y1="87692" x2="49667" y2="87500"/>
                        <a14:foregroundMark x1="31778" y1="91923" x2="43556" y2="92115"/>
                        <a14:foregroundMark x1="43556" y1="92115" x2="69222" y2="88077"/>
                        <a14:foregroundMark x1="69222" y1="88077" x2="67889" y2="29615"/>
                        <a14:foregroundMark x1="67889" y1="29615" x2="67778" y2="29615"/>
                        <a14:foregroundMark x1="70111" y1="23846" x2="65333" y2="41923"/>
                        <a14:foregroundMark x1="62000" y1="24038" x2="51889" y2="58654"/>
                        <a14:foregroundMark x1="62000" y1="51154" x2="44000" y2="87500"/>
                        <a14:foregroundMark x1="40444" y1="33077" x2="49778" y2="73269"/>
                        <a14:foregroundMark x1="40556" y1="25962" x2="39889" y2="74423"/>
                        <a14:foregroundMark x1="28667" y1="24038" x2="58111" y2="42885"/>
                        <a14:foregroundMark x1="45778" y1="10962" x2="35000" y2="31731"/>
                        <a14:foregroundMark x1="38556" y1="7115" x2="48111" y2="2885"/>
                        <a14:foregroundMark x1="48111" y1="2885" x2="60444" y2="5769"/>
                        <a14:foregroundMark x1="32667" y1="91154" x2="46111" y2="95192"/>
                        <a14:foregroundMark x1="46111" y1="95192" x2="62222" y2="92308"/>
                        <a14:foregroundMark x1="62222" y1="92308" x2="63444" y2="928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392" r="18227"/>
          <a:stretch/>
        </p:blipFill>
        <p:spPr bwMode="auto">
          <a:xfrm>
            <a:off x="5028867" y="2953582"/>
            <a:ext cx="2134266" cy="191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aypal Logo">
            <a:extLst>
              <a:ext uri="{FF2B5EF4-FFF2-40B4-BE49-F238E27FC236}">
                <a16:creationId xmlns:a16="http://schemas.microsoft.com/office/drawing/2014/main" id="{D06E02F6-9C0B-4066-9622-813A9E3933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33778" y1="72031" x2="33778" y2="72031"/>
                        <a14:foregroundMark x1="47000" y1="74063" x2="47000" y2="74063"/>
                        <a14:foregroundMark x1="56222" y1="72031" x2="56222" y2="72031"/>
                        <a14:foregroundMark x1="61222" y1="70469" x2="61222" y2="70469"/>
                        <a14:foregroundMark x1="66556" y1="71094" x2="66556" y2="71094"/>
                        <a14:backgroundMark x1="36333" y1="69844" x2="36333" y2="69844"/>
                        <a14:backgroundMark x1="42000" y1="74531" x2="42000" y2="74531"/>
                        <a14:backgroundMark x1="55889" y1="69844" x2="55889" y2="698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828" t="15653" r="28747" b="17196"/>
          <a:stretch/>
        </p:blipFill>
        <p:spPr bwMode="auto">
          <a:xfrm>
            <a:off x="2614989" y="1801495"/>
            <a:ext cx="1983008" cy="213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Download Transparent Cash App Logo PNG Free - Cash App Icon PNG">
            <a:hlinkClick r:id="rId11"/>
            <a:extLst>
              <a:ext uri="{FF2B5EF4-FFF2-40B4-BE49-F238E27FC236}">
                <a16:creationId xmlns:a16="http://schemas.microsoft.com/office/drawing/2014/main" id="{89924DC8-3C9B-429E-965F-955CC0680D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971" t="17098" r="43989" b="11877"/>
          <a:stretch/>
        </p:blipFill>
        <p:spPr bwMode="auto">
          <a:xfrm>
            <a:off x="7373740" y="1696705"/>
            <a:ext cx="1983007" cy="205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1C0C847-676D-47B6-A912-698FDE21E026}"/>
              </a:ext>
            </a:extLst>
          </p:cNvPr>
          <p:cNvGrpSpPr/>
          <p:nvPr/>
        </p:nvGrpSpPr>
        <p:grpSpPr>
          <a:xfrm>
            <a:off x="494600" y="2953582"/>
            <a:ext cx="1983008" cy="1978352"/>
            <a:chOff x="4945603" y="838936"/>
            <a:chExt cx="3810000" cy="3810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53EA92A-B5AC-49C1-9039-57BF36E8D433}"/>
                </a:ext>
              </a:extLst>
            </p:cNvPr>
            <p:cNvSpPr/>
            <p:nvPr/>
          </p:nvSpPr>
          <p:spPr>
            <a:xfrm>
              <a:off x="5308847" y="2016049"/>
              <a:ext cx="3206354" cy="141295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60" name="Picture 12" descr="zelle-icon - Yoga &amp;amp; Adventures Worldwide">
              <a:extLst>
                <a:ext uri="{FF2B5EF4-FFF2-40B4-BE49-F238E27FC236}">
                  <a16:creationId xmlns:a16="http://schemas.microsoft.com/office/drawing/2014/main" id="{C7F43C5D-B0BD-461C-8413-A1A37F791E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5603" y="838936"/>
              <a:ext cx="3810000" cy="381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60F056-19B8-4D0A-B9CB-DF9EADDDA9AD}"/>
              </a:ext>
            </a:extLst>
          </p:cNvPr>
          <p:cNvGrpSpPr/>
          <p:nvPr/>
        </p:nvGrpSpPr>
        <p:grpSpPr>
          <a:xfrm>
            <a:off x="9575252" y="2961073"/>
            <a:ext cx="2120246" cy="2131468"/>
            <a:chOff x="5761608" y="1618192"/>
            <a:chExt cx="2858610" cy="286807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661930-CABB-4781-BF42-F7702A2A81F7}"/>
                </a:ext>
              </a:extLst>
            </p:cNvPr>
            <p:cNvSpPr/>
            <p:nvPr/>
          </p:nvSpPr>
          <p:spPr>
            <a:xfrm>
              <a:off x="6238877" y="1991220"/>
              <a:ext cx="2132766" cy="227893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62" name="Picture 14" descr="Square - Free brands and logotypes icons">
              <a:extLst>
                <a:ext uri="{FF2B5EF4-FFF2-40B4-BE49-F238E27FC236}">
                  <a16:creationId xmlns:a16="http://schemas.microsoft.com/office/drawing/2014/main" id="{B0A37E37-A6D1-485D-8AF2-0455DEC2F91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32" t="1964" r="21351" b="39226"/>
            <a:stretch/>
          </p:blipFill>
          <p:spPr bwMode="auto">
            <a:xfrm>
              <a:off x="5761608" y="1618192"/>
              <a:ext cx="2858610" cy="28680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ectangle 1">
            <a:hlinkClick r:id="rId16"/>
            <a:extLst>
              <a:ext uri="{FF2B5EF4-FFF2-40B4-BE49-F238E27FC236}">
                <a16:creationId xmlns:a16="http://schemas.microsoft.com/office/drawing/2014/main" id="{EFCF7959-A90B-4FDC-BC2B-728DD1DB2F41}"/>
              </a:ext>
            </a:extLst>
          </p:cNvPr>
          <p:cNvSpPr/>
          <p:nvPr/>
        </p:nvSpPr>
        <p:spPr>
          <a:xfrm>
            <a:off x="923278" y="1523471"/>
            <a:ext cx="1349405" cy="1086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4877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</TotalTime>
  <Words>151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andres Rodríguez</dc:creator>
  <cp:lastModifiedBy>andres Rodríguez</cp:lastModifiedBy>
  <cp:revision>4</cp:revision>
  <dcterms:created xsi:type="dcterms:W3CDTF">2021-11-15T00:52:51Z</dcterms:created>
  <dcterms:modified xsi:type="dcterms:W3CDTF">2021-11-19T20:38:22Z</dcterms:modified>
</cp:coreProperties>
</file>