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25"/>
  </p:notesMasterIdLst>
  <p:sldIdLst>
    <p:sldId id="1229" r:id="rId2"/>
    <p:sldId id="1231" r:id="rId3"/>
    <p:sldId id="1230" r:id="rId4"/>
    <p:sldId id="1232" r:id="rId5"/>
    <p:sldId id="1191" r:id="rId6"/>
    <p:sldId id="1218" r:id="rId7"/>
    <p:sldId id="261" r:id="rId8"/>
    <p:sldId id="410" r:id="rId9"/>
    <p:sldId id="431" r:id="rId10"/>
    <p:sldId id="1221" r:id="rId11"/>
    <p:sldId id="1222" r:id="rId12"/>
    <p:sldId id="372" r:id="rId13"/>
    <p:sldId id="373" r:id="rId14"/>
    <p:sldId id="374" r:id="rId15"/>
    <p:sldId id="1226" r:id="rId16"/>
    <p:sldId id="1219" r:id="rId17"/>
    <p:sldId id="1225" r:id="rId18"/>
    <p:sldId id="264" r:id="rId19"/>
    <p:sldId id="1234" r:id="rId20"/>
    <p:sldId id="265" r:id="rId21"/>
    <p:sldId id="1233" r:id="rId22"/>
    <p:sldId id="617" r:id="rId23"/>
    <p:sldId id="5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189D4-6DA4-4366-A904-BFA66B645A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s-DO"/>
        </a:p>
      </dgm:t>
    </dgm:pt>
    <dgm:pt modelId="{6DE33C51-90E0-4945-8389-13BB3866523C}">
      <dgm:prSet phldrT="[Text]"/>
      <dgm:spPr/>
      <dgm:t>
        <a:bodyPr/>
        <a:lstStyle/>
        <a:p>
          <a:r>
            <a:rPr lang="en-GB" altLang="es-DO" dirty="0"/>
            <a:t>Valid inputs</a:t>
          </a:r>
          <a:endParaRPr lang="es-DO" dirty="0"/>
        </a:p>
      </dgm:t>
    </dgm:pt>
    <dgm:pt modelId="{E34CC770-408F-420A-8114-9DAED6703E64}" type="parTrans" cxnId="{0D75E874-D42F-4078-9DB3-16B696891DA0}">
      <dgm:prSet/>
      <dgm:spPr/>
      <dgm:t>
        <a:bodyPr/>
        <a:lstStyle/>
        <a:p>
          <a:endParaRPr lang="es-DO"/>
        </a:p>
      </dgm:t>
    </dgm:pt>
    <dgm:pt modelId="{05344A05-15B5-48F4-9101-0E0BBA41B81C}" type="sibTrans" cxnId="{0D75E874-D42F-4078-9DB3-16B696891DA0}">
      <dgm:prSet/>
      <dgm:spPr/>
      <dgm:t>
        <a:bodyPr/>
        <a:lstStyle/>
        <a:p>
          <a:endParaRPr lang="es-DO"/>
        </a:p>
      </dgm:t>
    </dgm:pt>
    <dgm:pt modelId="{AECFC221-844A-47BB-ACAB-E93169CF6F6C}">
      <dgm:prSet/>
      <dgm:spPr/>
      <dgm:t>
        <a:bodyPr/>
        <a:lstStyle/>
        <a:p>
          <a:r>
            <a:rPr lang="en-GB" altLang="es-DO" dirty="0"/>
            <a:t>Errors, exceptions, and events</a:t>
          </a:r>
        </a:p>
      </dgm:t>
    </dgm:pt>
    <dgm:pt modelId="{0E301C26-2569-4275-8695-2D0D5B98F431}" type="parTrans" cxnId="{B41B8853-BEFB-4FD1-A670-BD383E23FC8B}">
      <dgm:prSet/>
      <dgm:spPr/>
      <dgm:t>
        <a:bodyPr/>
        <a:lstStyle/>
        <a:p>
          <a:endParaRPr lang="es-DO"/>
        </a:p>
      </dgm:t>
    </dgm:pt>
    <dgm:pt modelId="{5C61966A-BAAF-4205-A08D-2CE79E3E10BC}" type="sibTrans" cxnId="{B41B8853-BEFB-4FD1-A670-BD383E23FC8B}">
      <dgm:prSet/>
      <dgm:spPr/>
      <dgm:t>
        <a:bodyPr/>
        <a:lstStyle/>
        <a:p>
          <a:endParaRPr lang="es-DO"/>
        </a:p>
      </dgm:t>
    </dgm:pt>
    <dgm:pt modelId="{51AF395C-64C5-4EDB-9595-98484CDB01AD}">
      <dgm:prSet/>
      <dgm:spPr/>
      <dgm:t>
        <a:bodyPr/>
        <a:lstStyle/>
        <a:p>
          <a:r>
            <a:rPr lang="en-GB" altLang="es-DO" dirty="0"/>
            <a:t>Boundary conditions</a:t>
          </a:r>
        </a:p>
      </dgm:t>
    </dgm:pt>
    <dgm:pt modelId="{9C0C745A-7B03-4BDE-82AF-26A381BAC542}" type="parTrans" cxnId="{1A96B743-0B15-4F06-924F-880E0E8DF0B5}">
      <dgm:prSet/>
      <dgm:spPr/>
      <dgm:t>
        <a:bodyPr/>
        <a:lstStyle/>
        <a:p>
          <a:endParaRPr lang="es-DO"/>
        </a:p>
      </dgm:t>
    </dgm:pt>
    <dgm:pt modelId="{84171019-C8FB-478D-AE12-28636031BBA1}" type="sibTrans" cxnId="{1A96B743-0B15-4F06-924F-880E0E8DF0B5}">
      <dgm:prSet/>
      <dgm:spPr/>
      <dgm:t>
        <a:bodyPr/>
        <a:lstStyle/>
        <a:p>
          <a:endParaRPr lang="es-DO"/>
        </a:p>
      </dgm:t>
    </dgm:pt>
    <dgm:pt modelId="{BC252A4E-CC8E-457C-B92E-8ECF0660E81D}">
      <dgm:prSet/>
      <dgm:spPr/>
      <dgm:t>
        <a:bodyPr/>
        <a:lstStyle/>
        <a:p>
          <a:r>
            <a:rPr lang="en-GB" altLang="es-DO" dirty="0"/>
            <a:t>Everything that could possibly break!</a:t>
          </a:r>
          <a:endParaRPr lang="es-DO" dirty="0"/>
        </a:p>
      </dgm:t>
    </dgm:pt>
    <dgm:pt modelId="{BD46542F-1426-488F-8624-DE23FD6DAA00}" type="parTrans" cxnId="{A6435B1F-3010-4609-9B10-92D6D424CFE5}">
      <dgm:prSet/>
      <dgm:spPr/>
      <dgm:t>
        <a:bodyPr/>
        <a:lstStyle/>
        <a:p>
          <a:endParaRPr lang="es-DO"/>
        </a:p>
      </dgm:t>
    </dgm:pt>
    <dgm:pt modelId="{0A8FADF1-B4C3-4B43-960F-43FCE39966C3}" type="sibTrans" cxnId="{A6435B1F-3010-4609-9B10-92D6D424CFE5}">
      <dgm:prSet/>
      <dgm:spPr/>
      <dgm:t>
        <a:bodyPr/>
        <a:lstStyle/>
        <a:p>
          <a:endParaRPr lang="es-DO"/>
        </a:p>
      </dgm:t>
    </dgm:pt>
    <dgm:pt modelId="{44A3D039-0C05-462C-B58F-4C41ABF9C7D5}" type="pres">
      <dgm:prSet presAssocID="{0B9189D4-6DA4-4366-A904-BFA66B645A7E}" presName="linearFlow" presStyleCnt="0">
        <dgm:presLayoutVars>
          <dgm:dir/>
          <dgm:resizeHandles val="exact"/>
        </dgm:presLayoutVars>
      </dgm:prSet>
      <dgm:spPr/>
    </dgm:pt>
    <dgm:pt modelId="{4900B9FC-8DE2-4FF8-86AD-34757DAB9DED}" type="pres">
      <dgm:prSet presAssocID="{6DE33C51-90E0-4945-8389-13BB3866523C}" presName="composite" presStyleCnt="0"/>
      <dgm:spPr/>
    </dgm:pt>
    <dgm:pt modelId="{213D62F4-45E5-4962-8BCF-0F426D22D284}" type="pres">
      <dgm:prSet presAssocID="{6DE33C51-90E0-4945-8389-13BB3866523C}" presName="imgShp" presStyleLbl="fgImgPlace1" presStyleIdx="0" presStyleCnt="4"/>
      <dgm:spPr/>
    </dgm:pt>
    <dgm:pt modelId="{8462BA1D-043D-4438-A0B2-B3E39CC7D0AB}" type="pres">
      <dgm:prSet presAssocID="{6DE33C51-90E0-4945-8389-13BB3866523C}" presName="txShp" presStyleLbl="node1" presStyleIdx="0" presStyleCnt="4">
        <dgm:presLayoutVars>
          <dgm:bulletEnabled val="1"/>
        </dgm:presLayoutVars>
      </dgm:prSet>
      <dgm:spPr/>
    </dgm:pt>
    <dgm:pt modelId="{8212D3F5-3393-4E01-A143-0526F8FB31C9}" type="pres">
      <dgm:prSet presAssocID="{05344A05-15B5-48F4-9101-0E0BBA41B81C}" presName="spacing" presStyleCnt="0"/>
      <dgm:spPr/>
    </dgm:pt>
    <dgm:pt modelId="{5FCBC64C-0628-4006-858F-14594E890C61}" type="pres">
      <dgm:prSet presAssocID="{AECFC221-844A-47BB-ACAB-E93169CF6F6C}" presName="composite" presStyleCnt="0"/>
      <dgm:spPr/>
    </dgm:pt>
    <dgm:pt modelId="{A9190BBD-478D-4797-8338-D23224328780}" type="pres">
      <dgm:prSet presAssocID="{AECFC221-844A-47BB-ACAB-E93169CF6F6C}" presName="imgShp" presStyleLbl="fgImgPlace1" presStyleIdx="1" presStyleCnt="4"/>
      <dgm:spPr/>
    </dgm:pt>
    <dgm:pt modelId="{0E0E64F6-0FDD-41AF-85B0-2ECC9DEAE7E5}" type="pres">
      <dgm:prSet presAssocID="{AECFC221-844A-47BB-ACAB-E93169CF6F6C}" presName="txShp" presStyleLbl="node1" presStyleIdx="1" presStyleCnt="4">
        <dgm:presLayoutVars>
          <dgm:bulletEnabled val="1"/>
        </dgm:presLayoutVars>
      </dgm:prSet>
      <dgm:spPr/>
    </dgm:pt>
    <dgm:pt modelId="{E0FCA879-146F-4C23-8865-9A4201AC7EA1}" type="pres">
      <dgm:prSet presAssocID="{5C61966A-BAAF-4205-A08D-2CE79E3E10BC}" presName="spacing" presStyleCnt="0"/>
      <dgm:spPr/>
    </dgm:pt>
    <dgm:pt modelId="{7A434726-20B3-4813-BCEE-462E86E5C22B}" type="pres">
      <dgm:prSet presAssocID="{51AF395C-64C5-4EDB-9595-98484CDB01AD}" presName="composite" presStyleCnt="0"/>
      <dgm:spPr/>
    </dgm:pt>
    <dgm:pt modelId="{BF87567D-1D93-4620-B619-D12D6D78B331}" type="pres">
      <dgm:prSet presAssocID="{51AF395C-64C5-4EDB-9595-98484CDB01AD}" presName="imgShp" presStyleLbl="fgImgPlace1" presStyleIdx="2" presStyleCnt="4"/>
      <dgm:spPr/>
    </dgm:pt>
    <dgm:pt modelId="{93D56CF2-1D71-42CF-8975-B1A41F52B61F}" type="pres">
      <dgm:prSet presAssocID="{51AF395C-64C5-4EDB-9595-98484CDB01AD}" presName="txShp" presStyleLbl="node1" presStyleIdx="2" presStyleCnt="4">
        <dgm:presLayoutVars>
          <dgm:bulletEnabled val="1"/>
        </dgm:presLayoutVars>
      </dgm:prSet>
      <dgm:spPr/>
    </dgm:pt>
    <dgm:pt modelId="{A5037F97-4E6E-44D9-90FE-3C969916DC07}" type="pres">
      <dgm:prSet presAssocID="{84171019-C8FB-478D-AE12-28636031BBA1}" presName="spacing" presStyleCnt="0"/>
      <dgm:spPr/>
    </dgm:pt>
    <dgm:pt modelId="{77E381D3-6F57-4AF1-BD50-D527115FACDF}" type="pres">
      <dgm:prSet presAssocID="{BC252A4E-CC8E-457C-B92E-8ECF0660E81D}" presName="composite" presStyleCnt="0"/>
      <dgm:spPr/>
    </dgm:pt>
    <dgm:pt modelId="{97E6BFF0-B7EF-4355-BE83-29288268299B}" type="pres">
      <dgm:prSet presAssocID="{BC252A4E-CC8E-457C-B92E-8ECF0660E81D}" presName="imgShp" presStyleLbl="fgImgPlace1" presStyleIdx="3" presStyleCnt="4"/>
      <dgm:spPr/>
    </dgm:pt>
    <dgm:pt modelId="{E082DB3B-ED0D-492F-8AF7-4D968F7F9597}" type="pres">
      <dgm:prSet presAssocID="{BC252A4E-CC8E-457C-B92E-8ECF0660E81D}" presName="txShp" presStyleLbl="node1" presStyleIdx="3" presStyleCnt="4">
        <dgm:presLayoutVars>
          <dgm:bulletEnabled val="1"/>
        </dgm:presLayoutVars>
      </dgm:prSet>
      <dgm:spPr/>
    </dgm:pt>
  </dgm:ptLst>
  <dgm:cxnLst>
    <dgm:cxn modelId="{488F8112-F7F7-4CCE-89FF-196E56475B53}" type="presOf" srcId="{BC252A4E-CC8E-457C-B92E-8ECF0660E81D}" destId="{E082DB3B-ED0D-492F-8AF7-4D968F7F9597}" srcOrd="0" destOrd="0" presId="urn:microsoft.com/office/officeart/2005/8/layout/vList3"/>
    <dgm:cxn modelId="{A6435B1F-3010-4609-9B10-92D6D424CFE5}" srcId="{0B9189D4-6DA4-4366-A904-BFA66B645A7E}" destId="{BC252A4E-CC8E-457C-B92E-8ECF0660E81D}" srcOrd="3" destOrd="0" parTransId="{BD46542F-1426-488F-8624-DE23FD6DAA00}" sibTransId="{0A8FADF1-B4C3-4B43-960F-43FCE39966C3}"/>
    <dgm:cxn modelId="{1A96B743-0B15-4F06-924F-880E0E8DF0B5}" srcId="{0B9189D4-6DA4-4366-A904-BFA66B645A7E}" destId="{51AF395C-64C5-4EDB-9595-98484CDB01AD}" srcOrd="2" destOrd="0" parTransId="{9C0C745A-7B03-4BDE-82AF-26A381BAC542}" sibTransId="{84171019-C8FB-478D-AE12-28636031BBA1}"/>
    <dgm:cxn modelId="{B41B8853-BEFB-4FD1-A670-BD383E23FC8B}" srcId="{0B9189D4-6DA4-4366-A904-BFA66B645A7E}" destId="{AECFC221-844A-47BB-ACAB-E93169CF6F6C}" srcOrd="1" destOrd="0" parTransId="{0E301C26-2569-4275-8695-2D0D5B98F431}" sibTransId="{5C61966A-BAAF-4205-A08D-2CE79E3E10BC}"/>
    <dgm:cxn modelId="{0D75E874-D42F-4078-9DB3-16B696891DA0}" srcId="{0B9189D4-6DA4-4366-A904-BFA66B645A7E}" destId="{6DE33C51-90E0-4945-8389-13BB3866523C}" srcOrd="0" destOrd="0" parTransId="{E34CC770-408F-420A-8114-9DAED6703E64}" sibTransId="{05344A05-15B5-48F4-9101-0E0BBA41B81C}"/>
    <dgm:cxn modelId="{73146A77-94FB-4F7A-8A36-E3FD033B13BC}" type="presOf" srcId="{0B9189D4-6DA4-4366-A904-BFA66B645A7E}" destId="{44A3D039-0C05-462C-B58F-4C41ABF9C7D5}" srcOrd="0" destOrd="0" presId="urn:microsoft.com/office/officeart/2005/8/layout/vList3"/>
    <dgm:cxn modelId="{C181AAA4-E1D5-4738-9678-7FF3F6201483}" type="presOf" srcId="{6DE33C51-90E0-4945-8389-13BB3866523C}" destId="{8462BA1D-043D-4438-A0B2-B3E39CC7D0AB}" srcOrd="0" destOrd="0" presId="urn:microsoft.com/office/officeart/2005/8/layout/vList3"/>
    <dgm:cxn modelId="{956700EB-2D34-48BF-9AFC-D5CE2361F9FA}" type="presOf" srcId="{51AF395C-64C5-4EDB-9595-98484CDB01AD}" destId="{93D56CF2-1D71-42CF-8975-B1A41F52B61F}" srcOrd="0" destOrd="0" presId="urn:microsoft.com/office/officeart/2005/8/layout/vList3"/>
    <dgm:cxn modelId="{3B5A0DEF-0D68-4849-84F4-6C24516F7391}" type="presOf" srcId="{AECFC221-844A-47BB-ACAB-E93169CF6F6C}" destId="{0E0E64F6-0FDD-41AF-85B0-2ECC9DEAE7E5}" srcOrd="0" destOrd="0" presId="urn:microsoft.com/office/officeart/2005/8/layout/vList3"/>
    <dgm:cxn modelId="{47F96439-93B5-46F7-8262-722D438AAAA8}" type="presParOf" srcId="{44A3D039-0C05-462C-B58F-4C41ABF9C7D5}" destId="{4900B9FC-8DE2-4FF8-86AD-34757DAB9DED}" srcOrd="0" destOrd="0" presId="urn:microsoft.com/office/officeart/2005/8/layout/vList3"/>
    <dgm:cxn modelId="{A4DE655C-2CBE-48C6-A38C-4B1AF7BE332E}" type="presParOf" srcId="{4900B9FC-8DE2-4FF8-86AD-34757DAB9DED}" destId="{213D62F4-45E5-4962-8BCF-0F426D22D284}" srcOrd="0" destOrd="0" presId="urn:microsoft.com/office/officeart/2005/8/layout/vList3"/>
    <dgm:cxn modelId="{9B68E93E-7E30-490E-85AA-E78B2210F191}" type="presParOf" srcId="{4900B9FC-8DE2-4FF8-86AD-34757DAB9DED}" destId="{8462BA1D-043D-4438-A0B2-B3E39CC7D0AB}" srcOrd="1" destOrd="0" presId="urn:microsoft.com/office/officeart/2005/8/layout/vList3"/>
    <dgm:cxn modelId="{6C78CB45-FDF9-4149-A4AA-19F99A13B02D}" type="presParOf" srcId="{44A3D039-0C05-462C-B58F-4C41ABF9C7D5}" destId="{8212D3F5-3393-4E01-A143-0526F8FB31C9}" srcOrd="1" destOrd="0" presId="urn:microsoft.com/office/officeart/2005/8/layout/vList3"/>
    <dgm:cxn modelId="{FD3B1D77-6B28-4FD8-8C1F-C74A47937130}" type="presParOf" srcId="{44A3D039-0C05-462C-B58F-4C41ABF9C7D5}" destId="{5FCBC64C-0628-4006-858F-14594E890C61}" srcOrd="2" destOrd="0" presId="urn:microsoft.com/office/officeart/2005/8/layout/vList3"/>
    <dgm:cxn modelId="{4726DFD6-190A-4FE4-AB22-B642A8C38FE6}" type="presParOf" srcId="{5FCBC64C-0628-4006-858F-14594E890C61}" destId="{A9190BBD-478D-4797-8338-D23224328780}" srcOrd="0" destOrd="0" presId="urn:microsoft.com/office/officeart/2005/8/layout/vList3"/>
    <dgm:cxn modelId="{CB230525-4698-42BC-A9C3-9DC9BAD8AB8D}" type="presParOf" srcId="{5FCBC64C-0628-4006-858F-14594E890C61}" destId="{0E0E64F6-0FDD-41AF-85B0-2ECC9DEAE7E5}" srcOrd="1" destOrd="0" presId="urn:microsoft.com/office/officeart/2005/8/layout/vList3"/>
    <dgm:cxn modelId="{9C5225A5-0E7E-4272-BA29-6CFD00704758}" type="presParOf" srcId="{44A3D039-0C05-462C-B58F-4C41ABF9C7D5}" destId="{E0FCA879-146F-4C23-8865-9A4201AC7EA1}" srcOrd="3" destOrd="0" presId="urn:microsoft.com/office/officeart/2005/8/layout/vList3"/>
    <dgm:cxn modelId="{81FF90EF-1C38-48E2-BBEE-1EC9B919AD72}" type="presParOf" srcId="{44A3D039-0C05-462C-B58F-4C41ABF9C7D5}" destId="{7A434726-20B3-4813-BCEE-462E86E5C22B}" srcOrd="4" destOrd="0" presId="urn:microsoft.com/office/officeart/2005/8/layout/vList3"/>
    <dgm:cxn modelId="{FB85F2E3-1542-46AB-8197-BDCC215DD927}" type="presParOf" srcId="{7A434726-20B3-4813-BCEE-462E86E5C22B}" destId="{BF87567D-1D93-4620-B619-D12D6D78B331}" srcOrd="0" destOrd="0" presId="urn:microsoft.com/office/officeart/2005/8/layout/vList3"/>
    <dgm:cxn modelId="{E154356C-8E29-4F1C-B919-C72B99BFB350}" type="presParOf" srcId="{7A434726-20B3-4813-BCEE-462E86E5C22B}" destId="{93D56CF2-1D71-42CF-8975-B1A41F52B61F}" srcOrd="1" destOrd="0" presId="urn:microsoft.com/office/officeart/2005/8/layout/vList3"/>
    <dgm:cxn modelId="{7020A680-3C30-4C1E-B30A-C88E03856C56}" type="presParOf" srcId="{44A3D039-0C05-462C-B58F-4C41ABF9C7D5}" destId="{A5037F97-4E6E-44D9-90FE-3C969916DC07}" srcOrd="5" destOrd="0" presId="urn:microsoft.com/office/officeart/2005/8/layout/vList3"/>
    <dgm:cxn modelId="{A7C22274-C25D-4B9A-B864-66248C00B868}" type="presParOf" srcId="{44A3D039-0C05-462C-B58F-4C41ABF9C7D5}" destId="{77E381D3-6F57-4AF1-BD50-D527115FACDF}" srcOrd="6" destOrd="0" presId="urn:microsoft.com/office/officeart/2005/8/layout/vList3"/>
    <dgm:cxn modelId="{4E5AE28B-834F-4CA5-9F58-D1A26A6904A2}" type="presParOf" srcId="{77E381D3-6F57-4AF1-BD50-D527115FACDF}" destId="{97E6BFF0-B7EF-4355-BE83-29288268299B}" srcOrd="0" destOrd="0" presId="urn:microsoft.com/office/officeart/2005/8/layout/vList3"/>
    <dgm:cxn modelId="{25399A5E-DB75-44B6-AF89-DDAE3B555506}" type="presParOf" srcId="{77E381D3-6F57-4AF1-BD50-D527115FACDF}" destId="{E082DB3B-ED0D-492F-8AF7-4D968F7F959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CF39A-D1B0-452D-B893-38B6E59D35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DO"/>
        </a:p>
      </dgm:t>
    </dgm:pt>
    <dgm:pt modelId="{B0A59A79-7CFE-451C-A6AE-0CA3DB6C54FE}">
      <dgm:prSet phldrT="[Text]"/>
      <dgm:spPr/>
      <dgm:t>
        <a:bodyPr/>
        <a:lstStyle/>
        <a:p>
          <a:r>
            <a:rPr lang="en-GB" altLang="es-DO" dirty="0"/>
            <a:t>TDD in Legacy Code</a:t>
          </a:r>
          <a:endParaRPr lang="es-DO" dirty="0"/>
        </a:p>
      </dgm:t>
    </dgm:pt>
    <dgm:pt modelId="{8ED4D7ED-5D32-4F50-AF3B-885AB69D5F50}" type="parTrans" cxnId="{6A7160DE-E50E-4777-B299-2BA2581168B0}">
      <dgm:prSet/>
      <dgm:spPr/>
      <dgm:t>
        <a:bodyPr/>
        <a:lstStyle/>
        <a:p>
          <a:endParaRPr lang="es-DO"/>
        </a:p>
      </dgm:t>
    </dgm:pt>
    <dgm:pt modelId="{D50AB794-E572-4496-99F4-324CE08B1979}" type="sibTrans" cxnId="{6A7160DE-E50E-4777-B299-2BA2581168B0}">
      <dgm:prSet/>
      <dgm:spPr/>
      <dgm:t>
        <a:bodyPr/>
        <a:lstStyle/>
        <a:p>
          <a:endParaRPr lang="es-DO"/>
        </a:p>
      </dgm:t>
    </dgm:pt>
    <dgm:pt modelId="{FE99BAD1-A927-466C-B00E-CB5DA9E3A297}">
      <dgm:prSet phldrT="[Text]"/>
      <dgm:spPr/>
      <dgm:t>
        <a:bodyPr/>
        <a:lstStyle/>
        <a:p>
          <a:r>
            <a:rPr lang="en-GB" altLang="es-DO" dirty="0"/>
            <a:t>Go Hunting for Bear</a:t>
          </a:r>
          <a:endParaRPr lang="es-DO" dirty="0"/>
        </a:p>
      </dgm:t>
    </dgm:pt>
    <dgm:pt modelId="{11E418DE-2C03-40B4-9F72-74732A58508B}" type="parTrans" cxnId="{56C6D206-32C9-466E-A285-FE5C13A98AC5}">
      <dgm:prSet/>
      <dgm:spPr/>
      <dgm:t>
        <a:bodyPr/>
        <a:lstStyle/>
        <a:p>
          <a:endParaRPr lang="es-DO"/>
        </a:p>
      </dgm:t>
    </dgm:pt>
    <dgm:pt modelId="{D297E409-0D45-4E0A-B127-723B3620F8DB}" type="sibTrans" cxnId="{56C6D206-32C9-466E-A285-FE5C13A98AC5}">
      <dgm:prSet/>
      <dgm:spPr/>
      <dgm:t>
        <a:bodyPr/>
        <a:lstStyle/>
        <a:p>
          <a:endParaRPr lang="es-DO"/>
        </a:p>
      </dgm:t>
    </dgm:pt>
    <dgm:pt modelId="{582B15CF-AFAC-4E75-A140-7C534E5C6E5C}">
      <dgm:prSet phldrT="[Text]"/>
      <dgm:spPr/>
      <dgm:t>
        <a:bodyPr/>
        <a:lstStyle/>
        <a:p>
          <a:r>
            <a:rPr lang="en-GB" altLang="es-DO" dirty="0"/>
            <a:t>Got Bugs?</a:t>
          </a:r>
          <a:endParaRPr lang="es-DO" dirty="0"/>
        </a:p>
      </dgm:t>
    </dgm:pt>
    <dgm:pt modelId="{7EA73F24-C16C-4D26-8092-C34280B4552D}" type="parTrans" cxnId="{8101632F-421B-40C3-AC2B-72A94E5F9E3A}">
      <dgm:prSet/>
      <dgm:spPr/>
      <dgm:t>
        <a:bodyPr/>
        <a:lstStyle/>
        <a:p>
          <a:endParaRPr lang="es-DO"/>
        </a:p>
      </dgm:t>
    </dgm:pt>
    <dgm:pt modelId="{DC48D1BA-0E8B-478B-947C-9B072B225E34}" type="sibTrans" cxnId="{8101632F-421B-40C3-AC2B-72A94E5F9E3A}">
      <dgm:prSet/>
      <dgm:spPr/>
      <dgm:t>
        <a:bodyPr/>
        <a:lstStyle/>
        <a:p>
          <a:endParaRPr lang="es-DO"/>
        </a:p>
      </dgm:t>
    </dgm:pt>
    <dgm:pt modelId="{7E6E03B1-A154-4248-A4BE-B1032DD8A487}">
      <dgm:prSet phldrT="[Text]"/>
      <dgm:spPr/>
      <dgm:t>
        <a:bodyPr/>
        <a:lstStyle/>
        <a:p>
          <a:r>
            <a:rPr lang="en-GB" altLang="es-DO" dirty="0"/>
            <a:t>Go after your most painful defect</a:t>
          </a:r>
          <a:endParaRPr lang="es-DO" dirty="0"/>
        </a:p>
      </dgm:t>
    </dgm:pt>
    <dgm:pt modelId="{74D21A95-A080-4175-B6D2-B85D5FF71558}" type="parTrans" cxnId="{865FFA28-3C39-4E0E-9BF3-6401EC55EA2A}">
      <dgm:prSet/>
      <dgm:spPr/>
      <dgm:t>
        <a:bodyPr/>
        <a:lstStyle/>
        <a:p>
          <a:endParaRPr lang="es-DO"/>
        </a:p>
      </dgm:t>
    </dgm:pt>
    <dgm:pt modelId="{CBCEA038-B91A-4B6C-BC65-14C6443DD391}" type="sibTrans" cxnId="{865FFA28-3C39-4E0E-9BF3-6401EC55EA2A}">
      <dgm:prSet/>
      <dgm:spPr/>
      <dgm:t>
        <a:bodyPr/>
        <a:lstStyle/>
        <a:p>
          <a:endParaRPr lang="es-DO"/>
        </a:p>
      </dgm:t>
    </dgm:pt>
    <dgm:pt modelId="{F2137DE5-8E54-4818-B05F-744EB6F7D87D}">
      <dgm:prSet phldrT="[Text]"/>
      <dgm:spPr/>
      <dgm:t>
        <a:bodyPr/>
        <a:lstStyle/>
        <a:p>
          <a:r>
            <a:rPr lang="en-GB" altLang="es-DO"/>
            <a:t>Success</a:t>
          </a:r>
          <a:endParaRPr lang="es-DO"/>
        </a:p>
      </dgm:t>
    </dgm:pt>
    <dgm:pt modelId="{085E0D58-E7D9-4D63-84FC-5752F75379AF}" type="parTrans" cxnId="{B47FD52F-E168-4279-8F44-EE7C947A87F9}">
      <dgm:prSet/>
      <dgm:spPr/>
      <dgm:t>
        <a:bodyPr/>
        <a:lstStyle/>
        <a:p>
          <a:endParaRPr lang="es-DO"/>
        </a:p>
      </dgm:t>
    </dgm:pt>
    <dgm:pt modelId="{C5E76B52-25C9-4E5A-9517-C83456530923}" type="sibTrans" cxnId="{B47FD52F-E168-4279-8F44-EE7C947A87F9}">
      <dgm:prSet/>
      <dgm:spPr/>
      <dgm:t>
        <a:bodyPr/>
        <a:lstStyle/>
        <a:p>
          <a:endParaRPr lang="es-DO"/>
        </a:p>
      </dgm:t>
    </dgm:pt>
    <dgm:pt modelId="{7A81614F-C123-4B53-8231-A39AAECEBB09}">
      <dgm:prSet phldrT="[Text]"/>
      <dgm:spPr/>
      <dgm:t>
        <a:bodyPr/>
        <a:lstStyle/>
        <a:p>
          <a:r>
            <a:rPr lang="en-GB" altLang="es-DO" dirty="0"/>
            <a:t>TDD is a skill</a:t>
          </a:r>
          <a:endParaRPr lang="es-DO" dirty="0"/>
        </a:p>
      </dgm:t>
    </dgm:pt>
    <dgm:pt modelId="{8C53C89D-E472-4A25-BBF4-0E2E57D82D09}" type="parTrans" cxnId="{218970EB-C061-4C58-BED6-A0787F444097}">
      <dgm:prSet/>
      <dgm:spPr/>
      <dgm:t>
        <a:bodyPr/>
        <a:lstStyle/>
        <a:p>
          <a:endParaRPr lang="es-DO"/>
        </a:p>
      </dgm:t>
    </dgm:pt>
    <dgm:pt modelId="{E51B6201-20AA-440D-8400-B8AB8ABFD098}" type="sibTrans" cxnId="{218970EB-C061-4C58-BED6-A0787F444097}">
      <dgm:prSet/>
      <dgm:spPr/>
      <dgm:t>
        <a:bodyPr/>
        <a:lstStyle/>
        <a:p>
          <a:endParaRPr lang="es-DO"/>
        </a:p>
      </dgm:t>
    </dgm:pt>
    <dgm:pt modelId="{D59682CA-671E-4D7D-8C21-9BEB206F9F71}">
      <dgm:prSet/>
      <dgm:spPr/>
      <dgm:t>
        <a:bodyPr/>
        <a:lstStyle/>
        <a:p>
          <a:r>
            <a:rPr lang="en-GB" altLang="es-DO" dirty="0"/>
            <a:t>Build the Safety Net</a:t>
          </a:r>
        </a:p>
      </dgm:t>
    </dgm:pt>
    <dgm:pt modelId="{5DE27B5D-58EE-46EA-80CA-3EC4939FEC50}" type="parTrans" cxnId="{5621D102-8CEB-4A91-800E-4B9CF9FDD614}">
      <dgm:prSet/>
      <dgm:spPr/>
      <dgm:t>
        <a:bodyPr/>
        <a:lstStyle/>
        <a:p>
          <a:endParaRPr lang="es-DO"/>
        </a:p>
      </dgm:t>
    </dgm:pt>
    <dgm:pt modelId="{9DBFB63E-EE37-42EC-91A9-05676835ABCE}" type="sibTrans" cxnId="{5621D102-8CEB-4A91-800E-4B9CF9FDD614}">
      <dgm:prSet/>
      <dgm:spPr/>
      <dgm:t>
        <a:bodyPr/>
        <a:lstStyle/>
        <a:p>
          <a:endParaRPr lang="es-DO"/>
        </a:p>
      </dgm:t>
    </dgm:pt>
    <dgm:pt modelId="{87A4DD01-C6EE-426E-B8FA-874FA843FB73}">
      <dgm:prSet/>
      <dgm:spPr/>
      <dgm:t>
        <a:bodyPr/>
        <a:lstStyle/>
        <a:p>
          <a:r>
            <a:rPr lang="en-GB" altLang="es-DO"/>
            <a:t>Work in small increments</a:t>
          </a:r>
          <a:endParaRPr lang="en-GB" altLang="es-DO" dirty="0"/>
        </a:p>
      </dgm:t>
    </dgm:pt>
    <dgm:pt modelId="{B569DE10-0E93-43C3-9874-342A15DFEDF2}" type="parTrans" cxnId="{DE1B16F6-CB13-45EF-891D-C792BCC38FAB}">
      <dgm:prSet/>
      <dgm:spPr/>
      <dgm:t>
        <a:bodyPr/>
        <a:lstStyle/>
        <a:p>
          <a:endParaRPr lang="es-DO"/>
        </a:p>
      </dgm:t>
    </dgm:pt>
    <dgm:pt modelId="{D6FD52A6-20A3-4D5E-9D2D-5E66C3C907CB}" type="sibTrans" cxnId="{DE1B16F6-CB13-45EF-891D-C792BCC38FAB}">
      <dgm:prSet/>
      <dgm:spPr/>
      <dgm:t>
        <a:bodyPr/>
        <a:lstStyle/>
        <a:p>
          <a:endParaRPr lang="es-DO"/>
        </a:p>
      </dgm:t>
    </dgm:pt>
    <dgm:pt modelId="{CE8CA9EE-8983-421D-BAFA-FAC175A742CB}">
      <dgm:prSet/>
      <dgm:spPr/>
      <dgm:t>
        <a:bodyPr/>
        <a:lstStyle/>
        <a:p>
          <a:r>
            <a:rPr lang="en-GB" altLang="es-DO"/>
            <a:t>Expect to slow down, then speed up</a:t>
          </a:r>
          <a:endParaRPr lang="en-GB" altLang="es-DO" dirty="0"/>
        </a:p>
      </dgm:t>
    </dgm:pt>
    <dgm:pt modelId="{7333C755-2B34-46D9-ABCF-2436CD0BACE9}" type="parTrans" cxnId="{3C4DF094-3826-4104-9A4D-87699E051905}">
      <dgm:prSet/>
      <dgm:spPr/>
      <dgm:t>
        <a:bodyPr/>
        <a:lstStyle/>
        <a:p>
          <a:endParaRPr lang="es-DO"/>
        </a:p>
      </dgm:t>
    </dgm:pt>
    <dgm:pt modelId="{5673CAF2-054B-4435-A9A5-025C9ADE77FC}" type="sibTrans" cxnId="{3C4DF094-3826-4104-9A4D-87699E051905}">
      <dgm:prSet/>
      <dgm:spPr/>
      <dgm:t>
        <a:bodyPr/>
        <a:lstStyle/>
        <a:p>
          <a:endParaRPr lang="es-DO"/>
        </a:p>
      </dgm:t>
    </dgm:pt>
    <dgm:pt modelId="{8B751ACC-9116-4101-A589-AA32BDBEF53E}">
      <dgm:prSet/>
      <dgm:spPr/>
      <dgm:t>
        <a:bodyPr/>
        <a:lstStyle/>
        <a:p>
          <a:r>
            <a:rPr lang="en-GB" altLang="es-DO"/>
            <a:t>Measure the results</a:t>
          </a:r>
          <a:endParaRPr lang="en-GB" altLang="es-DO" dirty="0"/>
        </a:p>
      </dgm:t>
    </dgm:pt>
    <dgm:pt modelId="{67D95ED8-085F-48CA-9234-8E67398CDC19}" type="parTrans" cxnId="{44A3B15E-B80F-4BA1-995F-008E5DCD1EA2}">
      <dgm:prSet/>
      <dgm:spPr/>
      <dgm:t>
        <a:bodyPr/>
        <a:lstStyle/>
        <a:p>
          <a:endParaRPr lang="es-DO"/>
        </a:p>
      </dgm:t>
    </dgm:pt>
    <dgm:pt modelId="{C2E819F2-C32A-4459-92CF-0BD7AEC7308A}" type="sibTrans" cxnId="{44A3B15E-B80F-4BA1-995F-008E5DCD1EA2}">
      <dgm:prSet/>
      <dgm:spPr/>
      <dgm:t>
        <a:bodyPr/>
        <a:lstStyle/>
        <a:p>
          <a:endParaRPr lang="es-DO"/>
        </a:p>
      </dgm:t>
    </dgm:pt>
    <dgm:pt modelId="{D5E2A072-7FF5-4523-914B-F67DD4955C6C}">
      <dgm:prSet/>
      <dgm:spPr/>
      <dgm:t>
        <a:bodyPr/>
        <a:lstStyle/>
        <a:p>
          <a:r>
            <a:rPr lang="en-GB" altLang="es-DO"/>
            <a:t>Write a test to expose it</a:t>
          </a:r>
          <a:endParaRPr lang="en-GB" altLang="es-DO" dirty="0"/>
        </a:p>
      </dgm:t>
    </dgm:pt>
    <dgm:pt modelId="{267BEABA-297F-4848-8955-431648FDBDD4}" type="parTrans" cxnId="{BE2CB2CB-4420-49AA-8927-FD1E40FDD48E}">
      <dgm:prSet/>
      <dgm:spPr/>
      <dgm:t>
        <a:bodyPr/>
        <a:lstStyle/>
        <a:p>
          <a:endParaRPr lang="es-DO"/>
        </a:p>
      </dgm:t>
    </dgm:pt>
    <dgm:pt modelId="{C4947FB6-F563-4E07-B12C-D8CA2B7E2D60}" type="sibTrans" cxnId="{BE2CB2CB-4420-49AA-8927-FD1E40FDD48E}">
      <dgm:prSet/>
      <dgm:spPr/>
      <dgm:t>
        <a:bodyPr/>
        <a:lstStyle/>
        <a:p>
          <a:endParaRPr lang="es-DO"/>
        </a:p>
      </dgm:t>
    </dgm:pt>
    <dgm:pt modelId="{0C81B6F4-A811-4CB2-8673-511E5AF64BA1}">
      <dgm:prSet/>
      <dgm:spPr/>
      <dgm:t>
        <a:bodyPr/>
        <a:lstStyle/>
        <a:p>
          <a:r>
            <a:rPr lang="en-GB" altLang="es-DO"/>
            <a:t>Write code needed to fix it</a:t>
          </a:r>
          <a:endParaRPr lang="en-GB" altLang="es-DO" dirty="0"/>
        </a:p>
      </dgm:t>
    </dgm:pt>
    <dgm:pt modelId="{079D4B4F-060D-447B-A11B-9F6147F586F5}" type="parTrans" cxnId="{E22A92B9-367A-4D29-B90F-323B12342781}">
      <dgm:prSet/>
      <dgm:spPr/>
      <dgm:t>
        <a:bodyPr/>
        <a:lstStyle/>
        <a:p>
          <a:endParaRPr lang="es-DO"/>
        </a:p>
      </dgm:t>
    </dgm:pt>
    <dgm:pt modelId="{E5CA521B-9755-465B-879C-FDA02D812A37}" type="sibTrans" cxnId="{E22A92B9-367A-4D29-B90F-323B12342781}">
      <dgm:prSet/>
      <dgm:spPr/>
      <dgm:t>
        <a:bodyPr/>
        <a:lstStyle/>
        <a:p>
          <a:endParaRPr lang="es-DO"/>
        </a:p>
      </dgm:t>
    </dgm:pt>
    <dgm:pt modelId="{6A223871-7B47-490B-B85C-19737CE4D9A9}">
      <dgm:prSet/>
      <dgm:spPr/>
      <dgm:t>
        <a:bodyPr/>
        <a:lstStyle/>
        <a:p>
          <a:r>
            <a:rPr lang="en-GB" altLang="es-DO"/>
            <a:t>Refactor</a:t>
          </a:r>
          <a:endParaRPr lang="en-GB" altLang="es-DO" dirty="0"/>
        </a:p>
      </dgm:t>
    </dgm:pt>
    <dgm:pt modelId="{97C7EC3F-7E0E-4C91-878A-3E5D51D8E872}" type="parTrans" cxnId="{05F76131-D5ED-4A46-AD0C-A0318403923C}">
      <dgm:prSet/>
      <dgm:spPr/>
      <dgm:t>
        <a:bodyPr/>
        <a:lstStyle/>
        <a:p>
          <a:endParaRPr lang="es-DO"/>
        </a:p>
      </dgm:t>
    </dgm:pt>
    <dgm:pt modelId="{5DB98267-0D81-4AFB-8B55-12841ECE82A0}" type="sibTrans" cxnId="{05F76131-D5ED-4A46-AD0C-A0318403923C}">
      <dgm:prSet/>
      <dgm:spPr/>
      <dgm:t>
        <a:bodyPr/>
        <a:lstStyle/>
        <a:p>
          <a:endParaRPr lang="es-DO"/>
        </a:p>
      </dgm:t>
    </dgm:pt>
    <dgm:pt modelId="{7C9894D2-447A-4E32-80CC-740C9C96E9C3}">
      <dgm:prSet/>
      <dgm:spPr/>
      <dgm:t>
        <a:bodyPr/>
        <a:lstStyle/>
        <a:p>
          <a:r>
            <a:rPr lang="en-GB" altLang="es-DO"/>
            <a:t>Repeat</a:t>
          </a:r>
          <a:endParaRPr lang="en-GB" altLang="es-DO" dirty="0"/>
        </a:p>
      </dgm:t>
    </dgm:pt>
    <dgm:pt modelId="{C030929E-8928-4C7A-BAE7-8859F7098529}" type="parTrans" cxnId="{F051C885-1E79-4965-A021-E1A347C4658C}">
      <dgm:prSet/>
      <dgm:spPr/>
      <dgm:t>
        <a:bodyPr/>
        <a:lstStyle/>
        <a:p>
          <a:endParaRPr lang="es-DO"/>
        </a:p>
      </dgm:t>
    </dgm:pt>
    <dgm:pt modelId="{FE7B29CE-9BBC-468B-A1AD-FC84AAE1B8BB}" type="sibTrans" cxnId="{F051C885-1E79-4965-A021-E1A347C4658C}">
      <dgm:prSet/>
      <dgm:spPr/>
      <dgm:t>
        <a:bodyPr/>
        <a:lstStyle/>
        <a:p>
          <a:endParaRPr lang="es-DO"/>
        </a:p>
      </dgm:t>
    </dgm:pt>
    <dgm:pt modelId="{60C2C23B-F118-4E7A-BEBA-2E90D2512380}">
      <dgm:prSet/>
      <dgm:spPr/>
      <dgm:t>
        <a:bodyPr/>
        <a:lstStyle/>
        <a:p>
          <a:r>
            <a:rPr lang="en-GB" altLang="es-DO"/>
            <a:t>Measure the results</a:t>
          </a:r>
          <a:endParaRPr lang="en-GB" altLang="es-DO" dirty="0"/>
        </a:p>
      </dgm:t>
    </dgm:pt>
    <dgm:pt modelId="{702DB885-F462-445C-BFFD-B3492239CE74}" type="parTrans" cxnId="{276C1593-B82C-48B3-954E-F1EFF3B39BB7}">
      <dgm:prSet/>
      <dgm:spPr/>
      <dgm:t>
        <a:bodyPr/>
        <a:lstStyle/>
        <a:p>
          <a:endParaRPr lang="es-DO"/>
        </a:p>
      </dgm:t>
    </dgm:pt>
    <dgm:pt modelId="{8D28D509-954E-4B30-AD33-907F32159956}" type="sibTrans" cxnId="{276C1593-B82C-48B3-954E-F1EFF3B39BB7}">
      <dgm:prSet/>
      <dgm:spPr/>
      <dgm:t>
        <a:bodyPr/>
        <a:lstStyle/>
        <a:p>
          <a:endParaRPr lang="es-DO"/>
        </a:p>
      </dgm:t>
    </dgm:pt>
    <dgm:pt modelId="{D50EB872-AACD-487B-A229-64F771D22F72}">
      <dgm:prSet/>
      <dgm:spPr/>
      <dgm:t>
        <a:bodyPr/>
        <a:lstStyle/>
        <a:p>
          <a:r>
            <a:rPr lang="en-GB" altLang="es-DO"/>
            <a:t>Just Do It</a:t>
          </a:r>
          <a:endParaRPr lang="en-GB" altLang="es-DO" dirty="0"/>
        </a:p>
      </dgm:t>
    </dgm:pt>
    <dgm:pt modelId="{89F72D31-616B-44C2-A01D-8B414474D334}" type="parTrans" cxnId="{76813E0C-EA77-4FC8-9A3F-B104067AF8DE}">
      <dgm:prSet/>
      <dgm:spPr/>
      <dgm:t>
        <a:bodyPr/>
        <a:lstStyle/>
        <a:p>
          <a:endParaRPr lang="es-DO"/>
        </a:p>
      </dgm:t>
    </dgm:pt>
    <dgm:pt modelId="{5B1035A5-638B-4D50-808D-33FFE51052F7}" type="sibTrans" cxnId="{76813E0C-EA77-4FC8-9A3F-B104067AF8DE}">
      <dgm:prSet/>
      <dgm:spPr/>
      <dgm:t>
        <a:bodyPr/>
        <a:lstStyle/>
        <a:p>
          <a:endParaRPr lang="es-DO"/>
        </a:p>
      </dgm:t>
    </dgm:pt>
    <dgm:pt modelId="{E51C1B11-A771-48E7-A634-C000EEF2547E}">
      <dgm:prSet/>
      <dgm:spPr/>
      <dgm:t>
        <a:bodyPr/>
        <a:lstStyle/>
        <a:p>
          <a:r>
            <a:rPr lang="en-GB" altLang="es-DO"/>
            <a:t>Insist on achieving 100% coverage</a:t>
          </a:r>
          <a:endParaRPr lang="en-GB" altLang="es-DO" dirty="0"/>
        </a:p>
      </dgm:t>
    </dgm:pt>
    <dgm:pt modelId="{F1411CA5-0AE0-4E68-B1BF-A13E34B50B34}" type="parTrans" cxnId="{05101F3A-D044-42A9-BE04-23AA67EF5E2E}">
      <dgm:prSet/>
      <dgm:spPr/>
      <dgm:t>
        <a:bodyPr/>
        <a:lstStyle/>
        <a:p>
          <a:endParaRPr lang="es-DO"/>
        </a:p>
      </dgm:t>
    </dgm:pt>
    <dgm:pt modelId="{05DBAD6E-570B-4856-9900-4874F86988E1}" type="sibTrans" cxnId="{05101F3A-D044-42A9-BE04-23AA67EF5E2E}">
      <dgm:prSet/>
      <dgm:spPr/>
      <dgm:t>
        <a:bodyPr/>
        <a:lstStyle/>
        <a:p>
          <a:endParaRPr lang="es-DO"/>
        </a:p>
      </dgm:t>
    </dgm:pt>
    <dgm:pt modelId="{46E33F07-2E76-4109-80E0-52C582A3A047}">
      <dgm:prSet/>
      <dgm:spPr/>
      <dgm:t>
        <a:bodyPr/>
        <a:lstStyle/>
        <a:p>
          <a:r>
            <a:rPr lang="en-GB" altLang="es-DO"/>
            <a:t>Measure and Review</a:t>
          </a:r>
          <a:endParaRPr lang="en-GB" altLang="es-DO" dirty="0"/>
        </a:p>
      </dgm:t>
    </dgm:pt>
    <dgm:pt modelId="{35A3ECB0-9E17-4115-856D-B258586E616C}" type="parTrans" cxnId="{E8D734F8-FF27-4403-AA2F-5DAF430E6CA1}">
      <dgm:prSet/>
      <dgm:spPr/>
      <dgm:t>
        <a:bodyPr/>
        <a:lstStyle/>
        <a:p>
          <a:endParaRPr lang="es-DO"/>
        </a:p>
      </dgm:t>
    </dgm:pt>
    <dgm:pt modelId="{962E6445-962E-42B0-AE37-97AB2A748C60}" type="sibTrans" cxnId="{E8D734F8-FF27-4403-AA2F-5DAF430E6CA1}">
      <dgm:prSet/>
      <dgm:spPr/>
      <dgm:t>
        <a:bodyPr/>
        <a:lstStyle/>
        <a:p>
          <a:endParaRPr lang="es-DO"/>
        </a:p>
      </dgm:t>
    </dgm:pt>
    <dgm:pt modelId="{31B8D456-F26B-4ACF-98DB-2B25190AA1CE}">
      <dgm:prSet/>
      <dgm:spPr/>
      <dgm:t>
        <a:bodyPr/>
        <a:lstStyle/>
        <a:p>
          <a:r>
            <a:rPr lang="en-GB" altLang="es-DO" dirty="0"/>
            <a:t>Make Results Visible</a:t>
          </a:r>
        </a:p>
      </dgm:t>
    </dgm:pt>
    <dgm:pt modelId="{0E0BDF15-6F1C-470B-9FAD-BFBC4A3A3402}" type="parTrans" cxnId="{A90301EB-7A98-46BF-997A-FBD0271A2D59}">
      <dgm:prSet/>
      <dgm:spPr/>
      <dgm:t>
        <a:bodyPr/>
        <a:lstStyle/>
        <a:p>
          <a:endParaRPr lang="es-DO"/>
        </a:p>
      </dgm:t>
    </dgm:pt>
    <dgm:pt modelId="{511F9401-9278-4012-BDE7-BA605B79CDAE}" type="sibTrans" cxnId="{A90301EB-7A98-46BF-997A-FBD0271A2D59}">
      <dgm:prSet/>
      <dgm:spPr/>
      <dgm:t>
        <a:bodyPr/>
        <a:lstStyle/>
        <a:p>
          <a:endParaRPr lang="es-DO"/>
        </a:p>
      </dgm:t>
    </dgm:pt>
    <dgm:pt modelId="{AF67A881-CECB-420F-9AED-6BF515A5EE7D}">
      <dgm:prSet/>
      <dgm:spPr/>
      <dgm:t>
        <a:bodyPr/>
        <a:lstStyle/>
        <a:p>
          <a:r>
            <a:rPr lang="en-GB" altLang="es-DO" dirty="0"/>
            <a:t>Just Keep Doing It</a:t>
          </a:r>
        </a:p>
      </dgm:t>
    </dgm:pt>
    <dgm:pt modelId="{5BAA315D-A481-493A-AF76-D8121FB7D93B}" type="parTrans" cxnId="{140617AC-4054-449A-A290-C7B4889C7E09}">
      <dgm:prSet/>
      <dgm:spPr/>
      <dgm:t>
        <a:bodyPr/>
        <a:lstStyle/>
        <a:p>
          <a:endParaRPr lang="es-DO"/>
        </a:p>
      </dgm:t>
    </dgm:pt>
    <dgm:pt modelId="{BA48A9E8-C350-46EE-9165-A8EDF768F921}" type="sibTrans" cxnId="{140617AC-4054-449A-A290-C7B4889C7E09}">
      <dgm:prSet/>
      <dgm:spPr/>
      <dgm:t>
        <a:bodyPr/>
        <a:lstStyle/>
        <a:p>
          <a:endParaRPr lang="es-DO"/>
        </a:p>
      </dgm:t>
    </dgm:pt>
    <dgm:pt modelId="{16962AFA-5247-472D-9BE5-C25A3AA74949}" type="pres">
      <dgm:prSet presAssocID="{8EACF39A-D1B0-452D-B893-38B6E59D3540}" presName="Name0" presStyleCnt="0">
        <dgm:presLayoutVars>
          <dgm:dir/>
          <dgm:animLvl val="lvl"/>
          <dgm:resizeHandles val="exact"/>
        </dgm:presLayoutVars>
      </dgm:prSet>
      <dgm:spPr/>
    </dgm:pt>
    <dgm:pt modelId="{24EF9475-4CFB-4066-97BC-70899D5C617E}" type="pres">
      <dgm:prSet presAssocID="{B0A59A79-7CFE-451C-A6AE-0CA3DB6C54FE}" presName="composite" presStyleCnt="0"/>
      <dgm:spPr/>
    </dgm:pt>
    <dgm:pt modelId="{D7F3B855-7BAC-4547-BFF1-229F8CCFA324}" type="pres">
      <dgm:prSet presAssocID="{B0A59A79-7CFE-451C-A6AE-0CA3DB6C54FE}" presName="parTx" presStyleLbl="alignNode1" presStyleIdx="0" presStyleCnt="3">
        <dgm:presLayoutVars>
          <dgm:chMax val="0"/>
          <dgm:chPref val="0"/>
          <dgm:bulletEnabled val="1"/>
        </dgm:presLayoutVars>
      </dgm:prSet>
      <dgm:spPr/>
    </dgm:pt>
    <dgm:pt modelId="{21A9DB4F-E0A5-40DC-BC2B-BFA50FB7DFB6}" type="pres">
      <dgm:prSet presAssocID="{B0A59A79-7CFE-451C-A6AE-0CA3DB6C54FE}" presName="desTx" presStyleLbl="alignAccFollowNode1" presStyleIdx="0" presStyleCnt="3">
        <dgm:presLayoutVars>
          <dgm:bulletEnabled val="1"/>
        </dgm:presLayoutVars>
      </dgm:prSet>
      <dgm:spPr/>
    </dgm:pt>
    <dgm:pt modelId="{1C0E13A5-84C3-4F28-AC01-FCA062829E62}" type="pres">
      <dgm:prSet presAssocID="{D50AB794-E572-4496-99F4-324CE08B1979}" presName="space" presStyleCnt="0"/>
      <dgm:spPr/>
    </dgm:pt>
    <dgm:pt modelId="{F4AE0ACA-A355-416E-9933-87C1CC48E4A7}" type="pres">
      <dgm:prSet presAssocID="{582B15CF-AFAC-4E75-A140-7C534E5C6E5C}" presName="composite" presStyleCnt="0"/>
      <dgm:spPr/>
    </dgm:pt>
    <dgm:pt modelId="{8A85E3D8-897C-41BE-ACDA-F19A79CB1311}" type="pres">
      <dgm:prSet presAssocID="{582B15CF-AFAC-4E75-A140-7C534E5C6E5C}" presName="parTx" presStyleLbl="alignNode1" presStyleIdx="1" presStyleCnt="3">
        <dgm:presLayoutVars>
          <dgm:chMax val="0"/>
          <dgm:chPref val="0"/>
          <dgm:bulletEnabled val="1"/>
        </dgm:presLayoutVars>
      </dgm:prSet>
      <dgm:spPr/>
    </dgm:pt>
    <dgm:pt modelId="{3B338DA8-07B2-4057-86D0-CDD2B6280D63}" type="pres">
      <dgm:prSet presAssocID="{582B15CF-AFAC-4E75-A140-7C534E5C6E5C}" presName="desTx" presStyleLbl="alignAccFollowNode1" presStyleIdx="1" presStyleCnt="3">
        <dgm:presLayoutVars>
          <dgm:bulletEnabled val="1"/>
        </dgm:presLayoutVars>
      </dgm:prSet>
      <dgm:spPr/>
    </dgm:pt>
    <dgm:pt modelId="{8EDB30C8-DD37-4018-8C6E-A69A5DDDC275}" type="pres">
      <dgm:prSet presAssocID="{DC48D1BA-0E8B-478B-947C-9B072B225E34}" presName="space" presStyleCnt="0"/>
      <dgm:spPr/>
    </dgm:pt>
    <dgm:pt modelId="{C73811DD-CB37-4CD0-824C-ECD83C8DFCE3}" type="pres">
      <dgm:prSet presAssocID="{F2137DE5-8E54-4818-B05F-744EB6F7D87D}" presName="composite" presStyleCnt="0"/>
      <dgm:spPr/>
    </dgm:pt>
    <dgm:pt modelId="{AB72A698-28E5-429C-BCAE-844DFDD32816}" type="pres">
      <dgm:prSet presAssocID="{F2137DE5-8E54-4818-B05F-744EB6F7D87D}" presName="parTx" presStyleLbl="alignNode1" presStyleIdx="2" presStyleCnt="3">
        <dgm:presLayoutVars>
          <dgm:chMax val="0"/>
          <dgm:chPref val="0"/>
          <dgm:bulletEnabled val="1"/>
        </dgm:presLayoutVars>
      </dgm:prSet>
      <dgm:spPr/>
    </dgm:pt>
    <dgm:pt modelId="{F78AE4E5-35F8-4EAF-B8EE-5165D4FD6CA1}" type="pres">
      <dgm:prSet presAssocID="{F2137DE5-8E54-4818-B05F-744EB6F7D87D}" presName="desTx" presStyleLbl="alignAccFollowNode1" presStyleIdx="2" presStyleCnt="3">
        <dgm:presLayoutVars>
          <dgm:bulletEnabled val="1"/>
        </dgm:presLayoutVars>
      </dgm:prSet>
      <dgm:spPr/>
    </dgm:pt>
  </dgm:ptLst>
  <dgm:cxnLst>
    <dgm:cxn modelId="{5621D102-8CEB-4A91-800E-4B9CF9FDD614}" srcId="{B0A59A79-7CFE-451C-A6AE-0CA3DB6C54FE}" destId="{D59682CA-671E-4D7D-8C21-9BEB206F9F71}" srcOrd="1" destOrd="0" parTransId="{5DE27B5D-58EE-46EA-80CA-3EC4939FEC50}" sibTransId="{9DBFB63E-EE37-42EC-91A9-05676835ABCE}"/>
    <dgm:cxn modelId="{56C6D206-32C9-466E-A285-FE5C13A98AC5}" srcId="{B0A59A79-7CFE-451C-A6AE-0CA3DB6C54FE}" destId="{FE99BAD1-A927-466C-B00E-CB5DA9E3A297}" srcOrd="0" destOrd="0" parTransId="{11E418DE-2C03-40B4-9F72-74732A58508B}" sibTransId="{D297E409-0D45-4E0A-B127-723B3620F8DB}"/>
    <dgm:cxn modelId="{5CDB4407-5BFD-4994-8E1E-10E06D6CE466}" type="presOf" srcId="{D50EB872-AACD-487B-A229-64F771D22F72}" destId="{F78AE4E5-35F8-4EAF-B8EE-5165D4FD6CA1}" srcOrd="0" destOrd="1" presId="urn:microsoft.com/office/officeart/2005/8/layout/hList1"/>
    <dgm:cxn modelId="{76813E0C-EA77-4FC8-9A3F-B104067AF8DE}" srcId="{F2137DE5-8E54-4818-B05F-744EB6F7D87D}" destId="{D50EB872-AACD-487B-A229-64F771D22F72}" srcOrd="1" destOrd="0" parTransId="{89F72D31-616B-44C2-A01D-8B414474D334}" sibTransId="{5B1035A5-638B-4D50-808D-33FFE51052F7}"/>
    <dgm:cxn modelId="{F262A422-7965-4CBC-8DDD-58293430D420}" type="presOf" srcId="{F2137DE5-8E54-4818-B05F-744EB6F7D87D}" destId="{AB72A698-28E5-429C-BCAE-844DFDD32816}" srcOrd="0" destOrd="0" presId="urn:microsoft.com/office/officeart/2005/8/layout/hList1"/>
    <dgm:cxn modelId="{865FFA28-3C39-4E0E-9BF3-6401EC55EA2A}" srcId="{582B15CF-AFAC-4E75-A140-7C534E5C6E5C}" destId="{7E6E03B1-A154-4248-A4BE-B1032DD8A487}" srcOrd="0" destOrd="0" parTransId="{74D21A95-A080-4175-B6D2-B85D5FF71558}" sibTransId="{CBCEA038-B91A-4B6C-BC65-14C6443DD391}"/>
    <dgm:cxn modelId="{8101632F-421B-40C3-AC2B-72A94E5F9E3A}" srcId="{8EACF39A-D1B0-452D-B893-38B6E59D3540}" destId="{582B15CF-AFAC-4E75-A140-7C534E5C6E5C}" srcOrd="1" destOrd="0" parTransId="{7EA73F24-C16C-4D26-8092-C34280B4552D}" sibTransId="{DC48D1BA-0E8B-478B-947C-9B072B225E34}"/>
    <dgm:cxn modelId="{B47FD52F-E168-4279-8F44-EE7C947A87F9}" srcId="{8EACF39A-D1B0-452D-B893-38B6E59D3540}" destId="{F2137DE5-8E54-4818-B05F-744EB6F7D87D}" srcOrd="2" destOrd="0" parTransId="{085E0D58-E7D9-4D63-84FC-5752F75379AF}" sibTransId="{C5E76B52-25C9-4E5A-9517-C83456530923}"/>
    <dgm:cxn modelId="{05F76131-D5ED-4A46-AD0C-A0318403923C}" srcId="{582B15CF-AFAC-4E75-A140-7C534E5C6E5C}" destId="{6A223871-7B47-490B-B85C-19737CE4D9A9}" srcOrd="3" destOrd="0" parTransId="{97C7EC3F-7E0E-4C91-878A-3E5D51D8E872}" sibTransId="{5DB98267-0D81-4AFB-8B55-12841ECE82A0}"/>
    <dgm:cxn modelId="{97E68F31-B1AB-42C4-8626-4B553009F550}" type="presOf" srcId="{8EACF39A-D1B0-452D-B893-38B6E59D3540}" destId="{16962AFA-5247-472D-9BE5-C25A3AA74949}" srcOrd="0" destOrd="0" presId="urn:microsoft.com/office/officeart/2005/8/layout/hList1"/>
    <dgm:cxn modelId="{05101F3A-D044-42A9-BE04-23AA67EF5E2E}" srcId="{F2137DE5-8E54-4818-B05F-744EB6F7D87D}" destId="{E51C1B11-A771-48E7-A634-C000EEF2547E}" srcOrd="2" destOrd="0" parTransId="{F1411CA5-0AE0-4E68-B1BF-A13E34B50B34}" sibTransId="{05DBAD6E-570B-4856-9900-4874F86988E1}"/>
    <dgm:cxn modelId="{E5E3555B-60BE-47E4-8B88-8612295EC02E}" type="presOf" srcId="{B0A59A79-7CFE-451C-A6AE-0CA3DB6C54FE}" destId="{D7F3B855-7BAC-4547-BFF1-229F8CCFA324}" srcOrd="0" destOrd="0" presId="urn:microsoft.com/office/officeart/2005/8/layout/hList1"/>
    <dgm:cxn modelId="{4EF9385E-6DFA-4B26-B6B0-CE2C80BDAB48}" type="presOf" srcId="{CE8CA9EE-8983-421D-BAFA-FAC175A742CB}" destId="{21A9DB4F-E0A5-40DC-BC2B-BFA50FB7DFB6}" srcOrd="0" destOrd="3" presId="urn:microsoft.com/office/officeart/2005/8/layout/hList1"/>
    <dgm:cxn modelId="{44A3B15E-B80F-4BA1-995F-008E5DCD1EA2}" srcId="{B0A59A79-7CFE-451C-A6AE-0CA3DB6C54FE}" destId="{8B751ACC-9116-4101-A589-AA32BDBEF53E}" srcOrd="4" destOrd="0" parTransId="{67D95ED8-085F-48CA-9234-8E67398CDC19}" sibTransId="{C2E819F2-C32A-4459-92CF-0BD7AEC7308A}"/>
    <dgm:cxn modelId="{E56AD041-C763-4591-BB26-28709F8ADE81}" type="presOf" srcId="{D5E2A072-7FF5-4523-914B-F67DD4955C6C}" destId="{3B338DA8-07B2-4057-86D0-CDD2B6280D63}" srcOrd="0" destOrd="1" presId="urn:microsoft.com/office/officeart/2005/8/layout/hList1"/>
    <dgm:cxn modelId="{EA833E6A-4A03-4BED-A285-4F4B5A594DCD}" type="presOf" srcId="{AF67A881-CECB-420F-9AED-6BF515A5EE7D}" destId="{F78AE4E5-35F8-4EAF-B8EE-5165D4FD6CA1}" srcOrd="0" destOrd="5" presId="urn:microsoft.com/office/officeart/2005/8/layout/hList1"/>
    <dgm:cxn modelId="{1476764B-6513-4C24-B162-E8F4D84BE2E1}" type="presOf" srcId="{7E6E03B1-A154-4248-A4BE-B1032DD8A487}" destId="{3B338DA8-07B2-4057-86D0-CDD2B6280D63}" srcOrd="0" destOrd="0" presId="urn:microsoft.com/office/officeart/2005/8/layout/hList1"/>
    <dgm:cxn modelId="{1AB4254C-C9E3-42D8-BABF-47632FA09BFC}" type="presOf" srcId="{0C81B6F4-A811-4CB2-8673-511E5AF64BA1}" destId="{3B338DA8-07B2-4057-86D0-CDD2B6280D63}" srcOrd="0" destOrd="2" presId="urn:microsoft.com/office/officeart/2005/8/layout/hList1"/>
    <dgm:cxn modelId="{6002A854-2C9C-49A2-8FF5-3E31AEB059AE}" type="presOf" srcId="{FE99BAD1-A927-466C-B00E-CB5DA9E3A297}" destId="{21A9DB4F-E0A5-40DC-BC2B-BFA50FB7DFB6}" srcOrd="0" destOrd="0" presId="urn:microsoft.com/office/officeart/2005/8/layout/hList1"/>
    <dgm:cxn modelId="{3631D375-51D5-4988-9900-C3120A9F59C5}" type="presOf" srcId="{87A4DD01-C6EE-426E-B8FA-874FA843FB73}" destId="{21A9DB4F-E0A5-40DC-BC2B-BFA50FB7DFB6}" srcOrd="0" destOrd="2" presId="urn:microsoft.com/office/officeart/2005/8/layout/hList1"/>
    <dgm:cxn modelId="{F051C885-1E79-4965-A021-E1A347C4658C}" srcId="{582B15CF-AFAC-4E75-A140-7C534E5C6E5C}" destId="{7C9894D2-447A-4E32-80CC-740C9C96E9C3}" srcOrd="4" destOrd="0" parTransId="{C030929E-8928-4C7A-BAE7-8859F7098529}" sibTransId="{FE7B29CE-9BBC-468B-A1AD-FC84AAE1B8BB}"/>
    <dgm:cxn modelId="{2AD97B89-2ADE-44E5-A24D-C4F4DBDB9912}" type="presOf" srcId="{31B8D456-F26B-4ACF-98DB-2B25190AA1CE}" destId="{F78AE4E5-35F8-4EAF-B8EE-5165D4FD6CA1}" srcOrd="0" destOrd="4" presId="urn:microsoft.com/office/officeart/2005/8/layout/hList1"/>
    <dgm:cxn modelId="{276C1593-B82C-48B3-954E-F1EFF3B39BB7}" srcId="{582B15CF-AFAC-4E75-A140-7C534E5C6E5C}" destId="{60C2C23B-F118-4E7A-BEBA-2E90D2512380}" srcOrd="5" destOrd="0" parTransId="{702DB885-F462-445C-BFFD-B3492239CE74}" sibTransId="{8D28D509-954E-4B30-AD33-907F32159956}"/>
    <dgm:cxn modelId="{AA970E94-5650-4C9C-93BF-2A01EB7C7241}" type="presOf" srcId="{60C2C23B-F118-4E7A-BEBA-2E90D2512380}" destId="{3B338DA8-07B2-4057-86D0-CDD2B6280D63}" srcOrd="0" destOrd="5" presId="urn:microsoft.com/office/officeart/2005/8/layout/hList1"/>
    <dgm:cxn modelId="{3C4DF094-3826-4104-9A4D-87699E051905}" srcId="{B0A59A79-7CFE-451C-A6AE-0CA3DB6C54FE}" destId="{CE8CA9EE-8983-421D-BAFA-FAC175A742CB}" srcOrd="3" destOrd="0" parTransId="{7333C755-2B34-46D9-ABCF-2436CD0BACE9}" sibTransId="{5673CAF2-054B-4435-A9A5-025C9ADE77FC}"/>
    <dgm:cxn modelId="{BD82C495-AB9E-4157-A345-FA49E93128B1}" type="presOf" srcId="{582B15CF-AFAC-4E75-A140-7C534E5C6E5C}" destId="{8A85E3D8-897C-41BE-ACDA-F19A79CB1311}" srcOrd="0" destOrd="0" presId="urn:microsoft.com/office/officeart/2005/8/layout/hList1"/>
    <dgm:cxn modelId="{E1E882A0-498B-4497-AB69-F0DA33B5ABB5}" type="presOf" srcId="{7C9894D2-447A-4E32-80CC-740C9C96E9C3}" destId="{3B338DA8-07B2-4057-86D0-CDD2B6280D63}" srcOrd="0" destOrd="4" presId="urn:microsoft.com/office/officeart/2005/8/layout/hList1"/>
    <dgm:cxn modelId="{DEE143A6-2CE8-45F3-97C3-B7F1189175A6}" type="presOf" srcId="{46E33F07-2E76-4109-80E0-52C582A3A047}" destId="{F78AE4E5-35F8-4EAF-B8EE-5165D4FD6CA1}" srcOrd="0" destOrd="3" presId="urn:microsoft.com/office/officeart/2005/8/layout/hList1"/>
    <dgm:cxn modelId="{0E4C19A7-1740-4AFC-9137-60ACF95397F0}" type="presOf" srcId="{7A81614F-C123-4B53-8231-A39AAECEBB09}" destId="{F78AE4E5-35F8-4EAF-B8EE-5165D4FD6CA1}" srcOrd="0" destOrd="0" presId="urn:microsoft.com/office/officeart/2005/8/layout/hList1"/>
    <dgm:cxn modelId="{140617AC-4054-449A-A290-C7B4889C7E09}" srcId="{F2137DE5-8E54-4818-B05F-744EB6F7D87D}" destId="{AF67A881-CECB-420F-9AED-6BF515A5EE7D}" srcOrd="5" destOrd="0" parTransId="{5BAA315D-A481-493A-AF76-D8121FB7D93B}" sibTransId="{BA48A9E8-C350-46EE-9165-A8EDF768F921}"/>
    <dgm:cxn modelId="{898D50AE-1747-4FF7-B196-B8D0A9F5C838}" type="presOf" srcId="{E51C1B11-A771-48E7-A634-C000EEF2547E}" destId="{F78AE4E5-35F8-4EAF-B8EE-5165D4FD6CA1}" srcOrd="0" destOrd="2" presId="urn:microsoft.com/office/officeart/2005/8/layout/hList1"/>
    <dgm:cxn modelId="{45178AB8-BF03-4312-82F2-87CEBCA7A991}" type="presOf" srcId="{6A223871-7B47-490B-B85C-19737CE4D9A9}" destId="{3B338DA8-07B2-4057-86D0-CDD2B6280D63}" srcOrd="0" destOrd="3" presId="urn:microsoft.com/office/officeart/2005/8/layout/hList1"/>
    <dgm:cxn modelId="{E22A92B9-367A-4D29-B90F-323B12342781}" srcId="{582B15CF-AFAC-4E75-A140-7C534E5C6E5C}" destId="{0C81B6F4-A811-4CB2-8673-511E5AF64BA1}" srcOrd="2" destOrd="0" parTransId="{079D4B4F-060D-447B-A11B-9F6147F586F5}" sibTransId="{E5CA521B-9755-465B-879C-FDA02D812A37}"/>
    <dgm:cxn modelId="{BE2CB2CB-4420-49AA-8927-FD1E40FDD48E}" srcId="{582B15CF-AFAC-4E75-A140-7C534E5C6E5C}" destId="{D5E2A072-7FF5-4523-914B-F67DD4955C6C}" srcOrd="1" destOrd="0" parTransId="{267BEABA-297F-4848-8955-431648FDBDD4}" sibTransId="{C4947FB6-F563-4E07-B12C-D8CA2B7E2D60}"/>
    <dgm:cxn modelId="{6A7160DE-E50E-4777-B299-2BA2581168B0}" srcId="{8EACF39A-D1B0-452D-B893-38B6E59D3540}" destId="{B0A59A79-7CFE-451C-A6AE-0CA3DB6C54FE}" srcOrd="0" destOrd="0" parTransId="{8ED4D7ED-5D32-4F50-AF3B-885AB69D5F50}" sibTransId="{D50AB794-E572-4496-99F4-324CE08B1979}"/>
    <dgm:cxn modelId="{0077DFE8-2F83-4D26-9DD3-A85B2D3C683A}" type="presOf" srcId="{8B751ACC-9116-4101-A589-AA32BDBEF53E}" destId="{21A9DB4F-E0A5-40DC-BC2B-BFA50FB7DFB6}" srcOrd="0" destOrd="4" presId="urn:microsoft.com/office/officeart/2005/8/layout/hList1"/>
    <dgm:cxn modelId="{A90301EB-7A98-46BF-997A-FBD0271A2D59}" srcId="{F2137DE5-8E54-4818-B05F-744EB6F7D87D}" destId="{31B8D456-F26B-4ACF-98DB-2B25190AA1CE}" srcOrd="4" destOrd="0" parTransId="{0E0BDF15-6F1C-470B-9FAD-BFBC4A3A3402}" sibTransId="{511F9401-9278-4012-BDE7-BA605B79CDAE}"/>
    <dgm:cxn modelId="{218970EB-C061-4C58-BED6-A0787F444097}" srcId="{F2137DE5-8E54-4818-B05F-744EB6F7D87D}" destId="{7A81614F-C123-4B53-8231-A39AAECEBB09}" srcOrd="0" destOrd="0" parTransId="{8C53C89D-E472-4A25-BBF4-0E2E57D82D09}" sibTransId="{E51B6201-20AA-440D-8400-B8AB8ABFD098}"/>
    <dgm:cxn modelId="{1154C9EB-78E7-47EA-A447-900CFACB0585}" type="presOf" srcId="{D59682CA-671E-4D7D-8C21-9BEB206F9F71}" destId="{21A9DB4F-E0A5-40DC-BC2B-BFA50FB7DFB6}" srcOrd="0" destOrd="1" presId="urn:microsoft.com/office/officeart/2005/8/layout/hList1"/>
    <dgm:cxn modelId="{DE1B16F6-CB13-45EF-891D-C792BCC38FAB}" srcId="{B0A59A79-7CFE-451C-A6AE-0CA3DB6C54FE}" destId="{87A4DD01-C6EE-426E-B8FA-874FA843FB73}" srcOrd="2" destOrd="0" parTransId="{B569DE10-0E93-43C3-9874-342A15DFEDF2}" sibTransId="{D6FD52A6-20A3-4D5E-9D2D-5E66C3C907CB}"/>
    <dgm:cxn modelId="{E8D734F8-FF27-4403-AA2F-5DAF430E6CA1}" srcId="{F2137DE5-8E54-4818-B05F-744EB6F7D87D}" destId="{46E33F07-2E76-4109-80E0-52C582A3A047}" srcOrd="3" destOrd="0" parTransId="{35A3ECB0-9E17-4115-856D-B258586E616C}" sibTransId="{962E6445-962E-42B0-AE37-97AB2A748C60}"/>
    <dgm:cxn modelId="{A759B196-29C5-41AA-9265-81E3B7A4F47D}" type="presParOf" srcId="{16962AFA-5247-472D-9BE5-C25A3AA74949}" destId="{24EF9475-4CFB-4066-97BC-70899D5C617E}" srcOrd="0" destOrd="0" presId="urn:microsoft.com/office/officeart/2005/8/layout/hList1"/>
    <dgm:cxn modelId="{655EDBFC-A559-4110-AA98-1A1E367D6284}" type="presParOf" srcId="{24EF9475-4CFB-4066-97BC-70899D5C617E}" destId="{D7F3B855-7BAC-4547-BFF1-229F8CCFA324}" srcOrd="0" destOrd="0" presId="urn:microsoft.com/office/officeart/2005/8/layout/hList1"/>
    <dgm:cxn modelId="{3FC9A452-3CC6-4E49-8248-564E6F456223}" type="presParOf" srcId="{24EF9475-4CFB-4066-97BC-70899D5C617E}" destId="{21A9DB4F-E0A5-40DC-BC2B-BFA50FB7DFB6}" srcOrd="1" destOrd="0" presId="urn:microsoft.com/office/officeart/2005/8/layout/hList1"/>
    <dgm:cxn modelId="{77B331F5-5E7A-433E-A6CC-2DBD02741061}" type="presParOf" srcId="{16962AFA-5247-472D-9BE5-C25A3AA74949}" destId="{1C0E13A5-84C3-4F28-AC01-FCA062829E62}" srcOrd="1" destOrd="0" presId="urn:microsoft.com/office/officeart/2005/8/layout/hList1"/>
    <dgm:cxn modelId="{400CC039-B607-4142-B875-267FD49171D1}" type="presParOf" srcId="{16962AFA-5247-472D-9BE5-C25A3AA74949}" destId="{F4AE0ACA-A355-416E-9933-87C1CC48E4A7}" srcOrd="2" destOrd="0" presId="urn:microsoft.com/office/officeart/2005/8/layout/hList1"/>
    <dgm:cxn modelId="{C559BA2F-46BD-4E14-85F6-655F42F9E72F}" type="presParOf" srcId="{F4AE0ACA-A355-416E-9933-87C1CC48E4A7}" destId="{8A85E3D8-897C-41BE-ACDA-F19A79CB1311}" srcOrd="0" destOrd="0" presId="urn:microsoft.com/office/officeart/2005/8/layout/hList1"/>
    <dgm:cxn modelId="{0C64AEA9-1A9D-441D-8811-5A82D5B5C787}" type="presParOf" srcId="{F4AE0ACA-A355-416E-9933-87C1CC48E4A7}" destId="{3B338DA8-07B2-4057-86D0-CDD2B6280D63}" srcOrd="1" destOrd="0" presId="urn:microsoft.com/office/officeart/2005/8/layout/hList1"/>
    <dgm:cxn modelId="{EE577B85-BD0E-492A-B0E3-45479207C2B3}" type="presParOf" srcId="{16962AFA-5247-472D-9BE5-C25A3AA74949}" destId="{8EDB30C8-DD37-4018-8C6E-A69A5DDDC275}" srcOrd="3" destOrd="0" presId="urn:microsoft.com/office/officeart/2005/8/layout/hList1"/>
    <dgm:cxn modelId="{0DC32C90-1D10-452F-9FB5-BA508E7BC0B3}" type="presParOf" srcId="{16962AFA-5247-472D-9BE5-C25A3AA74949}" destId="{C73811DD-CB37-4CD0-824C-ECD83C8DFCE3}" srcOrd="4" destOrd="0" presId="urn:microsoft.com/office/officeart/2005/8/layout/hList1"/>
    <dgm:cxn modelId="{D839D9F5-7B48-4208-A67A-56C2B552F3B7}" type="presParOf" srcId="{C73811DD-CB37-4CD0-824C-ECD83C8DFCE3}" destId="{AB72A698-28E5-429C-BCAE-844DFDD32816}" srcOrd="0" destOrd="0" presId="urn:microsoft.com/office/officeart/2005/8/layout/hList1"/>
    <dgm:cxn modelId="{247FCD52-3798-49D3-B32A-80D3BC23746B}" type="presParOf" srcId="{C73811DD-CB37-4CD0-824C-ECD83C8DFCE3}" destId="{F78AE4E5-35F8-4EAF-B8EE-5165D4FD6CA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2BA1D-043D-4438-A0B2-B3E39CC7D0AB}">
      <dsp:nvSpPr>
        <dsp:cNvPr id="0" name=""/>
        <dsp:cNvSpPr/>
      </dsp:nvSpPr>
      <dsp:spPr>
        <a:xfrm rot="10800000">
          <a:off x="1637982" y="1693"/>
          <a:ext cx="5405120" cy="110616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21920" rIns="227584" bIns="121920" numCol="1" spcCol="1270" anchor="ctr" anchorCtr="0">
          <a:noAutofit/>
        </a:bodyPr>
        <a:lstStyle/>
        <a:p>
          <a:pPr marL="0" lvl="0" indent="0" algn="ctr" defTabSz="1422400">
            <a:lnSpc>
              <a:spcPct val="90000"/>
            </a:lnSpc>
            <a:spcBef>
              <a:spcPct val="0"/>
            </a:spcBef>
            <a:spcAft>
              <a:spcPct val="35000"/>
            </a:spcAft>
            <a:buNone/>
          </a:pPr>
          <a:r>
            <a:rPr lang="en-GB" altLang="es-DO" sz="3200" kern="1200" dirty="0"/>
            <a:t>Valid inputs</a:t>
          </a:r>
          <a:endParaRPr lang="es-DO" sz="3200" kern="1200" dirty="0"/>
        </a:p>
      </dsp:txBody>
      <dsp:txXfrm rot="10800000">
        <a:off x="1914524" y="1693"/>
        <a:ext cx="5128578" cy="1106169"/>
      </dsp:txXfrm>
    </dsp:sp>
    <dsp:sp modelId="{213D62F4-45E5-4962-8BCF-0F426D22D284}">
      <dsp:nvSpPr>
        <dsp:cNvPr id="0" name=""/>
        <dsp:cNvSpPr/>
      </dsp:nvSpPr>
      <dsp:spPr>
        <a:xfrm>
          <a:off x="1084897" y="1693"/>
          <a:ext cx="1106169" cy="110616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0E64F6-0FDD-41AF-85B0-2ECC9DEAE7E5}">
      <dsp:nvSpPr>
        <dsp:cNvPr id="0" name=""/>
        <dsp:cNvSpPr/>
      </dsp:nvSpPr>
      <dsp:spPr>
        <a:xfrm rot="10800000">
          <a:off x="1637982" y="1438063"/>
          <a:ext cx="5405120" cy="110616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21920" rIns="227584" bIns="121920" numCol="1" spcCol="1270" anchor="ctr" anchorCtr="0">
          <a:noAutofit/>
        </a:bodyPr>
        <a:lstStyle/>
        <a:p>
          <a:pPr marL="0" lvl="0" indent="0" algn="ctr" defTabSz="1422400">
            <a:lnSpc>
              <a:spcPct val="90000"/>
            </a:lnSpc>
            <a:spcBef>
              <a:spcPct val="0"/>
            </a:spcBef>
            <a:spcAft>
              <a:spcPct val="35000"/>
            </a:spcAft>
            <a:buNone/>
          </a:pPr>
          <a:r>
            <a:rPr lang="en-GB" altLang="es-DO" sz="3200" kern="1200" dirty="0"/>
            <a:t>Errors, exceptions, and events</a:t>
          </a:r>
        </a:p>
      </dsp:txBody>
      <dsp:txXfrm rot="10800000">
        <a:off x="1914524" y="1438063"/>
        <a:ext cx="5128578" cy="1106169"/>
      </dsp:txXfrm>
    </dsp:sp>
    <dsp:sp modelId="{A9190BBD-478D-4797-8338-D23224328780}">
      <dsp:nvSpPr>
        <dsp:cNvPr id="0" name=""/>
        <dsp:cNvSpPr/>
      </dsp:nvSpPr>
      <dsp:spPr>
        <a:xfrm>
          <a:off x="1084897" y="1438063"/>
          <a:ext cx="1106169" cy="110616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6CF2-1D71-42CF-8975-B1A41F52B61F}">
      <dsp:nvSpPr>
        <dsp:cNvPr id="0" name=""/>
        <dsp:cNvSpPr/>
      </dsp:nvSpPr>
      <dsp:spPr>
        <a:xfrm rot="10800000">
          <a:off x="1637982" y="2874433"/>
          <a:ext cx="5405120" cy="110616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21920" rIns="227584" bIns="121920" numCol="1" spcCol="1270" anchor="ctr" anchorCtr="0">
          <a:noAutofit/>
        </a:bodyPr>
        <a:lstStyle/>
        <a:p>
          <a:pPr marL="0" lvl="0" indent="0" algn="ctr" defTabSz="1422400">
            <a:lnSpc>
              <a:spcPct val="90000"/>
            </a:lnSpc>
            <a:spcBef>
              <a:spcPct val="0"/>
            </a:spcBef>
            <a:spcAft>
              <a:spcPct val="35000"/>
            </a:spcAft>
            <a:buNone/>
          </a:pPr>
          <a:r>
            <a:rPr lang="en-GB" altLang="es-DO" sz="3200" kern="1200" dirty="0"/>
            <a:t>Boundary conditions</a:t>
          </a:r>
        </a:p>
      </dsp:txBody>
      <dsp:txXfrm rot="10800000">
        <a:off x="1914524" y="2874433"/>
        <a:ext cx="5128578" cy="1106169"/>
      </dsp:txXfrm>
    </dsp:sp>
    <dsp:sp modelId="{BF87567D-1D93-4620-B619-D12D6D78B331}">
      <dsp:nvSpPr>
        <dsp:cNvPr id="0" name=""/>
        <dsp:cNvSpPr/>
      </dsp:nvSpPr>
      <dsp:spPr>
        <a:xfrm>
          <a:off x="1084897" y="2874433"/>
          <a:ext cx="1106169" cy="110616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82DB3B-ED0D-492F-8AF7-4D968F7F9597}">
      <dsp:nvSpPr>
        <dsp:cNvPr id="0" name=""/>
        <dsp:cNvSpPr/>
      </dsp:nvSpPr>
      <dsp:spPr>
        <a:xfrm rot="10800000">
          <a:off x="1637982" y="4310803"/>
          <a:ext cx="5405120" cy="1106169"/>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21920" rIns="227584" bIns="121920" numCol="1" spcCol="1270" anchor="ctr" anchorCtr="0">
          <a:noAutofit/>
        </a:bodyPr>
        <a:lstStyle/>
        <a:p>
          <a:pPr marL="0" lvl="0" indent="0" algn="ctr" defTabSz="1422400">
            <a:lnSpc>
              <a:spcPct val="90000"/>
            </a:lnSpc>
            <a:spcBef>
              <a:spcPct val="0"/>
            </a:spcBef>
            <a:spcAft>
              <a:spcPct val="35000"/>
            </a:spcAft>
            <a:buNone/>
          </a:pPr>
          <a:r>
            <a:rPr lang="en-GB" altLang="es-DO" sz="3200" kern="1200" dirty="0"/>
            <a:t>Everything that could possibly break!</a:t>
          </a:r>
          <a:endParaRPr lang="es-DO" sz="3200" kern="1200" dirty="0"/>
        </a:p>
      </dsp:txBody>
      <dsp:txXfrm rot="10800000">
        <a:off x="1914524" y="4310803"/>
        <a:ext cx="5128578" cy="1106169"/>
      </dsp:txXfrm>
    </dsp:sp>
    <dsp:sp modelId="{97E6BFF0-B7EF-4355-BE83-29288268299B}">
      <dsp:nvSpPr>
        <dsp:cNvPr id="0" name=""/>
        <dsp:cNvSpPr/>
      </dsp:nvSpPr>
      <dsp:spPr>
        <a:xfrm>
          <a:off x="1084897" y="4310803"/>
          <a:ext cx="1106169" cy="110616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B855-7BAC-4547-BFF1-229F8CCFA324}">
      <dsp:nvSpPr>
        <dsp:cNvPr id="0" name=""/>
        <dsp:cNvSpPr/>
      </dsp:nvSpPr>
      <dsp:spPr>
        <a:xfrm>
          <a:off x="3317" y="1617"/>
          <a:ext cx="3234574" cy="91912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GB" altLang="es-DO" sz="2600" kern="1200" dirty="0"/>
            <a:t>TDD in Legacy Code</a:t>
          </a:r>
          <a:endParaRPr lang="es-DO" sz="2600" kern="1200" dirty="0"/>
        </a:p>
      </dsp:txBody>
      <dsp:txXfrm>
        <a:off x="3317" y="1617"/>
        <a:ext cx="3234574" cy="919121"/>
      </dsp:txXfrm>
    </dsp:sp>
    <dsp:sp modelId="{21A9DB4F-E0A5-40DC-BC2B-BFA50FB7DFB6}">
      <dsp:nvSpPr>
        <dsp:cNvPr id="0" name=""/>
        <dsp:cNvSpPr/>
      </dsp:nvSpPr>
      <dsp:spPr>
        <a:xfrm>
          <a:off x="3317" y="920739"/>
          <a:ext cx="3234574" cy="44963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GB" altLang="es-DO" sz="2600" kern="1200" dirty="0"/>
            <a:t>Go Hunting for Bear</a:t>
          </a:r>
          <a:endParaRPr lang="es-DO" sz="2600" kern="1200" dirty="0"/>
        </a:p>
        <a:p>
          <a:pPr marL="228600" lvl="1" indent="-228600" algn="l" defTabSz="1155700">
            <a:lnSpc>
              <a:spcPct val="90000"/>
            </a:lnSpc>
            <a:spcBef>
              <a:spcPct val="0"/>
            </a:spcBef>
            <a:spcAft>
              <a:spcPct val="15000"/>
            </a:spcAft>
            <a:buChar char="•"/>
          </a:pPr>
          <a:r>
            <a:rPr lang="en-GB" altLang="es-DO" sz="2600" kern="1200" dirty="0"/>
            <a:t>Build the Safety Net</a:t>
          </a:r>
        </a:p>
        <a:p>
          <a:pPr marL="228600" lvl="1" indent="-228600" algn="l" defTabSz="1155700">
            <a:lnSpc>
              <a:spcPct val="90000"/>
            </a:lnSpc>
            <a:spcBef>
              <a:spcPct val="0"/>
            </a:spcBef>
            <a:spcAft>
              <a:spcPct val="15000"/>
            </a:spcAft>
            <a:buChar char="•"/>
          </a:pPr>
          <a:r>
            <a:rPr lang="en-GB" altLang="es-DO" sz="2600" kern="1200"/>
            <a:t>Work in small increments</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Expect to slow down, then speed up</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Measure the results</a:t>
          </a:r>
          <a:endParaRPr lang="en-GB" altLang="es-DO" sz="2600" kern="1200" dirty="0"/>
        </a:p>
      </dsp:txBody>
      <dsp:txXfrm>
        <a:off x="3317" y="920739"/>
        <a:ext cx="3234574" cy="4496310"/>
      </dsp:txXfrm>
    </dsp:sp>
    <dsp:sp modelId="{8A85E3D8-897C-41BE-ACDA-F19A79CB1311}">
      <dsp:nvSpPr>
        <dsp:cNvPr id="0" name=""/>
        <dsp:cNvSpPr/>
      </dsp:nvSpPr>
      <dsp:spPr>
        <a:xfrm>
          <a:off x="3690732" y="1617"/>
          <a:ext cx="3234574" cy="91912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GB" altLang="es-DO" sz="2600" kern="1200" dirty="0"/>
            <a:t>Got Bugs?</a:t>
          </a:r>
          <a:endParaRPr lang="es-DO" sz="2600" kern="1200" dirty="0"/>
        </a:p>
      </dsp:txBody>
      <dsp:txXfrm>
        <a:off x="3690732" y="1617"/>
        <a:ext cx="3234574" cy="919121"/>
      </dsp:txXfrm>
    </dsp:sp>
    <dsp:sp modelId="{3B338DA8-07B2-4057-86D0-CDD2B6280D63}">
      <dsp:nvSpPr>
        <dsp:cNvPr id="0" name=""/>
        <dsp:cNvSpPr/>
      </dsp:nvSpPr>
      <dsp:spPr>
        <a:xfrm>
          <a:off x="3690732" y="920739"/>
          <a:ext cx="3234574" cy="44963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GB" altLang="es-DO" sz="2600" kern="1200" dirty="0"/>
            <a:t>Go after your most painful defect</a:t>
          </a:r>
          <a:endParaRPr lang="es-DO" sz="2600" kern="1200" dirty="0"/>
        </a:p>
        <a:p>
          <a:pPr marL="228600" lvl="1" indent="-228600" algn="l" defTabSz="1155700">
            <a:lnSpc>
              <a:spcPct val="90000"/>
            </a:lnSpc>
            <a:spcBef>
              <a:spcPct val="0"/>
            </a:spcBef>
            <a:spcAft>
              <a:spcPct val="15000"/>
            </a:spcAft>
            <a:buChar char="•"/>
          </a:pPr>
          <a:r>
            <a:rPr lang="en-GB" altLang="es-DO" sz="2600" kern="1200"/>
            <a:t>Write a test to expose it</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Write code needed to fix it</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Refactor</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Repeat</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Measure the results</a:t>
          </a:r>
          <a:endParaRPr lang="en-GB" altLang="es-DO" sz="2600" kern="1200" dirty="0"/>
        </a:p>
      </dsp:txBody>
      <dsp:txXfrm>
        <a:off x="3690732" y="920739"/>
        <a:ext cx="3234574" cy="4496310"/>
      </dsp:txXfrm>
    </dsp:sp>
    <dsp:sp modelId="{AB72A698-28E5-429C-BCAE-844DFDD32816}">
      <dsp:nvSpPr>
        <dsp:cNvPr id="0" name=""/>
        <dsp:cNvSpPr/>
      </dsp:nvSpPr>
      <dsp:spPr>
        <a:xfrm>
          <a:off x="7378147" y="1617"/>
          <a:ext cx="3234574" cy="91912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GB" altLang="es-DO" sz="2600" kern="1200"/>
            <a:t>Success</a:t>
          </a:r>
          <a:endParaRPr lang="es-DO" sz="2600" kern="1200"/>
        </a:p>
      </dsp:txBody>
      <dsp:txXfrm>
        <a:off x="7378147" y="1617"/>
        <a:ext cx="3234574" cy="919121"/>
      </dsp:txXfrm>
    </dsp:sp>
    <dsp:sp modelId="{F78AE4E5-35F8-4EAF-B8EE-5165D4FD6CA1}">
      <dsp:nvSpPr>
        <dsp:cNvPr id="0" name=""/>
        <dsp:cNvSpPr/>
      </dsp:nvSpPr>
      <dsp:spPr>
        <a:xfrm>
          <a:off x="7378147" y="920739"/>
          <a:ext cx="3234574" cy="44963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GB" altLang="es-DO" sz="2600" kern="1200" dirty="0"/>
            <a:t>TDD is a skill</a:t>
          </a:r>
          <a:endParaRPr lang="es-DO" sz="2600" kern="1200" dirty="0"/>
        </a:p>
        <a:p>
          <a:pPr marL="228600" lvl="1" indent="-228600" algn="l" defTabSz="1155700">
            <a:lnSpc>
              <a:spcPct val="90000"/>
            </a:lnSpc>
            <a:spcBef>
              <a:spcPct val="0"/>
            </a:spcBef>
            <a:spcAft>
              <a:spcPct val="15000"/>
            </a:spcAft>
            <a:buChar char="•"/>
          </a:pPr>
          <a:r>
            <a:rPr lang="en-GB" altLang="es-DO" sz="2600" kern="1200"/>
            <a:t>Just Do It</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Insist on achieving 100% coverage</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a:t>Measure and Review</a:t>
          </a:r>
          <a:endParaRPr lang="en-GB" altLang="es-DO" sz="2600" kern="1200" dirty="0"/>
        </a:p>
        <a:p>
          <a:pPr marL="228600" lvl="1" indent="-228600" algn="l" defTabSz="1155700">
            <a:lnSpc>
              <a:spcPct val="90000"/>
            </a:lnSpc>
            <a:spcBef>
              <a:spcPct val="0"/>
            </a:spcBef>
            <a:spcAft>
              <a:spcPct val="15000"/>
            </a:spcAft>
            <a:buChar char="•"/>
          </a:pPr>
          <a:r>
            <a:rPr lang="en-GB" altLang="es-DO" sz="2600" kern="1200" dirty="0"/>
            <a:t>Make Results Visible</a:t>
          </a:r>
        </a:p>
        <a:p>
          <a:pPr marL="228600" lvl="1" indent="-228600" algn="l" defTabSz="1155700">
            <a:lnSpc>
              <a:spcPct val="90000"/>
            </a:lnSpc>
            <a:spcBef>
              <a:spcPct val="0"/>
            </a:spcBef>
            <a:spcAft>
              <a:spcPct val="15000"/>
            </a:spcAft>
            <a:buChar char="•"/>
          </a:pPr>
          <a:r>
            <a:rPr lang="en-GB" altLang="es-DO" sz="2600" kern="1200" dirty="0"/>
            <a:t>Just Keep Doing It</a:t>
          </a:r>
        </a:p>
      </dsp:txBody>
      <dsp:txXfrm>
        <a:off x="7378147" y="920739"/>
        <a:ext cx="3234574" cy="449631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427E2-09D9-4B27-AD68-A3FF290AFA96}" type="datetimeFigureOut">
              <a:rPr lang="es-DO" smtClean="0"/>
              <a:t>12/11/2018</a:t>
            </a:fld>
            <a:endParaRPr lang="es-D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54A54-CDEA-42A9-8F25-EB8898248AC3}" type="slidenum">
              <a:rPr lang="es-DO" smtClean="0"/>
              <a:t>‹#›</a:t>
            </a:fld>
            <a:endParaRPr lang="es-DO"/>
          </a:p>
        </p:txBody>
      </p:sp>
    </p:spTree>
    <p:extLst>
      <p:ext uri="{BB962C8B-B14F-4D97-AF65-F5344CB8AC3E}">
        <p14:creationId xmlns:p14="http://schemas.microsoft.com/office/powerpoint/2010/main" val="36373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indent="-171450">
              <a:buFont typeface="Arial" pitchFamily="34" charset="0"/>
              <a:buChar char="•"/>
            </a:pPr>
            <a:r>
              <a:rPr lang="en-US" i="0" dirty="0"/>
              <a:t>Explain unit testing and </a:t>
            </a:r>
            <a:r>
              <a:rPr lang="en-US" i="0" dirty="0" err="1"/>
              <a:t>NUnit</a:t>
            </a:r>
            <a:endParaRPr lang="en-US" i="0" dirty="0"/>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There are many testing frameworks.</a:t>
            </a:r>
          </a:p>
          <a:p>
            <a:pPr marL="388712" lvl="1" indent="-171450">
              <a:buFont typeface="Arial" pitchFamily="34" charset="0"/>
              <a:buChar char="•"/>
            </a:pPr>
            <a:r>
              <a:rPr lang="en-US" sz="900" kern="1200" dirty="0">
                <a:solidFill>
                  <a:schemeClr val="tx1"/>
                </a:solidFill>
                <a:effectLst/>
                <a:latin typeface="Segoe UI" pitchFamily="34" charset="0"/>
                <a:ea typeface="+mn-ea"/>
                <a:cs typeface="+mn-cs"/>
              </a:rPr>
              <a:t>Red Gate</a:t>
            </a:r>
          </a:p>
          <a:p>
            <a:pPr marL="388712" lvl="1" indent="-171450">
              <a:buFont typeface="Arial" pitchFamily="34" charset="0"/>
              <a:buChar char="•"/>
            </a:pPr>
            <a:r>
              <a:rPr lang="en-US" sz="900" kern="1200" dirty="0" err="1">
                <a:solidFill>
                  <a:schemeClr val="tx1"/>
                </a:solidFill>
                <a:effectLst/>
                <a:latin typeface="Segoe UI" pitchFamily="34" charset="0"/>
                <a:ea typeface="+mn-ea"/>
                <a:cs typeface="+mn-cs"/>
              </a:rPr>
              <a:t>JetBrains</a:t>
            </a:r>
            <a:endParaRPr lang="en-US" sz="900" kern="1200" dirty="0">
              <a:solidFill>
                <a:schemeClr val="tx1"/>
              </a:solidFill>
              <a:effectLst/>
              <a:latin typeface="Segoe UI" pitchFamily="34" charset="0"/>
              <a:ea typeface="+mn-ea"/>
              <a:cs typeface="+mn-cs"/>
            </a:endParaRPr>
          </a:p>
          <a:p>
            <a:pPr marL="388712" lvl="1" indent="-171450">
              <a:buFont typeface="Arial" pitchFamily="34" charset="0"/>
              <a:buChar char="•"/>
            </a:pPr>
            <a:r>
              <a:rPr lang="en-US" sz="900" kern="1200" dirty="0" err="1">
                <a:solidFill>
                  <a:schemeClr val="tx1"/>
                </a:solidFill>
                <a:effectLst/>
                <a:latin typeface="Segoe UI" pitchFamily="34" charset="0"/>
                <a:ea typeface="+mn-ea"/>
                <a:cs typeface="+mn-cs"/>
              </a:rPr>
              <a:t>Infragistics</a:t>
            </a:r>
            <a:endParaRPr lang="en-US" sz="900" kern="1200" dirty="0">
              <a:solidFill>
                <a:schemeClr val="tx1"/>
              </a:solidFill>
              <a:effectLst/>
              <a:latin typeface="Segoe UI" pitchFamily="34" charset="0"/>
              <a:ea typeface="+mn-ea"/>
              <a:cs typeface="+mn-cs"/>
            </a:endParaRPr>
          </a:p>
          <a:p>
            <a:pPr marL="388712" lvl="1" indent="-171450">
              <a:buFont typeface="Arial" pitchFamily="34" charset="0"/>
              <a:buChar char="•"/>
            </a:pPr>
            <a:r>
              <a:rPr lang="en-US" sz="900" kern="1200" dirty="0">
                <a:solidFill>
                  <a:schemeClr val="tx1"/>
                </a:solidFill>
                <a:effectLst/>
                <a:latin typeface="Segoe UI" pitchFamily="34" charset="0"/>
                <a:ea typeface="+mn-ea"/>
                <a:cs typeface="+mn-cs"/>
              </a:rPr>
              <a:t>Visual Studio</a:t>
            </a:r>
            <a:endParaRPr lang="en-US" sz="900" kern="1200" baseline="0" dirty="0">
              <a:solidFill>
                <a:schemeClr val="tx1"/>
              </a:solidFill>
              <a:effectLst/>
              <a:latin typeface="Segoe UI" pitchFamily="34" charset="0"/>
              <a:ea typeface="+mn-ea"/>
              <a:cs typeface="+mn-cs"/>
            </a:endParaRPr>
          </a:p>
          <a:p>
            <a:pPr marL="388712" lvl="1" indent="-171450">
              <a:buFont typeface="Arial" pitchFamily="34" charset="0"/>
              <a:buChar char="•"/>
            </a:pPr>
            <a:r>
              <a:rPr lang="en-US" sz="900" kern="1200" baseline="0" dirty="0">
                <a:solidFill>
                  <a:schemeClr val="tx1"/>
                </a:solidFill>
                <a:effectLst/>
                <a:latin typeface="Segoe UI" pitchFamily="34" charset="0"/>
                <a:ea typeface="+mn-ea"/>
                <a:cs typeface="+mn-cs"/>
              </a:rPr>
              <a:t>Microsoft</a:t>
            </a:r>
            <a:endParaRPr lang="en-US" sz="900" kern="1200" dirty="0">
              <a:solidFill>
                <a:schemeClr val="tx1"/>
              </a:solidFill>
              <a:effectLst/>
              <a:latin typeface="Segoe UI" pitchFamily="34" charset="0"/>
              <a:ea typeface="+mn-ea"/>
              <a:cs typeface="+mn-cs"/>
            </a:endParaRPr>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40494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indent="-171450">
              <a:buFont typeface="Arial" pitchFamily="34" charset="0"/>
              <a:buChar char="•"/>
            </a:pPr>
            <a:r>
              <a:rPr lang="en-US" i="0" dirty="0"/>
              <a:t>Display the formatting to create a test</a:t>
            </a: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p>
          <a:p>
            <a:pPr marL="171450" indent="-171450">
              <a:buFont typeface="Arial" panose="020B0604020202020204" pitchFamily="34" charset="0"/>
              <a:buChar char="•"/>
            </a:pPr>
            <a:r>
              <a:rPr lang="en-US" sz="900" b="0" kern="1200" dirty="0">
                <a:solidFill>
                  <a:schemeClr val="tx1"/>
                </a:solidFill>
                <a:effectLst/>
                <a:latin typeface="Segoe UI" pitchFamily="34" charset="0"/>
                <a:ea typeface="+mn-ea"/>
                <a:cs typeface="+mn-cs"/>
              </a:rPr>
              <a:t>Why </a:t>
            </a:r>
            <a:r>
              <a:rPr lang="en-US" sz="900" b="0" kern="1200" dirty="0" err="1">
                <a:solidFill>
                  <a:schemeClr val="tx1"/>
                </a:solidFill>
                <a:effectLst/>
                <a:latin typeface="Segoe UI" pitchFamily="34" charset="0"/>
                <a:ea typeface="+mn-ea"/>
                <a:cs typeface="+mn-cs"/>
              </a:rPr>
              <a:t>TestFixture</a:t>
            </a:r>
            <a:r>
              <a:rPr lang="en-US" sz="900" b="0" kern="1200" dirty="0">
                <a:solidFill>
                  <a:schemeClr val="tx1"/>
                </a:solidFill>
                <a:effectLst/>
                <a:latin typeface="Segoe UI" pitchFamily="34" charset="0"/>
                <a:ea typeface="+mn-ea"/>
                <a:cs typeface="+mn-cs"/>
              </a:rPr>
              <a:t> and not </a:t>
            </a:r>
            <a:r>
              <a:rPr lang="en-US" sz="900" b="0" kern="1200" dirty="0" err="1">
                <a:solidFill>
                  <a:schemeClr val="tx1"/>
                </a:solidFill>
                <a:effectLst/>
                <a:latin typeface="Segoe UI" pitchFamily="34" charset="0"/>
                <a:ea typeface="+mn-ea"/>
                <a:cs typeface="+mn-cs"/>
              </a:rPr>
              <a:t>TestClass</a:t>
            </a:r>
            <a:r>
              <a:rPr lang="en-US" sz="900" b="0" kern="1200" dirty="0">
                <a:solidFill>
                  <a:schemeClr val="tx1"/>
                </a:solidFill>
                <a:effectLst/>
                <a:latin typeface="Segoe UI" pitchFamily="34" charset="0"/>
                <a:ea typeface="+mn-ea"/>
                <a:cs typeface="+mn-cs"/>
              </a:rPr>
              <a:t>?</a:t>
            </a:r>
          </a:p>
          <a:p>
            <a:pPr marL="388712" lvl="1" indent="-171450">
              <a:buFont typeface="Arial" panose="020B0604020202020204" pitchFamily="34" charset="0"/>
              <a:buChar char="•"/>
            </a:pPr>
            <a:r>
              <a:rPr lang="en-US" sz="900" b="0" kern="1200" dirty="0" err="1">
                <a:solidFill>
                  <a:schemeClr val="tx1"/>
                </a:solidFill>
                <a:effectLst/>
                <a:latin typeface="Segoe UI" pitchFamily="34" charset="0"/>
                <a:ea typeface="+mn-ea"/>
                <a:cs typeface="+mn-cs"/>
              </a:rPr>
              <a:t>NUnit</a:t>
            </a:r>
            <a:r>
              <a:rPr lang="en-US" sz="900" b="0" kern="1200" baseline="0" dirty="0">
                <a:solidFill>
                  <a:schemeClr val="tx1"/>
                </a:solidFill>
                <a:effectLst/>
                <a:latin typeface="Segoe UI" pitchFamily="34" charset="0"/>
                <a:ea typeface="+mn-ea"/>
                <a:cs typeface="+mn-cs"/>
              </a:rPr>
              <a:t> 1.0 was a direct port from </a:t>
            </a:r>
            <a:r>
              <a:rPr lang="en-US" sz="900" b="0" kern="1200" baseline="0" dirty="0" err="1">
                <a:solidFill>
                  <a:schemeClr val="tx1"/>
                </a:solidFill>
                <a:effectLst/>
                <a:latin typeface="Segoe UI" pitchFamily="34" charset="0"/>
                <a:ea typeface="+mn-ea"/>
                <a:cs typeface="+mn-cs"/>
              </a:rPr>
              <a:t>JUnit</a:t>
            </a:r>
            <a:r>
              <a:rPr lang="en-US" sz="900" b="0" kern="1200" baseline="0" dirty="0">
                <a:solidFill>
                  <a:schemeClr val="tx1"/>
                </a:solidFill>
                <a:effectLst/>
                <a:latin typeface="Segoe UI" pitchFamily="34" charset="0"/>
                <a:ea typeface="+mn-ea"/>
                <a:cs typeface="+mn-cs"/>
              </a:rPr>
              <a:t> and it was called </a:t>
            </a:r>
            <a:r>
              <a:rPr lang="en-US" sz="900" b="0" kern="1200" baseline="0" dirty="0" err="1">
                <a:solidFill>
                  <a:schemeClr val="tx1"/>
                </a:solidFill>
                <a:effectLst/>
                <a:latin typeface="Segoe UI" pitchFamily="34" charset="0"/>
                <a:ea typeface="+mn-ea"/>
                <a:cs typeface="+mn-cs"/>
              </a:rPr>
              <a:t>TestFixture</a:t>
            </a:r>
            <a:r>
              <a:rPr lang="en-US" sz="900" b="0" kern="1200" baseline="0" dirty="0">
                <a:solidFill>
                  <a:schemeClr val="tx1"/>
                </a:solidFill>
                <a:effectLst/>
                <a:latin typeface="Segoe UI" pitchFamily="34" charset="0"/>
                <a:ea typeface="+mn-ea"/>
                <a:cs typeface="+mn-cs"/>
              </a:rPr>
              <a:t> there.</a:t>
            </a:r>
            <a:endParaRPr lang="en-US" sz="900" b="0" kern="1200" dirty="0">
              <a:solidFill>
                <a:schemeClr val="tx1"/>
              </a:solidFill>
              <a:effectLst/>
              <a:latin typeface="Segoe UI" pitchFamily="34" charset="0"/>
              <a:ea typeface="+mn-ea"/>
              <a:cs typeface="+mn-cs"/>
            </a:endParaRPr>
          </a:p>
          <a:p>
            <a:pPr marL="171450" indent="-171450">
              <a:buFont typeface="Arial" panose="020B0604020202020204" pitchFamily="34" charset="0"/>
              <a:buChar char="•"/>
            </a:pPr>
            <a:r>
              <a:rPr lang="en-US" sz="900" b="0" kern="1200" dirty="0">
                <a:solidFill>
                  <a:schemeClr val="tx1"/>
                </a:solidFill>
                <a:effectLst/>
                <a:latin typeface="Segoe UI" pitchFamily="34" charset="0"/>
                <a:ea typeface="+mn-ea"/>
                <a:cs typeface="+mn-cs"/>
              </a:rPr>
              <a:t>Come</a:t>
            </a:r>
            <a:r>
              <a:rPr lang="en-US" sz="900" b="0" kern="1200" baseline="0" dirty="0">
                <a:solidFill>
                  <a:schemeClr val="tx1"/>
                </a:solidFill>
                <a:effectLst/>
                <a:latin typeface="Segoe UI" pitchFamily="34" charset="0"/>
                <a:ea typeface="+mn-ea"/>
                <a:cs typeface="+mn-cs"/>
              </a:rPr>
              <a:t> up with some general guidelines to be followed throughout the code. This will help transitioning the code around as well creating some standards.</a:t>
            </a:r>
          </a:p>
          <a:p>
            <a:pPr marL="388712" lvl="1" indent="-171450">
              <a:buFont typeface="Arial" panose="020B0604020202020204" pitchFamily="34" charset="0"/>
              <a:buChar char="•"/>
            </a:pPr>
            <a:r>
              <a:rPr lang="en-US" sz="900" b="0" kern="1200" baseline="0" dirty="0">
                <a:solidFill>
                  <a:schemeClr val="tx1"/>
                </a:solidFill>
                <a:effectLst/>
                <a:latin typeface="Segoe UI" pitchFamily="34" charset="0"/>
                <a:ea typeface="+mn-ea"/>
                <a:cs typeface="+mn-cs"/>
              </a:rPr>
              <a:t>Classes end with ‘Tests’</a:t>
            </a:r>
          </a:p>
          <a:p>
            <a:pPr marL="388712" lvl="1" indent="-171450">
              <a:buFont typeface="Arial" panose="020B0604020202020204" pitchFamily="34" charset="0"/>
              <a:buChar char="•"/>
            </a:pPr>
            <a:r>
              <a:rPr lang="en-US" sz="900" b="0" kern="1200" baseline="0" dirty="0">
                <a:solidFill>
                  <a:schemeClr val="tx1"/>
                </a:solidFill>
                <a:effectLst/>
                <a:latin typeface="Segoe UI" pitchFamily="34" charset="0"/>
                <a:ea typeface="+mn-ea"/>
                <a:cs typeface="+mn-cs"/>
              </a:rPr>
              <a:t>Methods begin with ‘Should’</a:t>
            </a:r>
          </a:p>
          <a:p>
            <a:pPr marL="388712" lvl="1" indent="-171450">
              <a:buFont typeface="Arial" panose="020B0604020202020204" pitchFamily="34" charset="0"/>
              <a:buChar char="•"/>
            </a:pPr>
            <a:r>
              <a:rPr lang="en-US" sz="900" b="0" kern="1200" baseline="0" dirty="0">
                <a:solidFill>
                  <a:schemeClr val="tx1"/>
                </a:solidFill>
                <a:effectLst/>
                <a:latin typeface="Segoe UI" pitchFamily="34" charset="0"/>
                <a:ea typeface="+mn-ea"/>
                <a:cs typeface="+mn-cs"/>
              </a:rPr>
              <a:t>Instances should be assigned to a commonly named variable</a:t>
            </a:r>
            <a:endParaRPr lang="en-US" sz="900" b="0" kern="1200" dirty="0">
              <a:solidFill>
                <a:schemeClr val="tx1"/>
              </a:solidFill>
              <a:effectLst/>
              <a:latin typeface="Segoe UI" pitchFamily="34" charset="0"/>
              <a:ea typeface="+mn-ea"/>
              <a:cs typeface="+mn-cs"/>
            </a:endParaRPr>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020772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indent="-171450">
              <a:buFont typeface="Arial" pitchFamily="34" charset="0"/>
              <a:buChar char="•"/>
            </a:pPr>
            <a:r>
              <a:rPr lang="en-US" i="0" dirty="0"/>
              <a:t>Display the formatting to create a test</a:t>
            </a: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71871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5A3706-3DA2-48DB-9865-BB81E68DEC2F}"/>
              </a:ext>
            </a:extLst>
          </p:cNvPr>
          <p:cNvSpPr>
            <a:spLocks noGrp="1" noChangeArrowheads="1"/>
          </p:cNvSpPr>
          <p:nvPr>
            <p:ph type="sldNum"/>
          </p:nvPr>
        </p:nvSpPr>
        <p:spPr>
          <a:ln/>
        </p:spPr>
        <p:txBody>
          <a:bodyPr/>
          <a:lstStyle/>
          <a:p>
            <a:fld id="{F772B9DA-3BC5-49C0-A1A6-1436478A6E03}" type="slidenum">
              <a:rPr lang="en-GB" altLang="es-DO"/>
              <a:pPr/>
              <a:t>18</a:t>
            </a:fld>
            <a:endParaRPr lang="en-GB" altLang="es-DO"/>
          </a:p>
        </p:txBody>
      </p:sp>
      <p:sp>
        <p:nvSpPr>
          <p:cNvPr id="27649" name="Rectangle 1">
            <a:extLst>
              <a:ext uri="{FF2B5EF4-FFF2-40B4-BE49-F238E27FC236}">
                <a16:creationId xmlns:a16="http://schemas.microsoft.com/office/drawing/2014/main" id="{E5A7307F-198E-42CC-B402-8A90DC086466}"/>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52DC597F-3285-4E38-9E78-81BE669B7E93}"/>
              </a:ext>
            </a:extLst>
          </p:cNvPr>
          <p:cNvSpPr txBox="1">
            <a:spLocks noGrp="1" noChangeArrowheads="1"/>
          </p:cNvSpPr>
          <p:nvPr>
            <p:ph type="body" idx="1"/>
          </p:nvPr>
        </p:nvSpPr>
        <p:spPr bwMode="auto">
          <a:xfrm>
            <a:off x="914400" y="4343400"/>
            <a:ext cx="5029200" cy="4116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DO" altLang="es-D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0B6445-5D6A-4F65-9C32-3C602A28329C}"/>
              </a:ext>
            </a:extLst>
          </p:cNvPr>
          <p:cNvSpPr>
            <a:spLocks noGrp="1" noChangeArrowheads="1"/>
          </p:cNvSpPr>
          <p:nvPr>
            <p:ph type="sldNum"/>
          </p:nvPr>
        </p:nvSpPr>
        <p:spPr>
          <a:ln/>
        </p:spPr>
        <p:txBody>
          <a:bodyPr/>
          <a:lstStyle/>
          <a:p>
            <a:fld id="{226D3D28-75BC-4B37-B857-8C275E28F4C9}" type="slidenum">
              <a:rPr lang="en-GB" altLang="es-DO"/>
              <a:pPr/>
              <a:t>20</a:t>
            </a:fld>
            <a:endParaRPr lang="en-GB" altLang="es-DO"/>
          </a:p>
        </p:txBody>
      </p:sp>
      <p:sp>
        <p:nvSpPr>
          <p:cNvPr id="28673" name="Rectangle 1">
            <a:extLst>
              <a:ext uri="{FF2B5EF4-FFF2-40B4-BE49-F238E27FC236}">
                <a16:creationId xmlns:a16="http://schemas.microsoft.com/office/drawing/2014/main" id="{17AEEB67-F3E8-4488-B031-16CB89F87D27}"/>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57D2968D-FD1F-4E0B-A50C-9ED3777CA09E}"/>
              </a:ext>
            </a:extLst>
          </p:cNvPr>
          <p:cNvSpPr txBox="1">
            <a:spLocks noGrp="1" noChangeArrowheads="1"/>
          </p:cNvSpPr>
          <p:nvPr>
            <p:ph type="body" idx="1"/>
          </p:nvPr>
        </p:nvSpPr>
        <p:spPr bwMode="auto">
          <a:xfrm>
            <a:off x="914400" y="4343400"/>
            <a:ext cx="5029200" cy="4116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DO" altLang="es-D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indent="-171450">
              <a:buFont typeface="Arial" pitchFamily="34" charset="0"/>
              <a:buChar char="•"/>
            </a:pPr>
            <a:r>
              <a:rPr lang="en-US" i="0" dirty="0"/>
              <a:t>Explain what makes a good unit test</a:t>
            </a: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p>
          <a:p>
            <a:pPr marL="171450" indent="-171450">
              <a:buFont typeface="Arial" panose="020B0604020202020204" pitchFamily="34" charset="0"/>
              <a:buChar char="•"/>
            </a:pPr>
            <a:r>
              <a:rPr lang="en-US" sz="800" b="0" kern="1200" dirty="0">
                <a:solidFill>
                  <a:schemeClr val="tx1"/>
                </a:solidFill>
                <a:effectLst/>
                <a:latin typeface="Segoe UI" pitchFamily="34" charset="0"/>
                <a:ea typeface="+mn-ea"/>
                <a:cs typeface="+mn-cs"/>
              </a:rPr>
              <a:t>You should able to run the tests in</a:t>
            </a:r>
            <a:r>
              <a:rPr lang="en-US" sz="800" b="0" kern="1200" baseline="0" dirty="0">
                <a:solidFill>
                  <a:schemeClr val="tx1"/>
                </a:solidFill>
                <a:effectLst/>
                <a:latin typeface="Segoe UI" pitchFamily="34" charset="0"/>
                <a:ea typeface="+mn-ea"/>
                <a:cs typeface="+mn-cs"/>
              </a:rPr>
              <a:t> any order, 1-2-3 or 3-2-1, and get the same results.</a:t>
            </a:r>
          </a:p>
          <a:p>
            <a:pPr marL="171450" indent="-171450">
              <a:buFont typeface="Arial" panose="020B0604020202020204" pitchFamily="34" charset="0"/>
              <a:buChar char="•"/>
            </a:pPr>
            <a:r>
              <a:rPr lang="en-US" sz="800" b="0" kern="1200" baseline="0" dirty="0">
                <a:solidFill>
                  <a:schemeClr val="tx1"/>
                </a:solidFill>
                <a:effectLst/>
                <a:latin typeface="Segoe UI" pitchFamily="34" charset="0"/>
                <a:ea typeface="+mn-ea"/>
                <a:cs typeface="+mn-cs"/>
              </a:rPr>
              <a:t>It’s ok to have multiple Assert statements in a single test as long as they are related.</a:t>
            </a:r>
          </a:p>
          <a:p>
            <a:pPr marL="388712" lvl="1" indent="-171450">
              <a:buFont typeface="Arial" panose="020B0604020202020204" pitchFamily="34" charset="0"/>
              <a:buChar char="•"/>
            </a:pPr>
            <a:r>
              <a:rPr lang="en-US" sz="800" b="0" kern="1200" baseline="0" dirty="0">
                <a:solidFill>
                  <a:schemeClr val="tx1"/>
                </a:solidFill>
                <a:effectLst/>
                <a:latin typeface="Segoe UI" pitchFamily="34" charset="0"/>
                <a:ea typeface="+mn-ea"/>
                <a:cs typeface="+mn-cs"/>
              </a:rPr>
              <a:t>In a calculator tests you wouldn’t have both an additional and multiplication assertion statement.</a:t>
            </a:r>
            <a:endParaRPr lang="en-US" sz="800" b="0" kern="1200" dirty="0">
              <a:solidFill>
                <a:schemeClr val="tx1"/>
              </a:solidFill>
              <a:effectLst/>
              <a:latin typeface="Segoe UI" pitchFamily="34" charset="0"/>
              <a:ea typeface="+mn-ea"/>
              <a:cs typeface="+mn-cs"/>
            </a:endParaRPr>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25398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3822C7-32D8-4939-8863-95F03C371BB3}"/>
              </a:ext>
            </a:extLst>
          </p:cNvPr>
          <p:cNvSpPr>
            <a:spLocks noGrp="1" noChangeArrowheads="1"/>
          </p:cNvSpPr>
          <p:nvPr>
            <p:ph type="sldNum"/>
          </p:nvPr>
        </p:nvSpPr>
        <p:spPr>
          <a:ln/>
        </p:spPr>
        <p:txBody>
          <a:bodyPr/>
          <a:lstStyle/>
          <a:p>
            <a:fld id="{F55EB98F-8CAC-4958-B20B-BC9C25132245}" type="slidenum">
              <a:rPr lang="en-GB" altLang="es-DO"/>
              <a:pPr/>
              <a:t>7</a:t>
            </a:fld>
            <a:endParaRPr lang="en-GB" altLang="es-DO"/>
          </a:p>
        </p:txBody>
      </p:sp>
      <p:sp>
        <p:nvSpPr>
          <p:cNvPr id="24577" name="Rectangle 1">
            <a:extLst>
              <a:ext uri="{FF2B5EF4-FFF2-40B4-BE49-F238E27FC236}">
                <a16:creationId xmlns:a16="http://schemas.microsoft.com/office/drawing/2014/main" id="{4B224942-8B4C-442D-AF19-B8ADB4179395}"/>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9B06E1FE-BAF7-44B2-A13F-94B23BE315DF}"/>
              </a:ext>
            </a:extLst>
          </p:cNvPr>
          <p:cNvSpPr txBox="1">
            <a:spLocks noGrp="1" noChangeArrowheads="1"/>
          </p:cNvSpPr>
          <p:nvPr>
            <p:ph type="body" idx="1"/>
          </p:nvPr>
        </p:nvSpPr>
        <p:spPr bwMode="auto">
          <a:xfrm>
            <a:off x="914400" y="4343400"/>
            <a:ext cx="5029200" cy="4116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DO" altLang="es-D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2C6802-83B5-4BC1-8E30-05A8CF4CFC2F}"/>
              </a:ext>
            </a:extLst>
          </p:cNvPr>
          <p:cNvSpPr>
            <a:spLocks noGrp="1" noChangeArrowheads="1"/>
          </p:cNvSpPr>
          <p:nvPr>
            <p:ph type="sldNum" sz="quarter" idx="5"/>
          </p:nvPr>
        </p:nvSpPr>
        <p:spPr>
          <a:ln/>
        </p:spPr>
        <p:txBody>
          <a:bodyPr/>
          <a:lstStyle/>
          <a:p>
            <a:fld id="{CD571057-4192-4AB8-A141-836502C55FB6}" type="slidenum">
              <a:rPr lang="en-US" altLang="es-DO"/>
              <a:pPr/>
              <a:t>8</a:t>
            </a:fld>
            <a:endParaRPr lang="en-US" altLang="es-DO"/>
          </a:p>
        </p:txBody>
      </p:sp>
      <p:sp>
        <p:nvSpPr>
          <p:cNvPr id="143362" name="Rectangle 2">
            <a:extLst>
              <a:ext uri="{FF2B5EF4-FFF2-40B4-BE49-F238E27FC236}">
                <a16:creationId xmlns:a16="http://schemas.microsoft.com/office/drawing/2014/main" id="{401A0876-6709-4D55-B693-7E4ACB8C0BD3}"/>
              </a:ext>
            </a:extLst>
          </p:cNvPr>
          <p:cNvSpPr>
            <a:spLocks noGrp="1" noRot="1" noChangeAspect="1" noChangeArrowheads="1" noTextEdit="1"/>
          </p:cNvSpPr>
          <p:nvPr>
            <p:ph type="sldImg"/>
          </p:nvPr>
        </p:nvSpPr>
        <p:spPr>
          <a:xfrm>
            <a:off x="393700" y="692150"/>
            <a:ext cx="6070600" cy="3416300"/>
          </a:xfrm>
          <a:ln/>
        </p:spPr>
      </p:sp>
      <p:sp>
        <p:nvSpPr>
          <p:cNvPr id="143363" name="Rectangle 3">
            <a:extLst>
              <a:ext uri="{FF2B5EF4-FFF2-40B4-BE49-F238E27FC236}">
                <a16:creationId xmlns:a16="http://schemas.microsoft.com/office/drawing/2014/main" id="{BAD09C8D-B25A-43C3-81E5-629A91005A1D}"/>
              </a:ext>
            </a:extLst>
          </p:cNvPr>
          <p:cNvSpPr>
            <a:spLocks noGrp="1" noChangeArrowheads="1"/>
          </p:cNvSpPr>
          <p:nvPr>
            <p:ph type="body" idx="1"/>
          </p:nvPr>
        </p:nvSpPr>
        <p:spPr/>
        <p:txBody>
          <a:bodyPr/>
          <a:lstStyle/>
          <a:p>
            <a:r>
              <a:rPr lang="en-US" altLang="es-DO" sz="1000"/>
              <a:t>Software is made up of a number of components. Each component is used by other parts of the system to form some either the application or some major part of the end application. Traditional testing leaves the validation of the system to the end. Due to a number of reasons, the system may not operate correctly:</a:t>
            </a:r>
          </a:p>
          <a:p>
            <a:pPr lvl="1">
              <a:buFontTx/>
              <a:buChar char="•"/>
            </a:pPr>
            <a:r>
              <a:rPr lang="en-US" altLang="es-DO" sz="1000"/>
              <a:t>Poor interface/API design</a:t>
            </a:r>
          </a:p>
          <a:p>
            <a:pPr lvl="1">
              <a:buFontTx/>
              <a:buChar char="•"/>
            </a:pPr>
            <a:r>
              <a:rPr lang="en-US" altLang="es-DO" sz="1000"/>
              <a:t>Procedures/functions/methods not written correctly</a:t>
            </a:r>
          </a:p>
          <a:p>
            <a:pPr lvl="1">
              <a:buFontTx/>
              <a:buChar char="•"/>
            </a:pPr>
            <a:r>
              <a:rPr lang="en-US" altLang="es-DO" sz="1000"/>
              <a:t>Integration not correctly performed</a:t>
            </a:r>
          </a:p>
          <a:p>
            <a:pPr lvl="1">
              <a:buFontTx/>
              <a:buChar char="•"/>
            </a:pPr>
            <a:r>
              <a:rPr lang="en-US" altLang="es-DO" sz="1000"/>
              <a:t>Requirements not clearly defined</a:t>
            </a:r>
          </a:p>
          <a:p>
            <a:pPr lvl="1">
              <a:buFontTx/>
              <a:buChar char="•"/>
            </a:pPr>
            <a:endParaRPr lang="en-US" altLang="es-DO" sz="1000"/>
          </a:p>
          <a:p>
            <a:r>
              <a:rPr lang="en-US" altLang="es-DO" sz="1000"/>
              <a:t>When bugs are found, or when the functionality of the system is not operating how it should, the task of tracking down exactly what goes wrong is extremely difficult. This mess can be further compounded when changes are made to the code. Since testing is performed at the highest level, there is no guarantee that the system will operate exactly as it was before because there is no guarantee that other parts of the code are going to break.</a:t>
            </a:r>
          </a:p>
          <a:p>
            <a:endParaRPr lang="en-US" altLang="es-DO" sz="1000"/>
          </a:p>
          <a:p>
            <a:r>
              <a:rPr lang="en-US" altLang="es-DO" sz="1000"/>
              <a:t>Question: How can we be certain that the system will operate correctly when we can’t guarantee that the smallest parts of the system are going to work independently? Alternatively, when putting together parts that don’t work, aren’t we going to be guaranteed that the system as whole is not going to work?</a:t>
            </a:r>
          </a:p>
          <a:p>
            <a:endParaRPr lang="en-US" altLang="es-DO" sz="1000"/>
          </a:p>
          <a:p>
            <a:r>
              <a:rPr lang="en-US" altLang="es-DO" sz="1000"/>
              <a:t>We can reduce the number of bugs in the system, but validating that each component on its own operates correctly. The traditional testing can then validate that the pieces of code all operate together.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9B45EEC2-0B20-443C-A620-399CD9914FFD}"/>
              </a:ext>
            </a:extLst>
          </p:cNvPr>
          <p:cNvSpPr>
            <a:spLocks noGrp="1" noChangeArrowheads="1"/>
          </p:cNvSpPr>
          <p:nvPr>
            <p:ph type="sldNum" sz="quarter" idx="5"/>
          </p:nvPr>
        </p:nvSpPr>
        <p:spPr>
          <a:ln/>
        </p:spPr>
        <p:txBody>
          <a:bodyPr/>
          <a:lstStyle/>
          <a:p>
            <a:fld id="{2A558B04-1A3C-411C-9519-2E2407BC85D2}" type="slidenum">
              <a:rPr lang="en-US" altLang="es-DO"/>
              <a:pPr/>
              <a:t>9</a:t>
            </a:fld>
            <a:endParaRPr lang="en-US" altLang="es-DO"/>
          </a:p>
        </p:txBody>
      </p:sp>
      <p:sp>
        <p:nvSpPr>
          <p:cNvPr id="166914" name="Rectangle 1026">
            <a:extLst>
              <a:ext uri="{FF2B5EF4-FFF2-40B4-BE49-F238E27FC236}">
                <a16:creationId xmlns:a16="http://schemas.microsoft.com/office/drawing/2014/main" id="{3456DAA7-2DD8-4DF4-9EFA-8C0D34878B1D}"/>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66915" name="Rectangle 1027">
            <a:extLst>
              <a:ext uri="{FF2B5EF4-FFF2-40B4-BE49-F238E27FC236}">
                <a16:creationId xmlns:a16="http://schemas.microsoft.com/office/drawing/2014/main" id="{662BFD98-C00C-4899-93DD-3FA361F6FC5E}"/>
              </a:ext>
            </a:extLst>
          </p:cNvPr>
          <p:cNvSpPr>
            <a:spLocks noGrp="1" noChangeArrowheads="1"/>
          </p:cNvSpPr>
          <p:nvPr>
            <p:ph type="body" idx="1"/>
          </p:nvPr>
        </p:nvSpPr>
        <p:spPr bwMode="auto">
          <a:xfrm>
            <a:off x="914400" y="4341813"/>
            <a:ext cx="5027613" cy="4114800"/>
          </a:xfrm>
          <a:prstGeom prst="rect">
            <a:avLst/>
          </a:prstGeom>
          <a:solidFill>
            <a:srgbClr val="FFFFFF"/>
          </a:solidFill>
          <a:ln>
            <a:solidFill>
              <a:srgbClr val="000000"/>
            </a:solidFill>
            <a:miter lim="800000"/>
            <a:headEnd/>
            <a:tailEnd/>
          </a:ln>
        </p:spPr>
        <p:txBody>
          <a:bodyPr/>
          <a:lstStyle/>
          <a:p>
            <a:r>
              <a:rPr lang="en-US" altLang="es-DO"/>
              <a:t>Unit testing aims at testing each of the components that a system are built upon. As long as each of them work as they are defined to, then the system as a whole has a better chance of working together. </a:t>
            </a:r>
          </a:p>
          <a:p>
            <a:endParaRPr lang="en-US" altLang="es-DO"/>
          </a:p>
          <a:p>
            <a:r>
              <a:rPr lang="en-US" altLang="es-DO"/>
              <a:t>Where possible, all units that could possibly fail are tested at least one. Judgement is needed to decide what parts need testing. Some things such as accessors/mutators generally don’t need to be tested. </a:t>
            </a:r>
          </a:p>
          <a:p>
            <a:endParaRPr lang="en-US" altLang="es-DO"/>
          </a:p>
          <a:p>
            <a:r>
              <a:rPr lang="en-US" altLang="es-DO"/>
              <a:t>Components that are erroneous can be detected earlier. The scope of unit tests is even smaller that your traditional tests. If errors are detected, they are generally easier to fix.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indent="-171450">
              <a:buFont typeface="Arial" pitchFamily="34" charset="0"/>
              <a:buChar char="•"/>
            </a:pPr>
            <a:r>
              <a:rPr lang="en-US" i="0" dirty="0"/>
              <a:t>Explain why writing tests are good for you</a:t>
            </a: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97050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indent="-171450">
              <a:buFont typeface="Arial" pitchFamily="34" charset="0"/>
              <a:buChar char="•"/>
            </a:pPr>
            <a:r>
              <a:rPr lang="en-US" i="0" dirty="0"/>
              <a:t>Continue explaining why writing tests are good for you</a:t>
            </a: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Mariner 1 (1962) spacecraft was destroyed 289 seconds after takeoff due to a missed </a:t>
            </a:r>
            <a:r>
              <a:rPr lang="en-US" sz="900" kern="1200" dirty="0" err="1">
                <a:solidFill>
                  <a:schemeClr val="tx1"/>
                </a:solidFill>
                <a:effectLst/>
                <a:latin typeface="Segoe UI" pitchFamily="34" charset="0"/>
                <a:ea typeface="+mn-ea"/>
                <a:cs typeface="+mn-cs"/>
              </a:rPr>
              <a:t>overbar</a:t>
            </a:r>
            <a:r>
              <a:rPr lang="en-US" sz="900" kern="1200" dirty="0">
                <a:solidFill>
                  <a:schemeClr val="tx1"/>
                </a:solidFill>
                <a:effectLst/>
                <a:latin typeface="Segoe UI" pitchFamily="34" charset="0"/>
                <a:ea typeface="+mn-ea"/>
                <a:cs typeface="+mn-cs"/>
              </a:rPr>
              <a:t>, hyphen, in</a:t>
            </a:r>
            <a:r>
              <a:rPr lang="en-US" sz="900" kern="1200" baseline="0" dirty="0">
                <a:solidFill>
                  <a:schemeClr val="tx1"/>
                </a:solidFill>
                <a:effectLst/>
                <a:latin typeface="Segoe UI" pitchFamily="34" charset="0"/>
                <a:ea typeface="+mn-ea"/>
                <a:cs typeface="+mn-cs"/>
              </a:rPr>
              <a:t> the guidance code.</a:t>
            </a:r>
          </a:p>
          <a:p>
            <a:pPr marL="388712" lvl="1" indent="-171450">
              <a:buFont typeface="Arial" pitchFamily="34" charset="0"/>
              <a:buChar char="•"/>
            </a:pPr>
            <a:r>
              <a:rPr lang="en-US" sz="900" kern="1200" baseline="0" dirty="0">
                <a:solidFill>
                  <a:schemeClr val="tx1"/>
                </a:solidFill>
                <a:effectLst/>
                <a:latin typeface="Segoe UI" pitchFamily="34" charset="0"/>
                <a:ea typeface="+mn-ea"/>
                <a:cs typeface="+mn-cs"/>
              </a:rPr>
              <a:t>This bug was present in the two previous Ranger missions but not found until the Mariner 1 due to hardware malfunctions of a guidance antenna.</a:t>
            </a:r>
          </a:p>
          <a:p>
            <a:pPr marL="388712" lvl="1" indent="-171450">
              <a:buFont typeface="Arial" pitchFamily="34" charset="0"/>
              <a:buChar char="•"/>
            </a:pPr>
            <a:r>
              <a:rPr lang="en-US" sz="900" kern="1200" baseline="0" dirty="0">
                <a:solidFill>
                  <a:schemeClr val="tx1"/>
                </a:solidFill>
                <a:effectLst/>
                <a:latin typeface="Segoe UI" pitchFamily="34" charset="0"/>
                <a:ea typeface="+mn-ea"/>
                <a:cs typeface="+mn-cs"/>
              </a:rPr>
              <a:t>It cost $18.5M in 1962, $145M in 2014.</a:t>
            </a:r>
          </a:p>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65152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5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2AB48-6B81-443C-84F0-8098475CA91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5E5463A-8C7C-435B-A44B-7B61150BE8D4}"/>
              </a:ext>
            </a:extLst>
          </p:cNvPr>
          <p:cNvGrpSpPr/>
          <p:nvPr userDrawn="1"/>
        </p:nvGrpSpPr>
        <p:grpSpPr>
          <a:xfrm>
            <a:off x="-8713" y="5486400"/>
            <a:ext cx="12204696" cy="1386478"/>
            <a:chOff x="-8713" y="5486400"/>
            <a:chExt cx="12204696" cy="1386478"/>
          </a:xfrm>
        </p:grpSpPr>
        <p:pic>
          <p:nvPicPr>
            <p:cNvPr id="11" name="Graphic 10">
              <a:extLst>
                <a:ext uri="{FF2B5EF4-FFF2-40B4-BE49-F238E27FC236}">
                  <a16:creationId xmlns:a16="http://schemas.microsoft.com/office/drawing/2014/main" id="{4144B2B5-9F80-4228-9E10-F356EC2E5C4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3" y="5494973"/>
              <a:ext cx="12200714" cy="1362075"/>
            </a:xfrm>
            <a:prstGeom prst="rect">
              <a:avLst/>
            </a:prstGeom>
          </p:spPr>
        </p:pic>
        <p:pic>
          <p:nvPicPr>
            <p:cNvPr id="12" name="Graphic 11">
              <a:extLst>
                <a:ext uri="{FF2B5EF4-FFF2-40B4-BE49-F238E27FC236}">
                  <a16:creationId xmlns:a16="http://schemas.microsoft.com/office/drawing/2014/main" id="{04659CE7-6D4A-4EBD-8E75-5296445C74A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10150" y="5486400"/>
              <a:ext cx="7185833" cy="1386478"/>
            </a:xfrm>
            <a:prstGeom prst="rect">
              <a:avLst/>
            </a:prstGeom>
          </p:spPr>
        </p:pic>
        <p:pic>
          <p:nvPicPr>
            <p:cNvPr id="13" name="Graphic 12">
              <a:extLst>
                <a:ext uri="{FF2B5EF4-FFF2-40B4-BE49-F238E27FC236}">
                  <a16:creationId xmlns:a16="http://schemas.microsoft.com/office/drawing/2014/main" id="{E5ACF01D-261F-4D39-AD15-F68B86B0575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5556446"/>
              <a:ext cx="11658600" cy="1301554"/>
            </a:xfrm>
            <a:prstGeom prst="rect">
              <a:avLst/>
            </a:prstGeom>
          </p:spPr>
        </p:pic>
      </p:grpSp>
    </p:spTree>
    <p:extLst>
      <p:ext uri="{BB962C8B-B14F-4D97-AF65-F5344CB8AC3E}">
        <p14:creationId xmlns:p14="http://schemas.microsoft.com/office/powerpoint/2010/main" val="128111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sz="5399"/>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1125285"/>
          </a:xfr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646" indent="-4031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097570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34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2AB48-6B81-443C-84F0-8098475CA91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a:p>
        </p:txBody>
      </p:sp>
    </p:spTree>
    <p:extLst>
      <p:ext uri="{BB962C8B-B14F-4D97-AF65-F5344CB8AC3E}">
        <p14:creationId xmlns:p14="http://schemas.microsoft.com/office/powerpoint/2010/main" val="121144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2AB48-6B81-443C-84F0-8098475CA91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3B9914-2712-4C5D-B07A-AEE803E52E59}"/>
              </a:ext>
            </a:extLst>
          </p:cNvPr>
          <p:cNvGrpSpPr/>
          <p:nvPr userDrawn="1"/>
        </p:nvGrpSpPr>
        <p:grpSpPr>
          <a:xfrm>
            <a:off x="-8713" y="5486400"/>
            <a:ext cx="12204696" cy="1386478"/>
            <a:chOff x="-8713" y="5486400"/>
            <a:chExt cx="12204696" cy="1386478"/>
          </a:xfrm>
        </p:grpSpPr>
        <p:pic>
          <p:nvPicPr>
            <p:cNvPr id="13" name="Graphic 12">
              <a:extLst>
                <a:ext uri="{FF2B5EF4-FFF2-40B4-BE49-F238E27FC236}">
                  <a16:creationId xmlns:a16="http://schemas.microsoft.com/office/drawing/2014/main" id="{B2D5F1E0-9C00-4EC9-B051-82E5B52E67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3" y="5494973"/>
              <a:ext cx="12200714" cy="1362075"/>
            </a:xfrm>
            <a:prstGeom prst="rect">
              <a:avLst/>
            </a:prstGeom>
          </p:spPr>
        </p:pic>
        <p:pic>
          <p:nvPicPr>
            <p:cNvPr id="14" name="Graphic 13">
              <a:extLst>
                <a:ext uri="{FF2B5EF4-FFF2-40B4-BE49-F238E27FC236}">
                  <a16:creationId xmlns:a16="http://schemas.microsoft.com/office/drawing/2014/main" id="{F1E66CAA-7EE6-43F3-9DA4-13F334E0C54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10150" y="5486400"/>
              <a:ext cx="7185833" cy="1386478"/>
            </a:xfrm>
            <a:prstGeom prst="rect">
              <a:avLst/>
            </a:prstGeom>
          </p:spPr>
        </p:pic>
        <p:pic>
          <p:nvPicPr>
            <p:cNvPr id="15" name="Graphic 14">
              <a:extLst>
                <a:ext uri="{FF2B5EF4-FFF2-40B4-BE49-F238E27FC236}">
                  <a16:creationId xmlns:a16="http://schemas.microsoft.com/office/drawing/2014/main" id="{D67A7579-730D-49B5-BFC5-E4BAFD5D7B8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5556446"/>
              <a:ext cx="11658600" cy="1301554"/>
            </a:xfrm>
            <a:prstGeom prst="rect">
              <a:avLst/>
            </a:prstGeom>
          </p:spPr>
        </p:pic>
      </p:grpSp>
    </p:spTree>
    <p:extLst>
      <p:ext uri="{BB962C8B-B14F-4D97-AF65-F5344CB8AC3E}">
        <p14:creationId xmlns:p14="http://schemas.microsoft.com/office/powerpoint/2010/main" val="171816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2AB48-6B81-443C-84F0-8098475CA912}"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9ABD0-655E-4203-B2D8-6AEABBAE044C}" type="slidenum">
              <a:rPr lang="en-US" smtClean="0"/>
              <a:t>‹#›</a:t>
            </a:fld>
            <a:endParaRPr lang="en-US"/>
          </a:p>
        </p:txBody>
      </p:sp>
    </p:spTree>
    <p:extLst>
      <p:ext uri="{BB962C8B-B14F-4D97-AF65-F5344CB8AC3E}">
        <p14:creationId xmlns:p14="http://schemas.microsoft.com/office/powerpoint/2010/main" val="92705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2AB48-6B81-443C-84F0-8098475CA912}"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9ABD0-655E-4203-B2D8-6AEABBAE044C}" type="slidenum">
              <a:rPr lang="en-US" smtClean="0"/>
              <a:t>‹#›</a:t>
            </a:fld>
            <a:endParaRPr lang="en-US"/>
          </a:p>
        </p:txBody>
      </p:sp>
    </p:spTree>
    <p:extLst>
      <p:ext uri="{BB962C8B-B14F-4D97-AF65-F5344CB8AC3E}">
        <p14:creationId xmlns:p14="http://schemas.microsoft.com/office/powerpoint/2010/main" val="130271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2AB48-6B81-443C-84F0-8098475CA912}"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9ABD0-655E-4203-B2D8-6AEABBAE044C}" type="slidenum">
              <a:rPr lang="en-US" smtClean="0"/>
              <a:t>‹#›</a:t>
            </a:fld>
            <a:endParaRPr lang="en-US"/>
          </a:p>
        </p:txBody>
      </p:sp>
      <p:sp>
        <p:nvSpPr>
          <p:cNvPr id="6" name="Text Placeholder 2">
            <a:extLst>
              <a:ext uri="{FF2B5EF4-FFF2-40B4-BE49-F238E27FC236}">
                <a16:creationId xmlns:a16="http://schemas.microsoft.com/office/drawing/2014/main" id="{593680F6-B3B6-4791-B9D2-3DAE2B6DFBB3}"/>
              </a:ext>
            </a:extLst>
          </p:cNvPr>
          <p:cNvSpPr>
            <a:spLocks noGrp="1"/>
          </p:cNvSpPr>
          <p:nvPr>
            <p:ph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4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780EEAF-F689-42D7-9EE1-6CE0D81D3B30}"/>
              </a:ext>
            </a:extLst>
          </p:cNvPr>
          <p:cNvGrpSpPr/>
          <p:nvPr userDrawn="1"/>
        </p:nvGrpSpPr>
        <p:grpSpPr>
          <a:xfrm rot="5400000">
            <a:off x="-2191122" y="2163412"/>
            <a:ext cx="6945333" cy="2618508"/>
            <a:chOff x="4" y="2981324"/>
            <a:chExt cx="12226464" cy="1367657"/>
          </a:xfrm>
        </p:grpSpPr>
        <p:pic>
          <p:nvPicPr>
            <p:cNvPr id="28" name="Graphic 27">
              <a:extLst>
                <a:ext uri="{FF2B5EF4-FFF2-40B4-BE49-F238E27FC236}">
                  <a16:creationId xmlns:a16="http://schemas.microsoft.com/office/drawing/2014/main" id="{386A642E-1027-49BB-8DE0-D3CEBB9751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 y="2981324"/>
              <a:ext cx="12191995" cy="1361101"/>
            </a:xfrm>
            <a:prstGeom prst="rect">
              <a:avLst/>
            </a:prstGeom>
          </p:spPr>
        </p:pic>
        <p:pic>
          <p:nvPicPr>
            <p:cNvPr id="29" name="Graphic 28">
              <a:extLst>
                <a:ext uri="{FF2B5EF4-FFF2-40B4-BE49-F238E27FC236}">
                  <a16:creationId xmlns:a16="http://schemas.microsoft.com/office/drawing/2014/main" id="{9C6F5092-7738-410D-8BFF-E85A47B1CC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4" y="2987880"/>
              <a:ext cx="12191995" cy="1361101"/>
            </a:xfrm>
            <a:prstGeom prst="rect">
              <a:avLst/>
            </a:prstGeom>
          </p:spPr>
        </p:pic>
        <p:pic>
          <p:nvPicPr>
            <p:cNvPr id="30" name="Graphic 29">
              <a:extLst>
                <a:ext uri="{FF2B5EF4-FFF2-40B4-BE49-F238E27FC236}">
                  <a16:creationId xmlns:a16="http://schemas.microsoft.com/office/drawing/2014/main" id="{DD87D332-94F6-40EE-A077-923476C95CA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890618" y="2987879"/>
              <a:ext cx="7335850" cy="1354545"/>
            </a:xfrm>
            <a:prstGeom prst="rect">
              <a:avLst/>
            </a:prstGeom>
          </p:spPr>
        </p:pic>
      </p:grpSp>
      <p:sp>
        <p:nvSpPr>
          <p:cNvPr id="3" name="Content Placeholder 2"/>
          <p:cNvSpPr>
            <a:spLocks noGrp="1"/>
          </p:cNvSpPr>
          <p:nvPr>
            <p:ph idx="1"/>
          </p:nvPr>
        </p:nvSpPr>
        <p:spPr>
          <a:xfrm>
            <a:off x="5533292" y="738553"/>
            <a:ext cx="5931877" cy="49119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E2AB48-6B81-443C-84F0-8098475CA912}" type="datetimeFigureOut">
              <a:rPr lang="en-US" smtClean="0"/>
              <a:t>11/12/2018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E9ABD0-655E-4203-B2D8-6AEABBAE044C}" type="slidenum">
              <a:rPr lang="en-US" smtClean="0"/>
              <a:t>‹#›</a:t>
            </a:fld>
            <a:endParaRPr lang="en-US"/>
          </a:p>
        </p:txBody>
      </p:sp>
      <p:cxnSp>
        <p:nvCxnSpPr>
          <p:cNvPr id="34" name="Straight Connector 33">
            <a:extLst>
              <a:ext uri="{FF2B5EF4-FFF2-40B4-BE49-F238E27FC236}">
                <a16:creationId xmlns:a16="http://schemas.microsoft.com/office/drawing/2014/main" id="{5B58FC21-5EBB-4148-B9B6-5C86CD586D7D}"/>
              </a:ext>
            </a:extLst>
          </p:cNvPr>
          <p:cNvCxnSpPr>
            <a:cxnSpLocks/>
          </p:cNvCxnSpPr>
          <p:nvPr userDrawn="1"/>
        </p:nvCxnSpPr>
        <p:spPr>
          <a:xfrm>
            <a:off x="671247" y="2531221"/>
            <a:ext cx="208091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5C76D475-C577-46F3-AE49-D62D8FD859EC}"/>
              </a:ext>
            </a:extLst>
          </p:cNvPr>
          <p:cNvSpPr>
            <a:spLocks noGrp="1"/>
          </p:cNvSpPr>
          <p:nvPr>
            <p:ph type="title"/>
          </p:nvPr>
        </p:nvSpPr>
        <p:spPr>
          <a:xfrm>
            <a:off x="586981" y="948681"/>
            <a:ext cx="4784947" cy="1358539"/>
          </a:xfrm>
        </p:spPr>
        <p:txBody>
          <a:bodyPr anchor="b">
            <a:normAutofit/>
          </a:bodyPr>
          <a:lstStyle>
            <a:lvl1pPr>
              <a:defRPr sz="3600" b="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0339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2AB48-6B81-443C-84F0-8098475CA91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a:p>
        </p:txBody>
      </p:sp>
    </p:spTree>
    <p:extLst>
      <p:ext uri="{BB962C8B-B14F-4D97-AF65-F5344CB8AC3E}">
        <p14:creationId xmlns:p14="http://schemas.microsoft.com/office/powerpoint/2010/main" val="239414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FC51-B710-4BA3-AC35-A320896EE9F9}"/>
              </a:ext>
            </a:extLst>
          </p:cNvPr>
          <p:cNvSpPr>
            <a:spLocks noGrp="1"/>
          </p:cNvSpPr>
          <p:nvPr>
            <p:ph type="title"/>
          </p:nvPr>
        </p:nvSpPr>
        <p:spPr>
          <a:xfrm>
            <a:off x="914400" y="533400"/>
            <a:ext cx="9956800" cy="533400"/>
          </a:xfrm>
        </p:spPr>
        <p:txBody>
          <a:bodyPr/>
          <a:lstStyle/>
          <a:p>
            <a:r>
              <a:rPr lang="en-US"/>
              <a:t>Click to edit Master title style</a:t>
            </a:r>
            <a:endParaRPr lang="es-DO"/>
          </a:p>
        </p:txBody>
      </p:sp>
      <p:sp>
        <p:nvSpPr>
          <p:cNvPr id="3" name="Text Placeholder 2">
            <a:extLst>
              <a:ext uri="{FF2B5EF4-FFF2-40B4-BE49-F238E27FC236}">
                <a16:creationId xmlns:a16="http://schemas.microsoft.com/office/drawing/2014/main" id="{EDCC5BD8-264F-43BE-9E09-71411E68DF05}"/>
              </a:ext>
            </a:extLst>
          </p:cNvPr>
          <p:cNvSpPr>
            <a:spLocks noGrp="1"/>
          </p:cNvSpPr>
          <p:nvPr>
            <p:ph type="body" sz="half" idx="1"/>
          </p:nvPr>
        </p:nvSpPr>
        <p:spPr>
          <a:xfrm>
            <a:off x="812800" y="1752600"/>
            <a:ext cx="5130800" cy="4076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Online Image Placeholder 3">
            <a:extLst>
              <a:ext uri="{FF2B5EF4-FFF2-40B4-BE49-F238E27FC236}">
                <a16:creationId xmlns:a16="http://schemas.microsoft.com/office/drawing/2014/main" id="{AB16782C-4F8E-4B5E-8F86-BF92D9C2A554}"/>
              </a:ext>
            </a:extLst>
          </p:cNvPr>
          <p:cNvSpPr>
            <a:spLocks noGrp="1"/>
          </p:cNvSpPr>
          <p:nvPr>
            <p:ph type="clipArt" sz="half" idx="2"/>
          </p:nvPr>
        </p:nvSpPr>
        <p:spPr>
          <a:xfrm>
            <a:off x="6146800" y="1752600"/>
            <a:ext cx="5130800" cy="4076700"/>
          </a:xfrm>
        </p:spPr>
        <p:txBody>
          <a:bodyPr/>
          <a:lstStyle/>
          <a:p>
            <a:endParaRPr lang="es-DO"/>
          </a:p>
        </p:txBody>
      </p:sp>
    </p:spTree>
    <p:extLst>
      <p:ext uri="{BB962C8B-B14F-4D97-AF65-F5344CB8AC3E}">
        <p14:creationId xmlns:p14="http://schemas.microsoft.com/office/powerpoint/2010/main" val="390417386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E2AB48-6B81-443C-84F0-8098475CA912}" type="datetimeFigureOut">
              <a:rPr lang="en-US" smtClean="0"/>
              <a:t>11/12/2018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E9ABD0-655E-4203-B2D8-6AEABBAE044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E4C7C4-9571-445F-8933-0F25198EC520}"/>
              </a:ext>
            </a:extLst>
          </p:cNvPr>
          <p:cNvGrpSpPr/>
          <p:nvPr userDrawn="1"/>
        </p:nvGrpSpPr>
        <p:grpSpPr>
          <a:xfrm>
            <a:off x="4" y="5490343"/>
            <a:ext cx="12226464" cy="1367657"/>
            <a:chOff x="4" y="2981324"/>
            <a:chExt cx="12226464" cy="1367657"/>
          </a:xfrm>
        </p:grpSpPr>
        <p:pic>
          <p:nvPicPr>
            <p:cNvPr id="16" name="Graphic 15">
              <a:extLst>
                <a:ext uri="{FF2B5EF4-FFF2-40B4-BE49-F238E27FC236}">
                  <a16:creationId xmlns:a16="http://schemas.microsoft.com/office/drawing/2014/main" id="{0F2538E2-1955-4ABC-9B76-D200298C3EF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4" y="2981324"/>
              <a:ext cx="12191995" cy="1361101"/>
            </a:xfrm>
            <a:prstGeom prst="rect">
              <a:avLst/>
            </a:prstGeom>
          </p:spPr>
        </p:pic>
        <p:pic>
          <p:nvPicPr>
            <p:cNvPr id="17" name="Graphic 16">
              <a:extLst>
                <a:ext uri="{FF2B5EF4-FFF2-40B4-BE49-F238E27FC236}">
                  <a16:creationId xmlns:a16="http://schemas.microsoft.com/office/drawing/2014/main" id="{26FEE2BA-38F3-4EAD-9127-79A1262808F0}"/>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flipH="1">
              <a:off x="4" y="2987880"/>
              <a:ext cx="12191995" cy="1361101"/>
            </a:xfrm>
            <a:prstGeom prst="rect">
              <a:avLst/>
            </a:prstGeom>
          </p:spPr>
        </p:pic>
        <p:pic>
          <p:nvPicPr>
            <p:cNvPr id="18" name="Graphic 17">
              <a:extLst>
                <a:ext uri="{FF2B5EF4-FFF2-40B4-BE49-F238E27FC236}">
                  <a16:creationId xmlns:a16="http://schemas.microsoft.com/office/drawing/2014/main" id="{B34F226C-805A-40FF-9E4F-19D10E6AD156}"/>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4890618" y="2987879"/>
              <a:ext cx="7335850" cy="1354545"/>
            </a:xfrm>
            <a:prstGeom prst="rect">
              <a:avLst/>
            </a:prstGeom>
          </p:spPr>
        </p:pic>
      </p:grpSp>
    </p:spTree>
    <p:extLst>
      <p:ext uri="{BB962C8B-B14F-4D97-AF65-F5344CB8AC3E}">
        <p14:creationId xmlns:p14="http://schemas.microsoft.com/office/powerpoint/2010/main" val="65814651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9" r:id="rId7"/>
    <p:sldLayoutId id="2147483961" r:id="rId8"/>
    <p:sldLayoutId id="2147483962" r:id="rId9"/>
    <p:sldLayoutId id="2147483963" r:id="rId10"/>
    <p:sldLayoutId id="2147483964" r:id="rId11"/>
  </p:sldLayoutIdLst>
  <p:txStyles>
    <p:title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800" kern="1200">
          <a:solidFill>
            <a:schemeClr val="tx2"/>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2"/>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200" kern="1200">
          <a:solidFill>
            <a:schemeClr val="tx2"/>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200" kern="1200">
          <a:solidFill>
            <a:schemeClr val="tx2"/>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2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ilto:Julissammate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Julissammateo@gmail.com" TargetMode="External"/><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mailto:Julissammateo@gmail.com" TargetMode="External"/><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FFF5-08E5-4F16-BEAB-FABBABFB9DBA}"/>
              </a:ext>
            </a:extLst>
          </p:cNvPr>
          <p:cNvSpPr>
            <a:spLocks noGrp="1"/>
          </p:cNvSpPr>
          <p:nvPr>
            <p:ph type="ctrTitle"/>
          </p:nvPr>
        </p:nvSpPr>
        <p:spPr/>
        <p:txBody>
          <a:bodyPr/>
          <a:lstStyle/>
          <a:p>
            <a:r>
              <a:rPr lang="es-DO" dirty="0"/>
              <a:t>TDD en C#</a:t>
            </a:r>
          </a:p>
        </p:txBody>
      </p:sp>
      <p:sp>
        <p:nvSpPr>
          <p:cNvPr id="3" name="Subtitle 2">
            <a:extLst>
              <a:ext uri="{FF2B5EF4-FFF2-40B4-BE49-F238E27FC236}">
                <a16:creationId xmlns:a16="http://schemas.microsoft.com/office/drawing/2014/main" id="{0A3628A4-35B5-4805-8843-50E60EC34A1F}"/>
              </a:ext>
            </a:extLst>
          </p:cNvPr>
          <p:cNvSpPr>
            <a:spLocks noGrp="1"/>
          </p:cNvSpPr>
          <p:nvPr>
            <p:ph type="subTitle" idx="1"/>
          </p:nvPr>
        </p:nvSpPr>
        <p:spPr/>
        <p:txBody>
          <a:bodyPr>
            <a:normAutofit fontScale="25000" lnSpcReduction="20000"/>
          </a:bodyPr>
          <a:lstStyle/>
          <a:p>
            <a:r>
              <a:rPr lang="es-DO" sz="8000" dirty="0"/>
              <a:t>Empezar con </a:t>
            </a:r>
            <a:r>
              <a:rPr lang="es-DO" sz="8000" dirty="0" err="1"/>
              <a:t>unit</a:t>
            </a:r>
            <a:r>
              <a:rPr lang="es-DO" sz="8000" dirty="0"/>
              <a:t> </a:t>
            </a:r>
            <a:r>
              <a:rPr lang="es-DO" sz="8000" dirty="0" err="1"/>
              <a:t>testing</a:t>
            </a:r>
            <a:endParaRPr lang="es-DO" sz="8000" dirty="0"/>
          </a:p>
          <a:p>
            <a:endParaRPr lang="en-US" dirty="0"/>
          </a:p>
          <a:p>
            <a:r>
              <a:rPr lang="en-US" sz="3600" dirty="0"/>
              <a:t>Julissa </a:t>
            </a:r>
            <a:r>
              <a:rPr lang="en-US" sz="3600" dirty="0" err="1"/>
              <a:t>mateo</a:t>
            </a:r>
            <a:r>
              <a:rPr lang="en-US" sz="3600" dirty="0"/>
              <a:t> </a:t>
            </a:r>
            <a:r>
              <a:rPr lang="en-US" sz="3600" dirty="0" err="1"/>
              <a:t>abad</a:t>
            </a:r>
            <a:r>
              <a:rPr lang="en-US" sz="3600" dirty="0"/>
              <a:t>/ </a:t>
            </a:r>
            <a:r>
              <a:rPr lang="en-US" sz="3600" dirty="0" err="1"/>
              <a:t>Gerente</a:t>
            </a:r>
            <a:r>
              <a:rPr lang="en-US" sz="3600" dirty="0"/>
              <a:t> </a:t>
            </a:r>
            <a:r>
              <a:rPr lang="en-US" sz="3600" dirty="0" err="1"/>
              <a:t>ti</a:t>
            </a:r>
            <a:r>
              <a:rPr lang="en-US" sz="3600" dirty="0"/>
              <a:t> and </a:t>
            </a:r>
            <a:r>
              <a:rPr lang="en-US" sz="3600" dirty="0" err="1"/>
              <a:t>ecm</a:t>
            </a:r>
            <a:r>
              <a:rPr lang="en-US" sz="3600" dirty="0"/>
              <a:t> Bunker, lead </a:t>
            </a:r>
            <a:r>
              <a:rPr lang="en-US" sz="3600" dirty="0" err="1"/>
              <a:t>mujeresticsrd</a:t>
            </a:r>
            <a:endParaRPr lang="en-US" sz="3600" dirty="0"/>
          </a:p>
          <a:p>
            <a:r>
              <a:rPr lang="en-US" sz="3600" dirty="0"/>
              <a:t> / </a:t>
            </a:r>
            <a:r>
              <a:rPr lang="en-US" sz="3600" dirty="0">
                <a:hlinkClick r:id="rId2"/>
              </a:rPr>
              <a:t>Julissammateo@gmail.com</a:t>
            </a:r>
            <a:endParaRPr lang="en-US" sz="3600" dirty="0"/>
          </a:p>
          <a:p>
            <a:r>
              <a:rPr lang="en-US" sz="3600" dirty="0"/>
              <a:t>@</a:t>
            </a:r>
            <a:r>
              <a:rPr lang="en-US" sz="3600" dirty="0" err="1"/>
              <a:t>mateojulissa</a:t>
            </a:r>
            <a:r>
              <a:rPr lang="en-US" sz="3600" dirty="0"/>
              <a:t> or @</a:t>
            </a:r>
            <a:r>
              <a:rPr lang="en-US" sz="3600" dirty="0" err="1"/>
              <a:t>mujeresticsrd</a:t>
            </a:r>
            <a:endParaRPr lang="es-DO" sz="3600" dirty="0"/>
          </a:p>
        </p:txBody>
      </p:sp>
      <p:pic>
        <p:nvPicPr>
          <p:cNvPr id="5" name="Picture 4">
            <a:extLst>
              <a:ext uri="{FF2B5EF4-FFF2-40B4-BE49-F238E27FC236}">
                <a16:creationId xmlns:a16="http://schemas.microsoft.com/office/drawing/2014/main" id="{8B77F1C9-F73E-4145-9A3A-DF4E829A939F}"/>
              </a:ext>
            </a:extLst>
          </p:cNvPr>
          <p:cNvPicPr>
            <a:picLocks noChangeAspect="1"/>
          </p:cNvPicPr>
          <p:nvPr/>
        </p:nvPicPr>
        <p:blipFill>
          <a:blip r:embed="rId3"/>
          <a:stretch>
            <a:fillRect/>
          </a:stretch>
        </p:blipFill>
        <p:spPr>
          <a:xfrm>
            <a:off x="3716613" y="365263"/>
            <a:ext cx="4467225" cy="2019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9077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Write Unit Tests?</a:t>
            </a:r>
          </a:p>
        </p:txBody>
      </p:sp>
      <p:sp>
        <p:nvSpPr>
          <p:cNvPr id="3" name="Text Placeholder 2"/>
          <p:cNvSpPr>
            <a:spLocks noGrp="1"/>
          </p:cNvSpPr>
          <p:nvPr>
            <p:ph type="body" sz="quarter" idx="10"/>
          </p:nvPr>
        </p:nvSpPr>
        <p:spPr>
          <a:xfrm>
            <a:off x="523943" y="1302717"/>
            <a:ext cx="11668057" cy="4634516"/>
          </a:xfrm>
        </p:spPr>
        <p:txBody>
          <a:bodyPr/>
          <a:lstStyle/>
          <a:p>
            <a:pPr>
              <a:lnSpc>
                <a:spcPct val="100000"/>
              </a:lnSpc>
              <a:spcAft>
                <a:spcPts val="588"/>
              </a:spcAft>
            </a:pPr>
            <a:r>
              <a:rPr lang="en-US" sz="2745" spc="-71" dirty="0">
                <a:gradFill>
                  <a:gsLst>
                    <a:gs pos="2917">
                      <a:schemeClr val="tx1"/>
                    </a:gs>
                    <a:gs pos="30000">
                      <a:schemeClr val="tx1"/>
                    </a:gs>
                  </a:gsLst>
                  <a:lin ang="5400000" scaled="0"/>
                </a:gradFill>
              </a:rPr>
              <a:t>Happier Development Team</a:t>
            </a:r>
          </a:p>
          <a:p>
            <a:pPr marL="451367" indent="-448193">
              <a:lnSpc>
                <a:spcPct val="100000"/>
              </a:lnSpc>
              <a:spcAft>
                <a:spcPts val="588"/>
              </a:spcAft>
              <a:buFontTx/>
              <a:buChar char="-"/>
            </a:pPr>
            <a:r>
              <a:rPr lang="en-US" sz="1765" spc="-71" dirty="0">
                <a:gradFill>
                  <a:gsLst>
                    <a:gs pos="2917">
                      <a:schemeClr val="tx1"/>
                    </a:gs>
                    <a:gs pos="30000">
                      <a:schemeClr val="tx1"/>
                    </a:gs>
                  </a:gsLst>
                  <a:lin ang="5400000" scaled="0"/>
                </a:gradFill>
              </a:rPr>
              <a:t>Fewer late nights</a:t>
            </a:r>
          </a:p>
          <a:p>
            <a:pPr marL="451367" indent="-448193">
              <a:lnSpc>
                <a:spcPct val="100000"/>
              </a:lnSpc>
              <a:spcAft>
                <a:spcPts val="588"/>
              </a:spcAft>
              <a:buFontTx/>
              <a:buChar char="-"/>
            </a:pPr>
            <a:r>
              <a:rPr lang="en-US" sz="1765" spc="-71" dirty="0">
                <a:gradFill>
                  <a:gsLst>
                    <a:gs pos="2917">
                      <a:schemeClr val="tx1"/>
                    </a:gs>
                    <a:gs pos="30000">
                      <a:schemeClr val="tx1"/>
                    </a:gs>
                  </a:gsLst>
                  <a:lin ang="5400000" scaled="0"/>
                </a:gradFill>
              </a:rPr>
              <a:t>More time actually spent on the app and not on bugs</a:t>
            </a:r>
          </a:p>
          <a:p>
            <a:pPr>
              <a:lnSpc>
                <a:spcPct val="100000"/>
              </a:lnSpc>
              <a:spcAft>
                <a:spcPts val="588"/>
              </a:spcAft>
            </a:pPr>
            <a:r>
              <a:rPr lang="en-US" sz="2745" spc="-71" dirty="0">
                <a:gradFill>
                  <a:gsLst>
                    <a:gs pos="2917">
                      <a:schemeClr val="tx1"/>
                    </a:gs>
                    <a:gs pos="30000">
                      <a:schemeClr val="tx1"/>
                    </a:gs>
                  </a:gsLst>
                  <a:lin ang="5400000" scaled="0"/>
                </a:gradFill>
              </a:rPr>
              <a:t>Happier Users</a:t>
            </a:r>
          </a:p>
          <a:p>
            <a:pPr marL="339319" indent="-336145">
              <a:lnSpc>
                <a:spcPct val="100000"/>
              </a:lnSpc>
              <a:spcAft>
                <a:spcPts val="588"/>
              </a:spcAft>
              <a:buFontTx/>
              <a:buChar char="-"/>
            </a:pPr>
            <a:r>
              <a:rPr lang="en-US" sz="1765" spc="-71" dirty="0">
                <a:gradFill>
                  <a:gsLst>
                    <a:gs pos="2917">
                      <a:schemeClr val="tx1"/>
                    </a:gs>
                    <a:gs pos="30000">
                      <a:schemeClr val="tx1"/>
                    </a:gs>
                  </a:gsLst>
                  <a:lin ang="5400000" scaled="0"/>
                </a:gradFill>
              </a:rPr>
              <a:t>Fewer defects and bugs reaching production</a:t>
            </a:r>
          </a:p>
          <a:p>
            <a:pPr>
              <a:lnSpc>
                <a:spcPct val="100000"/>
              </a:lnSpc>
              <a:spcAft>
                <a:spcPts val="588"/>
              </a:spcAft>
            </a:pPr>
            <a:r>
              <a:rPr lang="en-US" sz="2745" spc="-71" dirty="0">
                <a:gradFill>
                  <a:gsLst>
                    <a:gs pos="2917">
                      <a:schemeClr val="tx1"/>
                    </a:gs>
                    <a:gs pos="30000">
                      <a:schemeClr val="tx1"/>
                    </a:gs>
                  </a:gsLst>
                  <a:lin ang="5400000" scaled="0"/>
                </a:gradFill>
              </a:rPr>
              <a:t>Reliability</a:t>
            </a:r>
          </a:p>
          <a:p>
            <a:pPr marL="339319" indent="-336145">
              <a:lnSpc>
                <a:spcPct val="100000"/>
              </a:lnSpc>
              <a:spcAft>
                <a:spcPts val="588"/>
              </a:spcAft>
              <a:buFontTx/>
              <a:buChar char="-"/>
            </a:pPr>
            <a:r>
              <a:rPr lang="en-US" sz="1765" spc="-71" dirty="0">
                <a:gradFill>
                  <a:gsLst>
                    <a:gs pos="2917">
                      <a:schemeClr val="tx1"/>
                    </a:gs>
                    <a:gs pos="30000">
                      <a:schemeClr val="tx1"/>
                    </a:gs>
                  </a:gsLst>
                  <a:lin ang="5400000" scaled="0"/>
                </a:gradFill>
              </a:rPr>
              <a:t>Exact same test code runs each time</a:t>
            </a:r>
          </a:p>
          <a:p>
            <a:pPr marL="339319" indent="-336145">
              <a:lnSpc>
                <a:spcPct val="100000"/>
              </a:lnSpc>
              <a:spcAft>
                <a:spcPts val="588"/>
              </a:spcAft>
              <a:buFontTx/>
              <a:buChar char="-"/>
            </a:pPr>
            <a:r>
              <a:rPr lang="en-US" sz="1765" spc="-71" dirty="0">
                <a:gradFill>
                  <a:gsLst>
                    <a:gs pos="2917">
                      <a:schemeClr val="tx1"/>
                    </a:gs>
                    <a:gs pos="30000">
                      <a:schemeClr val="tx1"/>
                    </a:gs>
                  </a:gsLst>
                  <a:lin ang="5400000" scaled="0"/>
                </a:gradFill>
              </a:rPr>
              <a:t>No variance caused by human error</a:t>
            </a:r>
          </a:p>
          <a:p>
            <a:pPr>
              <a:lnSpc>
                <a:spcPct val="100000"/>
              </a:lnSpc>
              <a:spcAft>
                <a:spcPts val="588"/>
              </a:spcAft>
            </a:pPr>
            <a:r>
              <a:rPr lang="en-US" sz="2745" spc="-71" dirty="0">
                <a:gradFill>
                  <a:gsLst>
                    <a:gs pos="2917">
                      <a:schemeClr val="tx1"/>
                    </a:gs>
                    <a:gs pos="30000">
                      <a:schemeClr val="tx1"/>
                    </a:gs>
                  </a:gsLst>
                  <a:lin ang="5400000" scaled="0"/>
                </a:gradFill>
              </a:rPr>
              <a:t>Faster Execution</a:t>
            </a:r>
          </a:p>
          <a:p>
            <a:pPr marL="339319" indent="-336145">
              <a:lnSpc>
                <a:spcPct val="100000"/>
              </a:lnSpc>
              <a:spcAft>
                <a:spcPts val="588"/>
              </a:spcAft>
              <a:buFontTx/>
              <a:buChar char="-"/>
            </a:pPr>
            <a:r>
              <a:rPr lang="en-US" sz="1765" spc="-71" dirty="0">
                <a:gradFill>
                  <a:gsLst>
                    <a:gs pos="2917">
                      <a:schemeClr val="tx1"/>
                    </a:gs>
                    <a:gs pos="30000">
                      <a:schemeClr val="tx1"/>
                    </a:gs>
                  </a:gsLst>
                  <a:lin ang="5400000" scaled="0"/>
                </a:gradFill>
              </a:rPr>
              <a:t>Quicker than a human performing tests manually</a:t>
            </a:r>
            <a:endParaRPr lang="en-US" spc="-71" dirty="0">
              <a:gradFill>
                <a:gsLst>
                  <a:gs pos="2917">
                    <a:schemeClr val="tx1"/>
                  </a:gs>
                  <a:gs pos="30000">
                    <a:schemeClr val="tx1"/>
                  </a:gs>
                </a:gsLst>
                <a:lin ang="5400000" scaled="0"/>
              </a:gradFill>
            </a:endParaRPr>
          </a:p>
          <a:p>
            <a:r>
              <a:rPr lang="en-US" sz="2745" spc="-71" dirty="0">
                <a:gradFill>
                  <a:gsLst>
                    <a:gs pos="2917">
                      <a:schemeClr val="tx1"/>
                    </a:gs>
                    <a:gs pos="30000">
                      <a:schemeClr val="tx1"/>
                    </a:gs>
                  </a:gsLst>
                  <a:lin ang="5400000" scaled="0"/>
                </a:gradFill>
              </a:rPr>
              <a:t>Effective unit testing is one of the biggest contributors to high quality software</a:t>
            </a:r>
          </a:p>
        </p:txBody>
      </p:sp>
    </p:spTree>
    <p:extLst>
      <p:ext uri="{BB962C8B-B14F-4D97-AF65-F5344CB8AC3E}">
        <p14:creationId xmlns:p14="http://schemas.microsoft.com/office/powerpoint/2010/main" val="66802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Write Unit Tests? (</a:t>
            </a:r>
            <a:r>
              <a:rPr lang="en-US" dirty="0" err="1"/>
              <a:t>Cont</a:t>
            </a:r>
            <a:r>
              <a:rPr lang="en-US"/>
              <a:t> $$$)</a:t>
            </a:r>
            <a:endParaRPr lang="en-US" dirty="0"/>
          </a:p>
        </p:txBody>
      </p:sp>
      <p:sp>
        <p:nvSpPr>
          <p:cNvPr id="3" name="Text Placeholder 2"/>
          <p:cNvSpPr>
            <a:spLocks noGrp="1"/>
          </p:cNvSpPr>
          <p:nvPr>
            <p:ph type="body" sz="quarter" idx="10"/>
          </p:nvPr>
        </p:nvSpPr>
        <p:spPr>
          <a:xfrm>
            <a:off x="523943" y="1302716"/>
            <a:ext cx="11668057" cy="3759510"/>
          </a:xfrm>
        </p:spPr>
        <p:txBody>
          <a:bodyPr/>
          <a:lstStyle/>
          <a:p>
            <a:pPr>
              <a:lnSpc>
                <a:spcPct val="100000"/>
              </a:lnSpc>
              <a:spcAft>
                <a:spcPts val="588"/>
              </a:spcAft>
            </a:pPr>
            <a:r>
              <a:rPr lang="en-US" sz="2745" spc="-71" dirty="0">
                <a:gradFill>
                  <a:gsLst>
                    <a:gs pos="2917">
                      <a:schemeClr val="tx1"/>
                    </a:gs>
                    <a:gs pos="30000">
                      <a:schemeClr val="tx1"/>
                    </a:gs>
                  </a:gsLst>
                  <a:lin ang="5400000" scaled="0"/>
                </a:gradFill>
              </a:rPr>
              <a:t>Reduced Business Cost</a:t>
            </a:r>
          </a:p>
          <a:p>
            <a:pPr marL="451367" indent="-448193">
              <a:lnSpc>
                <a:spcPct val="100000"/>
              </a:lnSpc>
              <a:spcAft>
                <a:spcPts val="588"/>
              </a:spcAft>
              <a:buFontTx/>
              <a:buChar char="-"/>
            </a:pPr>
            <a:r>
              <a:rPr lang="en-US" sz="1765" spc="-71" dirty="0">
                <a:gradFill>
                  <a:gsLst>
                    <a:gs pos="2917">
                      <a:schemeClr val="tx1"/>
                    </a:gs>
                    <a:gs pos="30000">
                      <a:schemeClr val="tx1"/>
                    </a:gs>
                  </a:gsLst>
                  <a:lin ang="5400000" scaled="0"/>
                </a:gradFill>
              </a:rPr>
              <a:t>Defects are found earlier in the project lifecycle</a:t>
            </a:r>
          </a:p>
          <a:p>
            <a:pPr marL="451367" indent="-448193">
              <a:lnSpc>
                <a:spcPct val="100000"/>
              </a:lnSpc>
              <a:spcAft>
                <a:spcPts val="588"/>
              </a:spcAft>
              <a:buFontTx/>
              <a:buChar char="-"/>
            </a:pPr>
            <a:r>
              <a:rPr lang="en-US" sz="1765" spc="-71" dirty="0">
                <a:gradFill>
                  <a:gsLst>
                    <a:gs pos="2917">
                      <a:schemeClr val="tx1"/>
                    </a:gs>
                    <a:gs pos="30000">
                      <a:schemeClr val="tx1"/>
                    </a:gs>
                  </a:gsLst>
                  <a:lin ang="5400000" scaled="0"/>
                </a:gradFill>
              </a:rPr>
              <a:t>A 2003 study commissioned by the Department of Commerce’s National Institute of Standard and Technology found that software bugs cost the US economy $5.5 billion annually</a:t>
            </a:r>
          </a:p>
          <a:p>
            <a:pPr>
              <a:lnSpc>
                <a:spcPct val="100000"/>
              </a:lnSpc>
              <a:spcAft>
                <a:spcPts val="588"/>
              </a:spcAft>
            </a:pPr>
            <a:r>
              <a:rPr lang="en-US" sz="2745" spc="-71" dirty="0">
                <a:gradFill>
                  <a:gsLst>
                    <a:gs pos="2917">
                      <a:schemeClr val="tx1"/>
                    </a:gs>
                    <a:gs pos="30000">
                      <a:schemeClr val="tx1"/>
                    </a:gs>
                  </a:gsLst>
                  <a:lin ang="5400000" scaled="0"/>
                </a:gradFill>
              </a:rPr>
              <a:t>The cost of the bug depends on when it is found</a:t>
            </a:r>
          </a:p>
          <a:p>
            <a:pPr marL="339319" indent="-336145">
              <a:lnSpc>
                <a:spcPct val="100000"/>
              </a:lnSpc>
              <a:spcAft>
                <a:spcPts val="588"/>
              </a:spcAft>
              <a:buFontTx/>
              <a:buChar char="-"/>
            </a:pPr>
            <a:r>
              <a:rPr lang="en-US" sz="1765" spc="-71" dirty="0">
                <a:gradFill>
                  <a:gsLst>
                    <a:gs pos="2917">
                      <a:schemeClr val="tx1"/>
                    </a:gs>
                    <a:gs pos="30000">
                      <a:schemeClr val="tx1"/>
                    </a:gs>
                  </a:gsLst>
                  <a:lin ang="5400000" scaled="0"/>
                </a:gradFill>
              </a:rPr>
              <a:t>Per the System Sciences Institute at IBM “the cost to fix an error after production release was four to five times as much as one uncovered during design.”</a:t>
            </a:r>
          </a:p>
          <a:p>
            <a:pPr marL="339319" indent="-336145">
              <a:lnSpc>
                <a:spcPct val="100000"/>
              </a:lnSpc>
              <a:spcAft>
                <a:spcPts val="588"/>
              </a:spcAft>
              <a:buFontTx/>
              <a:buChar char="-"/>
            </a:pPr>
            <a:r>
              <a:rPr lang="en-US" sz="1765" spc="-71" dirty="0">
                <a:gradFill>
                  <a:gsLst>
                    <a:gs pos="2917">
                      <a:schemeClr val="tx1"/>
                    </a:gs>
                    <a:gs pos="30000">
                      <a:schemeClr val="tx1"/>
                    </a:gs>
                  </a:gsLst>
                  <a:lin ang="5400000" scaled="0"/>
                </a:gradFill>
              </a:rPr>
              <a:t>If a bug found in the gather phase cost $100 then it is estimated it would cost $1,500 in the QA phase and $10,000 if found in production.</a:t>
            </a:r>
          </a:p>
          <a:p>
            <a:endParaRPr lang="en-US" sz="2745" spc="-7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11684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1025" y="2514600"/>
            <a:ext cx="1981200" cy="400110"/>
          </a:xfrm>
          <a:prstGeom prst="rect">
            <a:avLst/>
          </a:prstGeom>
          <a:solidFill>
            <a:srgbClr val="FFFF00"/>
          </a:solidFill>
          <a:ln>
            <a:solidFill>
              <a:schemeClr val="tx1"/>
            </a:solidFill>
          </a:ln>
        </p:spPr>
        <p:txBody>
          <a:bodyPr wrap="square" rtlCol="0">
            <a:spAutoFit/>
          </a:bodyPr>
          <a:lstStyle/>
          <a:p>
            <a:pPr algn="ctr"/>
            <a:r>
              <a:rPr lang="en-US" sz="2000" dirty="0"/>
              <a:t>…with Mocks</a:t>
            </a:r>
          </a:p>
        </p:txBody>
      </p:sp>
      <p:sp>
        <p:nvSpPr>
          <p:cNvPr id="7" name="TextBox 6"/>
          <p:cNvSpPr txBox="1"/>
          <p:nvPr/>
        </p:nvSpPr>
        <p:spPr>
          <a:xfrm>
            <a:off x="4391026" y="3657600"/>
            <a:ext cx="2009775" cy="400110"/>
          </a:xfrm>
          <a:prstGeom prst="rect">
            <a:avLst/>
          </a:prstGeom>
          <a:solidFill>
            <a:srgbClr val="FFFF00"/>
          </a:solidFill>
          <a:ln>
            <a:solidFill>
              <a:schemeClr val="tx1"/>
            </a:solidFill>
          </a:ln>
        </p:spPr>
        <p:txBody>
          <a:bodyPr wrap="square" rtlCol="0">
            <a:spAutoFit/>
          </a:bodyPr>
          <a:lstStyle/>
          <a:p>
            <a:pPr algn="ctr"/>
            <a:r>
              <a:rPr lang="en-US" sz="2000" dirty="0"/>
              <a:t>Mock Library</a:t>
            </a:r>
            <a:endParaRPr lang="en-US" sz="2000" dirty="0">
              <a:solidFill>
                <a:srgbClr val="FF0000"/>
              </a:solidFill>
            </a:endParaRPr>
          </a:p>
        </p:txBody>
      </p:sp>
      <p:cxnSp>
        <p:nvCxnSpPr>
          <p:cNvPr id="8" name="Straight Arrow Connector 7"/>
          <p:cNvCxnSpPr>
            <a:cxnSpLocks/>
            <a:stCxn id="14" idx="2"/>
            <a:endCxn id="21" idx="0"/>
          </p:cNvCxnSpPr>
          <p:nvPr/>
        </p:nvCxnSpPr>
        <p:spPr bwMode="auto">
          <a:xfrm flipH="1">
            <a:off x="2144782" y="4673263"/>
            <a:ext cx="760343" cy="5845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2362200" y="1676400"/>
            <a:ext cx="2286000" cy="400110"/>
          </a:xfrm>
          <a:prstGeom prst="rect">
            <a:avLst/>
          </a:prstGeom>
          <a:solidFill>
            <a:srgbClr val="FBAC37"/>
          </a:solidFill>
          <a:ln>
            <a:solidFill>
              <a:schemeClr val="tx1"/>
            </a:solidFill>
          </a:ln>
        </p:spPr>
        <p:txBody>
          <a:bodyPr wrap="square" rtlCol="0">
            <a:spAutoFit/>
          </a:bodyPr>
          <a:lstStyle/>
          <a:p>
            <a:pPr algn="ctr"/>
            <a:r>
              <a:rPr lang="en-US" sz="2000" dirty="0"/>
              <a:t>In Isolation</a:t>
            </a:r>
          </a:p>
        </p:txBody>
      </p:sp>
      <p:sp>
        <p:nvSpPr>
          <p:cNvPr id="12" name="TextBox 11"/>
          <p:cNvSpPr txBox="1"/>
          <p:nvPr/>
        </p:nvSpPr>
        <p:spPr>
          <a:xfrm>
            <a:off x="4876800" y="990600"/>
            <a:ext cx="2286000" cy="400110"/>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1"/>
            <a:tileRect/>
          </a:gradFill>
          <a:ln>
            <a:solidFill>
              <a:schemeClr val="tx1"/>
            </a:solidFill>
          </a:ln>
        </p:spPr>
        <p:txBody>
          <a:bodyPr wrap="square" rtlCol="0">
            <a:spAutoFit/>
          </a:bodyPr>
          <a:lstStyle/>
          <a:p>
            <a:pPr algn="ctr"/>
            <a:r>
              <a:rPr lang="en-US" sz="2000" dirty="0"/>
              <a:t>Unit Testing</a:t>
            </a:r>
          </a:p>
        </p:txBody>
      </p:sp>
      <p:sp>
        <p:nvSpPr>
          <p:cNvPr id="13" name="TextBox 12"/>
          <p:cNvSpPr txBox="1"/>
          <p:nvPr/>
        </p:nvSpPr>
        <p:spPr>
          <a:xfrm>
            <a:off x="1752600" y="2514601"/>
            <a:ext cx="2286000" cy="707886"/>
          </a:xfrm>
          <a:prstGeom prst="rect">
            <a:avLst/>
          </a:prstGeom>
          <a:solidFill>
            <a:srgbClr val="FEAAA4"/>
          </a:solidFill>
          <a:ln>
            <a:solidFill>
              <a:schemeClr val="tx1"/>
            </a:solidFill>
          </a:ln>
        </p:spPr>
        <p:txBody>
          <a:bodyPr wrap="square" rtlCol="0">
            <a:spAutoFit/>
          </a:bodyPr>
          <a:lstStyle/>
          <a:p>
            <a:pPr algn="ctr"/>
            <a:r>
              <a:rPr lang="en-US" sz="2000" dirty="0"/>
              <a:t>Replace Dependencies…</a:t>
            </a:r>
          </a:p>
        </p:txBody>
      </p:sp>
      <p:sp>
        <p:nvSpPr>
          <p:cNvPr id="14" name="TextBox 13"/>
          <p:cNvSpPr txBox="1"/>
          <p:nvPr/>
        </p:nvSpPr>
        <p:spPr>
          <a:xfrm>
            <a:off x="1800225" y="3657600"/>
            <a:ext cx="2209800" cy="1015663"/>
          </a:xfrm>
          <a:prstGeom prst="rect">
            <a:avLst/>
          </a:prstGeom>
          <a:solidFill>
            <a:srgbClr val="FEAAA4"/>
          </a:solidFill>
          <a:ln>
            <a:solidFill>
              <a:schemeClr val="tx1"/>
            </a:solidFill>
          </a:ln>
        </p:spPr>
        <p:txBody>
          <a:bodyPr wrap="square" rtlCol="0">
            <a:spAutoFit/>
          </a:bodyPr>
          <a:lstStyle/>
          <a:p>
            <a:pPr algn="ctr"/>
            <a:r>
              <a:rPr lang="en-US" sz="2000" dirty="0"/>
              <a:t>Dependency Injection</a:t>
            </a:r>
            <a:br>
              <a:rPr lang="en-US" sz="2000" dirty="0"/>
            </a:br>
            <a:r>
              <a:rPr lang="en-US" sz="2000" dirty="0"/>
              <a:t>Framework</a:t>
            </a:r>
            <a:endParaRPr lang="en-US" sz="2000" dirty="0">
              <a:solidFill>
                <a:srgbClr val="FF0000"/>
              </a:solidFill>
            </a:endParaRPr>
          </a:p>
        </p:txBody>
      </p:sp>
      <p:sp>
        <p:nvSpPr>
          <p:cNvPr id="15" name="TextBox 14"/>
          <p:cNvSpPr txBox="1"/>
          <p:nvPr/>
        </p:nvSpPr>
        <p:spPr>
          <a:xfrm>
            <a:off x="7772400" y="1676400"/>
            <a:ext cx="2286000" cy="400110"/>
          </a:xfrm>
          <a:prstGeom prst="rect">
            <a:avLst/>
          </a:prstGeom>
          <a:solidFill>
            <a:srgbClr val="5794F7"/>
          </a:solidFill>
          <a:ln>
            <a:solidFill>
              <a:schemeClr val="tx1"/>
            </a:solidFill>
          </a:ln>
        </p:spPr>
        <p:txBody>
          <a:bodyPr wrap="square" rtlCol="0">
            <a:spAutoFit/>
          </a:bodyPr>
          <a:lstStyle/>
          <a:p>
            <a:pPr algn="ctr"/>
            <a:r>
              <a:rPr lang="en-US" sz="2000" dirty="0"/>
              <a:t>Automatic</a:t>
            </a:r>
          </a:p>
        </p:txBody>
      </p:sp>
      <p:sp>
        <p:nvSpPr>
          <p:cNvPr id="16" name="TextBox 15"/>
          <p:cNvSpPr txBox="1"/>
          <p:nvPr/>
        </p:nvSpPr>
        <p:spPr>
          <a:xfrm>
            <a:off x="6705600" y="2514601"/>
            <a:ext cx="1752600" cy="707886"/>
          </a:xfrm>
          <a:prstGeom prst="rect">
            <a:avLst/>
          </a:prstGeom>
          <a:solidFill>
            <a:srgbClr val="56F4F8"/>
          </a:solidFill>
          <a:ln>
            <a:solidFill>
              <a:schemeClr val="tx1"/>
            </a:solidFill>
          </a:ln>
        </p:spPr>
        <p:txBody>
          <a:bodyPr wrap="square" rtlCol="0">
            <a:spAutoFit/>
          </a:bodyPr>
          <a:lstStyle/>
          <a:p>
            <a:pPr algn="ctr"/>
            <a:r>
              <a:rPr lang="en-US" sz="2000" dirty="0"/>
              <a:t>Unit Testing Framework</a:t>
            </a:r>
            <a:endParaRPr lang="en-US" sz="2000" dirty="0">
              <a:solidFill>
                <a:srgbClr val="FF0000"/>
              </a:solidFill>
            </a:endParaRPr>
          </a:p>
        </p:txBody>
      </p:sp>
      <p:sp>
        <p:nvSpPr>
          <p:cNvPr id="17" name="TextBox 16"/>
          <p:cNvSpPr txBox="1"/>
          <p:nvPr/>
        </p:nvSpPr>
        <p:spPr>
          <a:xfrm>
            <a:off x="6972300" y="4198204"/>
            <a:ext cx="1257300" cy="1169551"/>
          </a:xfrm>
          <a:prstGeom prst="rect">
            <a:avLst/>
          </a:prstGeom>
          <a:solidFill>
            <a:srgbClr val="56F4F8"/>
          </a:solidFill>
          <a:ln>
            <a:solidFill>
              <a:schemeClr val="tx1"/>
            </a:solidFill>
          </a:ln>
        </p:spPr>
        <p:txBody>
          <a:bodyPr wrap="square" rtlCol="0">
            <a:spAutoFit/>
          </a:bodyPr>
          <a:lstStyle/>
          <a:p>
            <a:r>
              <a:rPr lang="en-US" sz="1400" dirty="0" err="1"/>
              <a:t>nUnit</a:t>
            </a:r>
            <a:endParaRPr lang="en-US" sz="1400" dirty="0"/>
          </a:p>
          <a:p>
            <a:r>
              <a:rPr lang="en-US" sz="1400" dirty="0" err="1"/>
              <a:t>mbUnit</a:t>
            </a:r>
            <a:endParaRPr lang="en-US" sz="1400" dirty="0"/>
          </a:p>
          <a:p>
            <a:r>
              <a:rPr lang="en-US" sz="1400" dirty="0" err="1"/>
              <a:t>xUnit.Net</a:t>
            </a:r>
            <a:endParaRPr lang="en-US" sz="1400" dirty="0"/>
          </a:p>
          <a:p>
            <a:r>
              <a:rPr lang="en-US" sz="1400" dirty="0"/>
              <a:t>VS </a:t>
            </a:r>
            <a:r>
              <a:rPr lang="en-US" sz="1400" dirty="0" err="1"/>
              <a:t>TestTools</a:t>
            </a:r>
            <a:endParaRPr lang="en-US" sz="1400" dirty="0">
              <a:solidFill>
                <a:srgbClr val="FF0000"/>
              </a:solidFill>
            </a:endParaRPr>
          </a:p>
        </p:txBody>
      </p:sp>
      <p:sp>
        <p:nvSpPr>
          <p:cNvPr id="21" name="TextBox 20"/>
          <p:cNvSpPr txBox="1"/>
          <p:nvPr/>
        </p:nvSpPr>
        <p:spPr>
          <a:xfrm>
            <a:off x="384313" y="5257801"/>
            <a:ext cx="3520937" cy="1169551"/>
          </a:xfrm>
          <a:prstGeom prst="rect">
            <a:avLst/>
          </a:prstGeom>
          <a:solidFill>
            <a:srgbClr val="FEAAA4"/>
          </a:solidFill>
          <a:ln>
            <a:solidFill>
              <a:schemeClr val="tx1"/>
            </a:solidFill>
          </a:ln>
        </p:spPr>
        <p:txBody>
          <a:bodyPr wrap="square" rtlCol="0">
            <a:spAutoFit/>
          </a:bodyPr>
          <a:lstStyle/>
          <a:p>
            <a:r>
              <a:rPr lang="en-US" sz="1400" dirty="0"/>
              <a:t>By hand</a:t>
            </a:r>
          </a:p>
          <a:p>
            <a:r>
              <a:rPr lang="en-US" sz="1400" dirty="0" err="1"/>
              <a:t>Spring.Net</a:t>
            </a:r>
            <a:br>
              <a:rPr lang="en-US" sz="1400" dirty="0"/>
            </a:br>
            <a:r>
              <a:rPr lang="en-US" sz="1400" dirty="0"/>
              <a:t>Castle/Windsor</a:t>
            </a:r>
            <a:br>
              <a:rPr lang="en-US" sz="1400" dirty="0"/>
            </a:br>
            <a:r>
              <a:rPr lang="en-US" sz="1400" dirty="0"/>
              <a:t>Unity</a:t>
            </a:r>
            <a:br>
              <a:rPr lang="en-US" sz="1400" dirty="0"/>
            </a:br>
            <a:r>
              <a:rPr lang="en-US" sz="1400" dirty="0" err="1"/>
              <a:t>StructureMap</a:t>
            </a:r>
            <a:endParaRPr lang="en-US" sz="1400" dirty="0">
              <a:solidFill>
                <a:srgbClr val="FF0000"/>
              </a:solidFill>
            </a:endParaRPr>
          </a:p>
        </p:txBody>
      </p:sp>
      <p:sp>
        <p:nvSpPr>
          <p:cNvPr id="22" name="TextBox 21"/>
          <p:cNvSpPr txBox="1"/>
          <p:nvPr/>
        </p:nvSpPr>
        <p:spPr>
          <a:xfrm>
            <a:off x="4410075" y="4876801"/>
            <a:ext cx="1981200" cy="954107"/>
          </a:xfrm>
          <a:prstGeom prst="rect">
            <a:avLst/>
          </a:prstGeom>
          <a:solidFill>
            <a:srgbClr val="FFFF00"/>
          </a:solidFill>
          <a:ln>
            <a:solidFill>
              <a:schemeClr val="tx1"/>
            </a:solidFill>
          </a:ln>
        </p:spPr>
        <p:txBody>
          <a:bodyPr wrap="square" rtlCol="0">
            <a:spAutoFit/>
          </a:bodyPr>
          <a:lstStyle/>
          <a:p>
            <a:r>
              <a:rPr lang="en-US" sz="1400" dirty="0" err="1"/>
              <a:t>nMock</a:t>
            </a:r>
            <a:br>
              <a:rPr lang="en-US" sz="1400" dirty="0"/>
            </a:br>
            <a:r>
              <a:rPr lang="en-US" sz="1400" dirty="0" err="1"/>
              <a:t>EasyMock</a:t>
            </a:r>
            <a:br>
              <a:rPr lang="en-US" sz="1400" dirty="0"/>
            </a:br>
            <a:r>
              <a:rPr lang="en-US" sz="1400" dirty="0" err="1"/>
              <a:t>Rhino.Mocks</a:t>
            </a:r>
            <a:br>
              <a:rPr lang="en-US" sz="1400" dirty="0"/>
            </a:br>
            <a:r>
              <a:rPr lang="en-US" sz="1400" dirty="0" err="1"/>
              <a:t>TypeMock</a:t>
            </a:r>
            <a:endParaRPr lang="en-US" sz="1400" dirty="0">
              <a:solidFill>
                <a:srgbClr val="FF0000"/>
              </a:solidFill>
            </a:endParaRPr>
          </a:p>
        </p:txBody>
      </p:sp>
      <p:cxnSp>
        <p:nvCxnSpPr>
          <p:cNvPr id="33" name="Straight Arrow Connector 32"/>
          <p:cNvCxnSpPr>
            <a:stCxn id="7" idx="2"/>
            <a:endCxn id="22" idx="0"/>
          </p:cNvCxnSpPr>
          <p:nvPr/>
        </p:nvCxnSpPr>
        <p:spPr bwMode="auto">
          <a:xfrm>
            <a:off x="5395914" y="4057710"/>
            <a:ext cx="4761" cy="819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3" idx="2"/>
            <a:endCxn id="14" idx="0"/>
          </p:cNvCxnSpPr>
          <p:nvPr/>
        </p:nvCxnSpPr>
        <p:spPr bwMode="auto">
          <a:xfrm>
            <a:off x="2895600" y="3222487"/>
            <a:ext cx="9525" cy="43511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4" idx="2"/>
            <a:endCxn id="7" idx="0"/>
          </p:cNvCxnSpPr>
          <p:nvPr/>
        </p:nvCxnSpPr>
        <p:spPr bwMode="auto">
          <a:xfrm>
            <a:off x="5381625" y="2914710"/>
            <a:ext cx="14289" cy="7428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11" idx="2"/>
            <a:endCxn id="13" idx="0"/>
          </p:cNvCxnSpPr>
          <p:nvPr/>
        </p:nvCxnSpPr>
        <p:spPr bwMode="auto">
          <a:xfrm flipH="1">
            <a:off x="2895600" y="2076510"/>
            <a:ext cx="609600" cy="438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stCxn id="11" idx="2"/>
            <a:endCxn id="4" idx="0"/>
          </p:cNvCxnSpPr>
          <p:nvPr/>
        </p:nvCxnSpPr>
        <p:spPr bwMode="auto">
          <a:xfrm>
            <a:off x="3505200" y="2076510"/>
            <a:ext cx="1876425" cy="4380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12" idx="2"/>
            <a:endCxn id="11" idx="0"/>
          </p:cNvCxnSpPr>
          <p:nvPr/>
        </p:nvCxnSpPr>
        <p:spPr bwMode="auto">
          <a:xfrm flipH="1">
            <a:off x="3505200" y="1390710"/>
            <a:ext cx="2514600" cy="2856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stCxn id="12" idx="2"/>
            <a:endCxn id="15" idx="0"/>
          </p:cNvCxnSpPr>
          <p:nvPr/>
        </p:nvCxnSpPr>
        <p:spPr bwMode="auto">
          <a:xfrm>
            <a:off x="6019800" y="1390710"/>
            <a:ext cx="2895600" cy="2856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stCxn id="15" idx="2"/>
            <a:endCxn id="16" idx="0"/>
          </p:cNvCxnSpPr>
          <p:nvPr/>
        </p:nvCxnSpPr>
        <p:spPr bwMode="auto">
          <a:xfrm flipH="1">
            <a:off x="7581900" y="2076510"/>
            <a:ext cx="1333500" cy="438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a:stCxn id="16" idx="2"/>
            <a:endCxn id="17" idx="0"/>
          </p:cNvCxnSpPr>
          <p:nvPr/>
        </p:nvCxnSpPr>
        <p:spPr bwMode="auto">
          <a:xfrm>
            <a:off x="7581900" y="3222487"/>
            <a:ext cx="19050" cy="9757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9" name="TextBox 68"/>
          <p:cNvSpPr txBox="1"/>
          <p:nvPr/>
        </p:nvSpPr>
        <p:spPr>
          <a:xfrm>
            <a:off x="8763000" y="2514601"/>
            <a:ext cx="1752600" cy="707886"/>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sz="2000" dirty="0"/>
              <a:t>Continuous Integration</a:t>
            </a:r>
            <a:endParaRPr lang="en-US" sz="2000" dirty="0">
              <a:solidFill>
                <a:srgbClr val="FF0000"/>
              </a:solidFill>
            </a:endParaRPr>
          </a:p>
        </p:txBody>
      </p:sp>
      <p:sp>
        <p:nvSpPr>
          <p:cNvPr id="72" name="TextBox 71"/>
          <p:cNvSpPr txBox="1"/>
          <p:nvPr/>
        </p:nvSpPr>
        <p:spPr>
          <a:xfrm>
            <a:off x="8839199" y="4191001"/>
            <a:ext cx="2842287" cy="523220"/>
          </a:xfrm>
          <a:prstGeom prst="rect">
            <a:avLst/>
          </a:prstGeom>
          <a:solidFill>
            <a:schemeClr val="accent6">
              <a:lumMod val="20000"/>
              <a:lumOff val="80000"/>
            </a:schemeClr>
          </a:solidFill>
          <a:ln>
            <a:solidFill>
              <a:schemeClr val="tx1"/>
            </a:solidFill>
          </a:ln>
        </p:spPr>
        <p:txBody>
          <a:bodyPr wrap="square" rtlCol="0">
            <a:spAutoFit/>
          </a:bodyPr>
          <a:lstStyle/>
          <a:p>
            <a:r>
              <a:rPr lang="en-US" sz="1400" dirty="0" err="1"/>
              <a:t>CrouiseControl.Net</a:t>
            </a:r>
            <a:br>
              <a:rPr lang="en-US" sz="1400" dirty="0"/>
            </a:br>
            <a:r>
              <a:rPr lang="en-US" sz="1400" dirty="0"/>
              <a:t>VS Team System</a:t>
            </a:r>
            <a:endParaRPr lang="en-US" sz="1400" dirty="0">
              <a:solidFill>
                <a:srgbClr val="FF0000"/>
              </a:solidFill>
            </a:endParaRPr>
          </a:p>
        </p:txBody>
      </p:sp>
      <p:cxnSp>
        <p:nvCxnSpPr>
          <p:cNvPr id="73" name="Straight Arrow Connector 72"/>
          <p:cNvCxnSpPr>
            <a:stCxn id="15" idx="2"/>
            <a:endCxn id="69" idx="0"/>
          </p:cNvCxnSpPr>
          <p:nvPr/>
        </p:nvCxnSpPr>
        <p:spPr bwMode="auto">
          <a:xfrm>
            <a:off x="8915400" y="2076510"/>
            <a:ext cx="723900" cy="4380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a:cxnSpLocks/>
            <a:stCxn id="69" idx="2"/>
            <a:endCxn id="72" idx="0"/>
          </p:cNvCxnSpPr>
          <p:nvPr/>
        </p:nvCxnSpPr>
        <p:spPr bwMode="auto">
          <a:xfrm>
            <a:off x="9639300" y="3222487"/>
            <a:ext cx="621043" cy="9685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9175" y="2111514"/>
            <a:ext cx="2286000" cy="369332"/>
          </a:xfrm>
          <a:prstGeom prst="rect">
            <a:avLst/>
          </a:prstGeom>
          <a:solidFill>
            <a:srgbClr val="FFFF00"/>
          </a:solidFill>
          <a:ln>
            <a:solidFill>
              <a:schemeClr val="tx1"/>
            </a:solidFill>
          </a:ln>
        </p:spPr>
        <p:txBody>
          <a:bodyPr wrap="square" rtlCol="0">
            <a:spAutoFit/>
          </a:bodyPr>
          <a:lstStyle/>
          <a:p>
            <a:pPr algn="ctr"/>
            <a:r>
              <a:rPr lang="en-US" dirty="0" err="1"/>
              <a:t>ClassUnderTest</a:t>
            </a:r>
            <a:endParaRPr lang="en-US" dirty="0"/>
          </a:p>
        </p:txBody>
      </p:sp>
      <p:sp>
        <p:nvSpPr>
          <p:cNvPr id="5" name="TextBox 4"/>
          <p:cNvSpPr txBox="1"/>
          <p:nvPr/>
        </p:nvSpPr>
        <p:spPr>
          <a:xfrm>
            <a:off x="1828800" y="3864114"/>
            <a:ext cx="1447800" cy="369332"/>
          </a:xfrm>
          <a:prstGeom prst="rect">
            <a:avLst/>
          </a:prstGeom>
          <a:solidFill>
            <a:srgbClr val="FF9966"/>
          </a:solidFill>
          <a:ln>
            <a:solidFill>
              <a:schemeClr val="tx1"/>
            </a:solidFill>
          </a:ln>
        </p:spPr>
        <p:txBody>
          <a:bodyPr wrap="square" rtlCol="0">
            <a:spAutoFit/>
          </a:bodyPr>
          <a:lstStyle/>
          <a:p>
            <a:pPr algn="ctr"/>
            <a:r>
              <a:rPr lang="en-US" dirty="0" err="1"/>
              <a:t>ClassA</a:t>
            </a:r>
            <a:endParaRPr lang="en-US" dirty="0"/>
          </a:p>
        </p:txBody>
      </p:sp>
      <p:sp>
        <p:nvSpPr>
          <p:cNvPr id="6" name="TextBox 5"/>
          <p:cNvSpPr txBox="1"/>
          <p:nvPr/>
        </p:nvSpPr>
        <p:spPr>
          <a:xfrm>
            <a:off x="7962900" y="3025914"/>
            <a:ext cx="2286000" cy="369332"/>
          </a:xfrm>
          <a:prstGeom prst="rect">
            <a:avLst/>
          </a:prstGeom>
          <a:solidFill>
            <a:srgbClr val="5794F7"/>
          </a:solidFill>
          <a:ln>
            <a:solidFill>
              <a:schemeClr val="tx1"/>
            </a:solidFill>
          </a:ln>
        </p:spPr>
        <p:txBody>
          <a:bodyPr wrap="square" rtlCol="0">
            <a:spAutoFit/>
          </a:bodyPr>
          <a:lstStyle/>
          <a:p>
            <a:pPr algn="ctr"/>
            <a:r>
              <a:rPr lang="en-US" dirty="0"/>
              <a:t>Dependency3</a:t>
            </a:r>
          </a:p>
        </p:txBody>
      </p:sp>
      <p:sp>
        <p:nvSpPr>
          <p:cNvPr id="7" name="TextBox 6"/>
          <p:cNvSpPr txBox="1"/>
          <p:nvPr/>
        </p:nvSpPr>
        <p:spPr>
          <a:xfrm>
            <a:off x="1828800" y="3025914"/>
            <a:ext cx="2209800" cy="369332"/>
          </a:xfrm>
          <a:prstGeom prst="rect">
            <a:avLst/>
          </a:prstGeom>
          <a:solidFill>
            <a:srgbClr val="5794F7"/>
          </a:solidFill>
          <a:ln>
            <a:solidFill>
              <a:schemeClr val="tx1"/>
            </a:solidFill>
          </a:ln>
        </p:spPr>
        <p:txBody>
          <a:bodyPr wrap="square" rtlCol="0">
            <a:spAutoFit/>
          </a:bodyPr>
          <a:lstStyle/>
          <a:p>
            <a:pPr algn="ctr"/>
            <a:r>
              <a:rPr lang="en-US" dirty="0"/>
              <a:t>Dependency1</a:t>
            </a:r>
          </a:p>
        </p:txBody>
      </p:sp>
      <p:sp>
        <p:nvSpPr>
          <p:cNvPr id="8" name="TextBox 7"/>
          <p:cNvSpPr txBox="1"/>
          <p:nvPr/>
        </p:nvSpPr>
        <p:spPr>
          <a:xfrm>
            <a:off x="4724400" y="3006804"/>
            <a:ext cx="2514600" cy="369332"/>
          </a:xfrm>
          <a:prstGeom prst="rect">
            <a:avLst/>
          </a:prstGeom>
          <a:solidFill>
            <a:srgbClr val="5794F7"/>
          </a:solidFill>
          <a:ln>
            <a:solidFill>
              <a:schemeClr val="tx1"/>
            </a:solidFill>
          </a:ln>
        </p:spPr>
        <p:txBody>
          <a:bodyPr wrap="square" rtlCol="0">
            <a:spAutoFit/>
          </a:bodyPr>
          <a:lstStyle/>
          <a:p>
            <a:pPr algn="ctr"/>
            <a:r>
              <a:rPr lang="en-US" dirty="0"/>
              <a:t>Dependency2</a:t>
            </a:r>
          </a:p>
        </p:txBody>
      </p:sp>
      <p:cxnSp>
        <p:nvCxnSpPr>
          <p:cNvPr id="10" name="Straight Arrow Connector 9"/>
          <p:cNvCxnSpPr>
            <a:stCxn id="4" idx="3"/>
            <a:endCxn id="6" idx="0"/>
          </p:cNvCxnSpPr>
          <p:nvPr/>
        </p:nvCxnSpPr>
        <p:spPr bwMode="auto">
          <a:xfrm>
            <a:off x="7115176" y="2296180"/>
            <a:ext cx="1990725"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4" idx="1"/>
            <a:endCxn id="7" idx="0"/>
          </p:cNvCxnSpPr>
          <p:nvPr/>
        </p:nvCxnSpPr>
        <p:spPr bwMode="auto">
          <a:xfrm flipH="1">
            <a:off x="2933701" y="2296180"/>
            <a:ext cx="1895475"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a:stCxn id="4" idx="2"/>
            <a:endCxn id="8" idx="0"/>
          </p:cNvCxnSpPr>
          <p:nvPr/>
        </p:nvCxnSpPr>
        <p:spPr bwMode="auto">
          <a:xfrm>
            <a:off x="5972176" y="2480846"/>
            <a:ext cx="9525" cy="5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Rectangle 25"/>
          <p:cNvSpPr/>
          <p:nvPr/>
        </p:nvSpPr>
        <p:spPr>
          <a:xfrm>
            <a:off x="1676400" y="1066800"/>
            <a:ext cx="8534400" cy="781752"/>
          </a:xfrm>
          <a:prstGeom prst="rect">
            <a:avLst/>
          </a:prstGeom>
        </p:spPr>
        <p:txBody>
          <a:bodyPr wrap="square">
            <a:spAutoFit/>
          </a:bodyPr>
          <a:lstStyle/>
          <a:p>
            <a:pPr eaLnBrk="1" hangingPunct="1">
              <a:lnSpc>
                <a:spcPct val="80000"/>
              </a:lnSpc>
              <a:buNone/>
            </a:pPr>
            <a:r>
              <a:rPr lang="en-US" sz="3600" dirty="0">
                <a:latin typeface="Times New Roman" pitchFamily="18" charset="0"/>
                <a:cs typeface="Times New Roman" pitchFamily="18" charset="0"/>
              </a:rPr>
              <a:t>Class Under Test May Call Many Others</a:t>
            </a:r>
          </a:p>
          <a:p>
            <a:pPr eaLnBrk="1" hangingPunct="1">
              <a:lnSpc>
                <a:spcPct val="80000"/>
              </a:lnSpc>
              <a:buNone/>
            </a:pPr>
            <a:r>
              <a:rPr lang="en-US" dirty="0">
                <a:latin typeface="Times New Roman" pitchFamily="18" charset="0"/>
                <a:cs typeface="Times New Roman" pitchFamily="18" charset="0"/>
              </a:rPr>
              <a:t>In a unit test we want to test just one class, not the whole calling graph</a:t>
            </a:r>
          </a:p>
        </p:txBody>
      </p:sp>
      <p:sp>
        <p:nvSpPr>
          <p:cNvPr id="49" name="TextBox 48"/>
          <p:cNvSpPr txBox="1"/>
          <p:nvPr/>
        </p:nvSpPr>
        <p:spPr>
          <a:xfrm>
            <a:off x="3429000" y="3864114"/>
            <a:ext cx="1447800" cy="369332"/>
          </a:xfrm>
          <a:prstGeom prst="rect">
            <a:avLst/>
          </a:prstGeom>
          <a:solidFill>
            <a:srgbClr val="FF9966"/>
          </a:solidFill>
          <a:ln>
            <a:solidFill>
              <a:schemeClr val="tx1"/>
            </a:solidFill>
          </a:ln>
        </p:spPr>
        <p:txBody>
          <a:bodyPr wrap="square" rtlCol="0">
            <a:spAutoFit/>
          </a:bodyPr>
          <a:lstStyle/>
          <a:p>
            <a:pPr algn="ctr"/>
            <a:r>
              <a:rPr lang="en-US" dirty="0" err="1"/>
              <a:t>ClassB</a:t>
            </a:r>
            <a:endParaRPr lang="en-US" dirty="0"/>
          </a:p>
        </p:txBody>
      </p:sp>
      <p:sp>
        <p:nvSpPr>
          <p:cNvPr id="50" name="TextBox 49"/>
          <p:cNvSpPr txBox="1"/>
          <p:nvPr/>
        </p:nvSpPr>
        <p:spPr>
          <a:xfrm>
            <a:off x="5029200" y="3864114"/>
            <a:ext cx="1447800" cy="369332"/>
          </a:xfrm>
          <a:prstGeom prst="rect">
            <a:avLst/>
          </a:prstGeom>
          <a:solidFill>
            <a:srgbClr val="FF9966"/>
          </a:solidFill>
          <a:ln>
            <a:solidFill>
              <a:schemeClr val="tx1"/>
            </a:solidFill>
          </a:ln>
        </p:spPr>
        <p:txBody>
          <a:bodyPr wrap="square" rtlCol="0">
            <a:spAutoFit/>
          </a:bodyPr>
          <a:lstStyle/>
          <a:p>
            <a:pPr algn="ctr"/>
            <a:r>
              <a:rPr lang="en-US" dirty="0" err="1"/>
              <a:t>ClassC</a:t>
            </a:r>
            <a:endParaRPr lang="en-US" dirty="0"/>
          </a:p>
        </p:txBody>
      </p:sp>
      <p:sp>
        <p:nvSpPr>
          <p:cNvPr id="51" name="TextBox 50"/>
          <p:cNvSpPr txBox="1"/>
          <p:nvPr/>
        </p:nvSpPr>
        <p:spPr>
          <a:xfrm>
            <a:off x="6705600" y="3864114"/>
            <a:ext cx="1447800" cy="369332"/>
          </a:xfrm>
          <a:prstGeom prst="rect">
            <a:avLst/>
          </a:prstGeom>
          <a:solidFill>
            <a:srgbClr val="FF9966"/>
          </a:solidFill>
          <a:ln>
            <a:solidFill>
              <a:schemeClr val="tx1"/>
            </a:solidFill>
          </a:ln>
        </p:spPr>
        <p:txBody>
          <a:bodyPr wrap="square" rtlCol="0">
            <a:spAutoFit/>
          </a:bodyPr>
          <a:lstStyle/>
          <a:p>
            <a:pPr algn="ctr"/>
            <a:r>
              <a:rPr lang="en-US" dirty="0" err="1"/>
              <a:t>ClassD</a:t>
            </a:r>
            <a:endParaRPr lang="en-US" dirty="0"/>
          </a:p>
        </p:txBody>
      </p:sp>
      <p:sp>
        <p:nvSpPr>
          <p:cNvPr id="52" name="TextBox 51"/>
          <p:cNvSpPr txBox="1"/>
          <p:nvPr/>
        </p:nvSpPr>
        <p:spPr>
          <a:xfrm>
            <a:off x="8382000" y="3864114"/>
            <a:ext cx="1447800" cy="369332"/>
          </a:xfrm>
          <a:prstGeom prst="rect">
            <a:avLst/>
          </a:prstGeom>
          <a:solidFill>
            <a:srgbClr val="FF9966"/>
          </a:solidFill>
          <a:ln>
            <a:solidFill>
              <a:schemeClr val="tx1"/>
            </a:solidFill>
          </a:ln>
        </p:spPr>
        <p:txBody>
          <a:bodyPr wrap="square" rtlCol="0">
            <a:spAutoFit/>
          </a:bodyPr>
          <a:lstStyle/>
          <a:p>
            <a:pPr algn="ctr"/>
            <a:r>
              <a:rPr lang="en-US" dirty="0" err="1"/>
              <a:t>ClassE</a:t>
            </a:r>
            <a:endParaRPr lang="en-US" dirty="0"/>
          </a:p>
        </p:txBody>
      </p:sp>
      <p:sp>
        <p:nvSpPr>
          <p:cNvPr id="53" name="TextBox 52"/>
          <p:cNvSpPr txBox="1"/>
          <p:nvPr/>
        </p:nvSpPr>
        <p:spPr>
          <a:xfrm>
            <a:off x="1676400" y="4835604"/>
            <a:ext cx="838200" cy="369332"/>
          </a:xfrm>
          <a:prstGeom prst="rect">
            <a:avLst/>
          </a:prstGeom>
          <a:solidFill>
            <a:srgbClr val="FF9966"/>
          </a:solidFill>
          <a:ln>
            <a:solidFill>
              <a:schemeClr val="tx1"/>
            </a:solidFill>
          </a:ln>
        </p:spPr>
        <p:txBody>
          <a:bodyPr wrap="square" rtlCol="0">
            <a:spAutoFit/>
          </a:bodyPr>
          <a:lstStyle/>
          <a:p>
            <a:pPr algn="ctr"/>
            <a:r>
              <a:rPr lang="en-US" dirty="0"/>
              <a:t>F</a:t>
            </a:r>
          </a:p>
        </p:txBody>
      </p:sp>
      <p:sp>
        <p:nvSpPr>
          <p:cNvPr id="55" name="TextBox 54"/>
          <p:cNvSpPr txBox="1"/>
          <p:nvPr/>
        </p:nvSpPr>
        <p:spPr>
          <a:xfrm>
            <a:off x="2667000" y="4835604"/>
            <a:ext cx="838200" cy="369332"/>
          </a:xfrm>
          <a:prstGeom prst="rect">
            <a:avLst/>
          </a:prstGeom>
          <a:solidFill>
            <a:srgbClr val="FF9966"/>
          </a:solidFill>
          <a:ln>
            <a:solidFill>
              <a:schemeClr val="tx1"/>
            </a:solidFill>
          </a:ln>
        </p:spPr>
        <p:txBody>
          <a:bodyPr wrap="square" rtlCol="0">
            <a:spAutoFit/>
          </a:bodyPr>
          <a:lstStyle/>
          <a:p>
            <a:pPr algn="ctr"/>
            <a:r>
              <a:rPr lang="en-US" dirty="0"/>
              <a:t>G</a:t>
            </a:r>
          </a:p>
        </p:txBody>
      </p:sp>
      <p:sp>
        <p:nvSpPr>
          <p:cNvPr id="56" name="TextBox 55"/>
          <p:cNvSpPr txBox="1"/>
          <p:nvPr/>
        </p:nvSpPr>
        <p:spPr>
          <a:xfrm>
            <a:off x="3657600" y="4835604"/>
            <a:ext cx="838200" cy="369332"/>
          </a:xfrm>
          <a:prstGeom prst="rect">
            <a:avLst/>
          </a:prstGeom>
          <a:solidFill>
            <a:srgbClr val="FF9966"/>
          </a:solidFill>
          <a:ln>
            <a:solidFill>
              <a:schemeClr val="tx1"/>
            </a:solidFill>
          </a:ln>
        </p:spPr>
        <p:txBody>
          <a:bodyPr wrap="square" rtlCol="0">
            <a:spAutoFit/>
          </a:bodyPr>
          <a:lstStyle/>
          <a:p>
            <a:pPr algn="ctr"/>
            <a:r>
              <a:rPr lang="en-US" dirty="0"/>
              <a:t>H</a:t>
            </a:r>
          </a:p>
        </p:txBody>
      </p:sp>
      <p:sp>
        <p:nvSpPr>
          <p:cNvPr id="57" name="TextBox 56"/>
          <p:cNvSpPr txBox="1"/>
          <p:nvPr/>
        </p:nvSpPr>
        <p:spPr>
          <a:xfrm>
            <a:off x="4648200" y="4854714"/>
            <a:ext cx="838200" cy="369332"/>
          </a:xfrm>
          <a:prstGeom prst="rect">
            <a:avLst/>
          </a:prstGeom>
          <a:solidFill>
            <a:srgbClr val="FF9966"/>
          </a:solidFill>
          <a:ln>
            <a:solidFill>
              <a:schemeClr val="tx1"/>
            </a:solidFill>
          </a:ln>
        </p:spPr>
        <p:txBody>
          <a:bodyPr wrap="square" rtlCol="0">
            <a:spAutoFit/>
          </a:bodyPr>
          <a:lstStyle/>
          <a:p>
            <a:pPr algn="ctr"/>
            <a:r>
              <a:rPr lang="en-US" dirty="0"/>
              <a:t>I</a:t>
            </a:r>
          </a:p>
        </p:txBody>
      </p:sp>
      <p:sp>
        <p:nvSpPr>
          <p:cNvPr id="58" name="TextBox 57"/>
          <p:cNvSpPr txBox="1"/>
          <p:nvPr/>
        </p:nvSpPr>
        <p:spPr>
          <a:xfrm>
            <a:off x="5638800" y="4854714"/>
            <a:ext cx="838200" cy="369332"/>
          </a:xfrm>
          <a:prstGeom prst="rect">
            <a:avLst/>
          </a:prstGeom>
          <a:solidFill>
            <a:srgbClr val="FF9966"/>
          </a:solidFill>
          <a:ln>
            <a:solidFill>
              <a:schemeClr val="tx1"/>
            </a:solidFill>
          </a:ln>
        </p:spPr>
        <p:txBody>
          <a:bodyPr wrap="square" rtlCol="0">
            <a:spAutoFit/>
          </a:bodyPr>
          <a:lstStyle/>
          <a:p>
            <a:pPr algn="ctr"/>
            <a:r>
              <a:rPr lang="en-US" dirty="0"/>
              <a:t>J</a:t>
            </a:r>
          </a:p>
        </p:txBody>
      </p:sp>
      <p:sp>
        <p:nvSpPr>
          <p:cNvPr id="59" name="TextBox 58"/>
          <p:cNvSpPr txBox="1"/>
          <p:nvPr/>
        </p:nvSpPr>
        <p:spPr>
          <a:xfrm>
            <a:off x="6629400" y="4854714"/>
            <a:ext cx="838200" cy="369332"/>
          </a:xfrm>
          <a:prstGeom prst="rect">
            <a:avLst/>
          </a:prstGeom>
          <a:solidFill>
            <a:srgbClr val="FF9966"/>
          </a:solidFill>
          <a:ln>
            <a:solidFill>
              <a:schemeClr val="tx1"/>
            </a:solidFill>
          </a:ln>
        </p:spPr>
        <p:txBody>
          <a:bodyPr wrap="square" rtlCol="0">
            <a:spAutoFit/>
          </a:bodyPr>
          <a:lstStyle/>
          <a:p>
            <a:pPr algn="ctr"/>
            <a:r>
              <a:rPr lang="en-US" dirty="0"/>
              <a:t>K</a:t>
            </a:r>
          </a:p>
        </p:txBody>
      </p:sp>
      <p:sp>
        <p:nvSpPr>
          <p:cNvPr id="60" name="TextBox 59"/>
          <p:cNvSpPr txBox="1"/>
          <p:nvPr/>
        </p:nvSpPr>
        <p:spPr>
          <a:xfrm>
            <a:off x="7620000" y="4854714"/>
            <a:ext cx="838200" cy="369332"/>
          </a:xfrm>
          <a:prstGeom prst="rect">
            <a:avLst/>
          </a:prstGeom>
          <a:solidFill>
            <a:srgbClr val="FF9966"/>
          </a:solidFill>
          <a:ln>
            <a:solidFill>
              <a:schemeClr val="tx1"/>
            </a:solidFill>
          </a:ln>
        </p:spPr>
        <p:txBody>
          <a:bodyPr wrap="square" rtlCol="0">
            <a:spAutoFit/>
          </a:bodyPr>
          <a:lstStyle/>
          <a:p>
            <a:pPr algn="ctr"/>
            <a:r>
              <a:rPr lang="en-US" dirty="0"/>
              <a:t>L</a:t>
            </a:r>
          </a:p>
        </p:txBody>
      </p:sp>
      <p:sp>
        <p:nvSpPr>
          <p:cNvPr id="61" name="TextBox 60"/>
          <p:cNvSpPr txBox="1"/>
          <p:nvPr/>
        </p:nvSpPr>
        <p:spPr>
          <a:xfrm>
            <a:off x="8610600" y="4835604"/>
            <a:ext cx="838200" cy="369332"/>
          </a:xfrm>
          <a:prstGeom prst="rect">
            <a:avLst/>
          </a:prstGeom>
          <a:solidFill>
            <a:srgbClr val="FF9966"/>
          </a:solidFill>
          <a:ln>
            <a:solidFill>
              <a:schemeClr val="tx1"/>
            </a:solidFill>
          </a:ln>
        </p:spPr>
        <p:txBody>
          <a:bodyPr wrap="square" rtlCol="0">
            <a:spAutoFit/>
          </a:bodyPr>
          <a:lstStyle/>
          <a:p>
            <a:pPr algn="ctr"/>
            <a:r>
              <a:rPr lang="en-US" dirty="0"/>
              <a:t>M</a:t>
            </a:r>
          </a:p>
        </p:txBody>
      </p:sp>
      <p:sp>
        <p:nvSpPr>
          <p:cNvPr id="62" name="TextBox 61"/>
          <p:cNvSpPr txBox="1"/>
          <p:nvPr/>
        </p:nvSpPr>
        <p:spPr>
          <a:xfrm>
            <a:off x="9601200" y="4835604"/>
            <a:ext cx="838200" cy="369332"/>
          </a:xfrm>
          <a:prstGeom prst="rect">
            <a:avLst/>
          </a:prstGeom>
          <a:solidFill>
            <a:srgbClr val="FF9966"/>
          </a:solidFill>
          <a:ln>
            <a:solidFill>
              <a:schemeClr val="tx1"/>
            </a:solidFill>
          </a:ln>
        </p:spPr>
        <p:txBody>
          <a:bodyPr wrap="square" rtlCol="0">
            <a:spAutoFit/>
          </a:bodyPr>
          <a:lstStyle/>
          <a:p>
            <a:pPr algn="ctr"/>
            <a:r>
              <a:rPr lang="en-US" dirty="0"/>
              <a:t>N</a:t>
            </a:r>
          </a:p>
        </p:txBody>
      </p:sp>
      <p:sp>
        <p:nvSpPr>
          <p:cNvPr id="65" name="TextBox 64"/>
          <p:cNvSpPr txBox="1"/>
          <p:nvPr/>
        </p:nvSpPr>
        <p:spPr>
          <a:xfrm>
            <a:off x="1752600" y="5750004"/>
            <a:ext cx="1447800" cy="369332"/>
          </a:xfrm>
          <a:prstGeom prst="rect">
            <a:avLst/>
          </a:prstGeom>
          <a:solidFill>
            <a:srgbClr val="FF9966"/>
          </a:solidFill>
          <a:ln>
            <a:solidFill>
              <a:schemeClr val="tx1"/>
            </a:solidFill>
          </a:ln>
        </p:spPr>
        <p:txBody>
          <a:bodyPr wrap="square" rtlCol="0">
            <a:spAutoFit/>
          </a:bodyPr>
          <a:lstStyle/>
          <a:p>
            <a:pPr algn="ctr"/>
            <a:r>
              <a:rPr lang="en-US" dirty="0"/>
              <a:t>Database</a:t>
            </a:r>
          </a:p>
        </p:txBody>
      </p:sp>
      <p:sp>
        <p:nvSpPr>
          <p:cNvPr id="66" name="TextBox 65"/>
          <p:cNvSpPr txBox="1"/>
          <p:nvPr/>
        </p:nvSpPr>
        <p:spPr>
          <a:xfrm>
            <a:off x="3429000" y="5750004"/>
            <a:ext cx="1447800" cy="369332"/>
          </a:xfrm>
          <a:prstGeom prst="rect">
            <a:avLst/>
          </a:prstGeom>
          <a:solidFill>
            <a:srgbClr val="FF9966"/>
          </a:solidFill>
          <a:ln>
            <a:solidFill>
              <a:schemeClr val="tx1"/>
            </a:solidFill>
          </a:ln>
        </p:spPr>
        <p:txBody>
          <a:bodyPr wrap="square" rtlCol="0">
            <a:spAutoFit/>
          </a:bodyPr>
          <a:lstStyle/>
          <a:p>
            <a:pPr algn="ctr"/>
            <a:r>
              <a:rPr lang="en-US" dirty="0"/>
              <a:t>Network</a:t>
            </a:r>
          </a:p>
        </p:txBody>
      </p:sp>
      <p:sp>
        <p:nvSpPr>
          <p:cNvPr id="67" name="TextBox 66"/>
          <p:cNvSpPr txBox="1"/>
          <p:nvPr/>
        </p:nvSpPr>
        <p:spPr>
          <a:xfrm>
            <a:off x="5029200" y="5750004"/>
            <a:ext cx="1600200" cy="369332"/>
          </a:xfrm>
          <a:prstGeom prst="rect">
            <a:avLst/>
          </a:prstGeom>
          <a:solidFill>
            <a:srgbClr val="FF9966"/>
          </a:solidFill>
          <a:ln>
            <a:solidFill>
              <a:schemeClr val="tx1"/>
            </a:solidFill>
          </a:ln>
        </p:spPr>
        <p:txBody>
          <a:bodyPr wrap="square" rtlCol="0">
            <a:spAutoFit/>
          </a:bodyPr>
          <a:lstStyle/>
          <a:p>
            <a:pPr algn="ctr"/>
            <a:r>
              <a:rPr lang="en-US" dirty="0"/>
              <a:t>File System</a:t>
            </a:r>
          </a:p>
        </p:txBody>
      </p:sp>
      <p:sp>
        <p:nvSpPr>
          <p:cNvPr id="68" name="TextBox 67"/>
          <p:cNvSpPr txBox="1"/>
          <p:nvPr/>
        </p:nvSpPr>
        <p:spPr>
          <a:xfrm>
            <a:off x="6705600" y="5750004"/>
            <a:ext cx="1371600" cy="369332"/>
          </a:xfrm>
          <a:prstGeom prst="rect">
            <a:avLst/>
          </a:prstGeom>
          <a:solidFill>
            <a:srgbClr val="FF9966"/>
          </a:solidFill>
          <a:ln>
            <a:solidFill>
              <a:schemeClr val="tx1"/>
            </a:solidFill>
          </a:ln>
        </p:spPr>
        <p:txBody>
          <a:bodyPr wrap="square" rtlCol="0">
            <a:spAutoFit/>
          </a:bodyPr>
          <a:lstStyle/>
          <a:p>
            <a:pPr algn="ctr"/>
            <a:r>
              <a:rPr lang="en-US" dirty="0"/>
              <a:t>Printer</a:t>
            </a:r>
          </a:p>
        </p:txBody>
      </p:sp>
      <p:sp>
        <p:nvSpPr>
          <p:cNvPr id="70" name="TextBox 69"/>
          <p:cNvSpPr txBox="1"/>
          <p:nvPr/>
        </p:nvSpPr>
        <p:spPr>
          <a:xfrm>
            <a:off x="8229600" y="5692915"/>
            <a:ext cx="2209800" cy="646331"/>
          </a:xfrm>
          <a:prstGeom prst="rect">
            <a:avLst/>
          </a:prstGeom>
          <a:gradFill flip="none" rotWithShape="1">
            <a:gsLst>
              <a:gs pos="0">
                <a:srgbClr val="FFF200"/>
              </a:gs>
              <a:gs pos="45000">
                <a:srgbClr val="FF7A00"/>
              </a:gs>
              <a:gs pos="70000">
                <a:srgbClr val="FF0300"/>
              </a:gs>
              <a:gs pos="100000">
                <a:srgbClr val="4D0808"/>
              </a:gs>
            </a:gsLst>
            <a:lin ang="0" scaled="1"/>
            <a:tileRect/>
          </a:gradFill>
          <a:ln>
            <a:solidFill>
              <a:schemeClr val="tx1"/>
            </a:solidFill>
          </a:ln>
        </p:spPr>
        <p:txBody>
          <a:bodyPr wrap="square" rtlCol="0">
            <a:spAutoFit/>
          </a:bodyPr>
          <a:lstStyle/>
          <a:p>
            <a:pPr algn="ctr"/>
            <a:r>
              <a:rPr lang="en-US" dirty="0"/>
              <a:t>Nuclear Rocket Launcher</a:t>
            </a:r>
          </a:p>
        </p:txBody>
      </p:sp>
      <p:cxnSp>
        <p:nvCxnSpPr>
          <p:cNvPr id="73" name="Straight Arrow Connector 72"/>
          <p:cNvCxnSpPr>
            <a:stCxn id="7" idx="2"/>
            <a:endCxn id="5" idx="0"/>
          </p:cNvCxnSpPr>
          <p:nvPr/>
        </p:nvCxnSpPr>
        <p:spPr bwMode="auto">
          <a:xfrm flipH="1">
            <a:off x="2552700" y="3395246"/>
            <a:ext cx="38100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a:stCxn id="7" idx="2"/>
            <a:endCxn id="49" idx="0"/>
          </p:cNvCxnSpPr>
          <p:nvPr/>
        </p:nvCxnSpPr>
        <p:spPr bwMode="auto">
          <a:xfrm>
            <a:off x="2933700" y="3395246"/>
            <a:ext cx="121920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Straight Arrow Connector 80"/>
          <p:cNvCxnSpPr>
            <a:stCxn id="8" idx="2"/>
            <a:endCxn id="50" idx="0"/>
          </p:cNvCxnSpPr>
          <p:nvPr/>
        </p:nvCxnSpPr>
        <p:spPr bwMode="auto">
          <a:xfrm flipH="1">
            <a:off x="5753100" y="3376136"/>
            <a:ext cx="228600" cy="487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4" name="Straight Arrow Connector 83"/>
          <p:cNvCxnSpPr>
            <a:stCxn id="8" idx="2"/>
            <a:endCxn id="51" idx="0"/>
          </p:cNvCxnSpPr>
          <p:nvPr/>
        </p:nvCxnSpPr>
        <p:spPr bwMode="auto">
          <a:xfrm>
            <a:off x="5981700" y="3376136"/>
            <a:ext cx="1447800" cy="487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7" name="Straight Arrow Connector 86"/>
          <p:cNvCxnSpPr>
            <a:stCxn id="6" idx="2"/>
            <a:endCxn id="51" idx="0"/>
          </p:cNvCxnSpPr>
          <p:nvPr/>
        </p:nvCxnSpPr>
        <p:spPr bwMode="auto">
          <a:xfrm flipH="1">
            <a:off x="7429500" y="3395246"/>
            <a:ext cx="167640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0" name="Straight Arrow Connector 89"/>
          <p:cNvCxnSpPr>
            <a:stCxn id="6" idx="2"/>
            <a:endCxn id="52" idx="0"/>
          </p:cNvCxnSpPr>
          <p:nvPr/>
        </p:nvCxnSpPr>
        <p:spPr bwMode="auto">
          <a:xfrm>
            <a:off x="9105900" y="3395246"/>
            <a:ext cx="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5" name="Straight Arrow Connector 94"/>
          <p:cNvCxnSpPr>
            <a:stCxn id="5" idx="2"/>
            <a:endCxn id="53" idx="0"/>
          </p:cNvCxnSpPr>
          <p:nvPr/>
        </p:nvCxnSpPr>
        <p:spPr bwMode="auto">
          <a:xfrm flipH="1">
            <a:off x="2095500" y="4233446"/>
            <a:ext cx="4572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8" name="Straight Arrow Connector 97"/>
          <p:cNvCxnSpPr>
            <a:stCxn id="5" idx="2"/>
            <a:endCxn id="55" idx="0"/>
          </p:cNvCxnSpPr>
          <p:nvPr/>
        </p:nvCxnSpPr>
        <p:spPr bwMode="auto">
          <a:xfrm>
            <a:off x="2552700" y="4233446"/>
            <a:ext cx="5334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1" name="Straight Arrow Connector 100"/>
          <p:cNvCxnSpPr>
            <a:stCxn id="49" idx="2"/>
            <a:endCxn id="55" idx="0"/>
          </p:cNvCxnSpPr>
          <p:nvPr/>
        </p:nvCxnSpPr>
        <p:spPr bwMode="auto">
          <a:xfrm flipH="1">
            <a:off x="3086100" y="4233446"/>
            <a:ext cx="10668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a:stCxn id="49" idx="2"/>
            <a:endCxn id="56" idx="0"/>
          </p:cNvCxnSpPr>
          <p:nvPr/>
        </p:nvCxnSpPr>
        <p:spPr bwMode="auto">
          <a:xfrm flipH="1">
            <a:off x="4076700" y="4233446"/>
            <a:ext cx="762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7" name="Straight Arrow Connector 106"/>
          <p:cNvCxnSpPr>
            <a:stCxn id="49" idx="2"/>
            <a:endCxn id="57" idx="0"/>
          </p:cNvCxnSpPr>
          <p:nvPr/>
        </p:nvCxnSpPr>
        <p:spPr bwMode="auto">
          <a:xfrm>
            <a:off x="4152900" y="4233446"/>
            <a:ext cx="914400" cy="6212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0" name="Straight Arrow Connector 109"/>
          <p:cNvCxnSpPr>
            <a:stCxn id="50" idx="2"/>
            <a:endCxn id="58" idx="0"/>
          </p:cNvCxnSpPr>
          <p:nvPr/>
        </p:nvCxnSpPr>
        <p:spPr bwMode="auto">
          <a:xfrm>
            <a:off x="5753100" y="4233446"/>
            <a:ext cx="304800" cy="6212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3" name="Straight Arrow Connector 112"/>
          <p:cNvCxnSpPr>
            <a:stCxn id="50" idx="2"/>
            <a:endCxn id="56" idx="0"/>
          </p:cNvCxnSpPr>
          <p:nvPr/>
        </p:nvCxnSpPr>
        <p:spPr bwMode="auto">
          <a:xfrm flipH="1">
            <a:off x="4076700" y="4233446"/>
            <a:ext cx="16764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6" name="Straight Arrow Connector 115"/>
          <p:cNvCxnSpPr>
            <a:stCxn id="50" idx="2"/>
            <a:endCxn id="57" idx="0"/>
          </p:cNvCxnSpPr>
          <p:nvPr/>
        </p:nvCxnSpPr>
        <p:spPr bwMode="auto">
          <a:xfrm flipH="1">
            <a:off x="5067300" y="4233446"/>
            <a:ext cx="685800" cy="6212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9" name="Straight Arrow Connector 118"/>
          <p:cNvCxnSpPr>
            <a:stCxn id="51" idx="2"/>
            <a:endCxn id="59" idx="0"/>
          </p:cNvCxnSpPr>
          <p:nvPr/>
        </p:nvCxnSpPr>
        <p:spPr bwMode="auto">
          <a:xfrm flipH="1">
            <a:off x="7048500" y="4233446"/>
            <a:ext cx="381000" cy="6212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2" name="Straight Arrow Connector 121"/>
          <p:cNvCxnSpPr>
            <a:stCxn id="52" idx="2"/>
            <a:endCxn id="60" idx="0"/>
          </p:cNvCxnSpPr>
          <p:nvPr/>
        </p:nvCxnSpPr>
        <p:spPr bwMode="auto">
          <a:xfrm flipH="1">
            <a:off x="8039100" y="4233446"/>
            <a:ext cx="1066800" cy="6212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5" name="Straight Arrow Connector 124"/>
          <p:cNvCxnSpPr>
            <a:stCxn id="52" idx="2"/>
            <a:endCxn id="61" idx="0"/>
          </p:cNvCxnSpPr>
          <p:nvPr/>
        </p:nvCxnSpPr>
        <p:spPr bwMode="auto">
          <a:xfrm flipH="1">
            <a:off x="9029700" y="4233446"/>
            <a:ext cx="762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Straight Arrow Connector 127"/>
          <p:cNvCxnSpPr>
            <a:stCxn id="52" idx="2"/>
            <a:endCxn id="62" idx="0"/>
          </p:cNvCxnSpPr>
          <p:nvPr/>
        </p:nvCxnSpPr>
        <p:spPr bwMode="auto">
          <a:xfrm>
            <a:off x="9105900" y="4233446"/>
            <a:ext cx="914400" cy="6021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1" name="Straight Arrow Connector 130"/>
          <p:cNvCxnSpPr>
            <a:stCxn id="53" idx="2"/>
            <a:endCxn id="65" idx="0"/>
          </p:cNvCxnSpPr>
          <p:nvPr/>
        </p:nvCxnSpPr>
        <p:spPr bwMode="auto">
          <a:xfrm>
            <a:off x="2095500" y="5204936"/>
            <a:ext cx="381000" cy="5450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5" name="Straight Arrow Connector 134"/>
          <p:cNvCxnSpPr>
            <a:stCxn id="56" idx="2"/>
            <a:endCxn id="65" idx="0"/>
          </p:cNvCxnSpPr>
          <p:nvPr/>
        </p:nvCxnSpPr>
        <p:spPr bwMode="auto">
          <a:xfrm flipH="1">
            <a:off x="2476500" y="5204936"/>
            <a:ext cx="1600200" cy="5450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8" name="Straight Arrow Connector 137"/>
          <p:cNvCxnSpPr>
            <a:stCxn id="57" idx="2"/>
            <a:endCxn id="66" idx="0"/>
          </p:cNvCxnSpPr>
          <p:nvPr/>
        </p:nvCxnSpPr>
        <p:spPr bwMode="auto">
          <a:xfrm flipH="1">
            <a:off x="4152900" y="5224046"/>
            <a:ext cx="914400" cy="5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1" name="Straight Arrow Connector 140"/>
          <p:cNvCxnSpPr>
            <a:stCxn id="57" idx="2"/>
            <a:endCxn id="67" idx="0"/>
          </p:cNvCxnSpPr>
          <p:nvPr/>
        </p:nvCxnSpPr>
        <p:spPr bwMode="auto">
          <a:xfrm>
            <a:off x="5067300" y="5224046"/>
            <a:ext cx="762000" cy="5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4" name="Straight Arrow Connector 143"/>
          <p:cNvCxnSpPr>
            <a:stCxn id="58" idx="2"/>
            <a:endCxn id="67" idx="0"/>
          </p:cNvCxnSpPr>
          <p:nvPr/>
        </p:nvCxnSpPr>
        <p:spPr bwMode="auto">
          <a:xfrm flipH="1">
            <a:off x="5829300" y="5224046"/>
            <a:ext cx="228600" cy="5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7" name="Straight Arrow Connector 146"/>
          <p:cNvCxnSpPr>
            <a:stCxn id="58" idx="2"/>
            <a:endCxn id="68" idx="0"/>
          </p:cNvCxnSpPr>
          <p:nvPr/>
        </p:nvCxnSpPr>
        <p:spPr bwMode="auto">
          <a:xfrm>
            <a:off x="6057900" y="5224046"/>
            <a:ext cx="1333500" cy="5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0" name="Straight Arrow Connector 149"/>
          <p:cNvCxnSpPr>
            <a:stCxn id="61" idx="2"/>
            <a:endCxn id="67" idx="0"/>
          </p:cNvCxnSpPr>
          <p:nvPr/>
        </p:nvCxnSpPr>
        <p:spPr bwMode="auto">
          <a:xfrm flipH="1">
            <a:off x="5829300" y="5204936"/>
            <a:ext cx="3200400" cy="5450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3" name="Straight Arrow Connector 152"/>
          <p:cNvCxnSpPr>
            <a:stCxn id="61" idx="2"/>
            <a:endCxn id="68" idx="0"/>
          </p:cNvCxnSpPr>
          <p:nvPr/>
        </p:nvCxnSpPr>
        <p:spPr bwMode="auto">
          <a:xfrm flipH="1">
            <a:off x="7391400" y="5204936"/>
            <a:ext cx="1638300" cy="5450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6" name="Straight Arrow Connector 155"/>
          <p:cNvCxnSpPr>
            <a:stCxn id="61" idx="2"/>
            <a:endCxn id="70" idx="0"/>
          </p:cNvCxnSpPr>
          <p:nvPr/>
        </p:nvCxnSpPr>
        <p:spPr bwMode="auto">
          <a:xfrm>
            <a:off x="9029700" y="5204936"/>
            <a:ext cx="304800" cy="487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dirty="0"/>
          </a:p>
        </p:txBody>
      </p:sp>
      <p:sp>
        <p:nvSpPr>
          <p:cNvPr id="4" name="TextBox 3"/>
          <p:cNvSpPr txBox="1"/>
          <p:nvPr/>
        </p:nvSpPr>
        <p:spPr>
          <a:xfrm>
            <a:off x="4829175" y="2743200"/>
            <a:ext cx="2286000" cy="369332"/>
          </a:xfrm>
          <a:prstGeom prst="rect">
            <a:avLst/>
          </a:prstGeom>
          <a:solidFill>
            <a:srgbClr val="FFFF00"/>
          </a:solidFill>
          <a:ln>
            <a:solidFill>
              <a:schemeClr val="tx1"/>
            </a:solidFill>
          </a:ln>
        </p:spPr>
        <p:txBody>
          <a:bodyPr wrap="square" rtlCol="0">
            <a:spAutoFit/>
          </a:bodyPr>
          <a:lstStyle/>
          <a:p>
            <a:pPr algn="ctr"/>
            <a:r>
              <a:rPr lang="en-US" dirty="0" err="1"/>
              <a:t>ClassUnderTest</a:t>
            </a:r>
            <a:endParaRPr lang="en-US" dirty="0"/>
          </a:p>
        </p:txBody>
      </p:sp>
      <p:sp>
        <p:nvSpPr>
          <p:cNvPr id="6" name="TextBox 5"/>
          <p:cNvSpPr txBox="1"/>
          <p:nvPr/>
        </p:nvSpPr>
        <p:spPr>
          <a:xfrm>
            <a:off x="7962900" y="3657601"/>
            <a:ext cx="2286000" cy="646331"/>
          </a:xfrm>
          <a:prstGeom prst="rect">
            <a:avLst/>
          </a:prstGeom>
          <a:solidFill>
            <a:srgbClr val="CCFFFF"/>
          </a:solidFill>
          <a:ln>
            <a:solidFill>
              <a:schemeClr val="tx1"/>
            </a:solidFill>
          </a:ln>
        </p:spPr>
        <p:txBody>
          <a:bodyPr wrap="square" rtlCol="0">
            <a:spAutoFit/>
          </a:bodyPr>
          <a:lstStyle/>
          <a:p>
            <a:pPr algn="ctr"/>
            <a:r>
              <a:rPr lang="en-US" dirty="0"/>
              <a:t>Dependency3</a:t>
            </a:r>
          </a:p>
          <a:p>
            <a:pPr algn="ctr"/>
            <a:r>
              <a:rPr lang="en-US" dirty="0">
                <a:solidFill>
                  <a:srgbClr val="FF0000"/>
                </a:solidFill>
              </a:rPr>
              <a:t>Mock</a:t>
            </a:r>
          </a:p>
        </p:txBody>
      </p:sp>
      <p:sp>
        <p:nvSpPr>
          <p:cNvPr id="7" name="TextBox 6"/>
          <p:cNvSpPr txBox="1"/>
          <p:nvPr/>
        </p:nvSpPr>
        <p:spPr>
          <a:xfrm>
            <a:off x="1828800" y="3657601"/>
            <a:ext cx="2209800" cy="646331"/>
          </a:xfrm>
          <a:prstGeom prst="rect">
            <a:avLst/>
          </a:prstGeom>
          <a:solidFill>
            <a:srgbClr val="CCFFFF"/>
          </a:solidFill>
          <a:ln>
            <a:solidFill>
              <a:schemeClr val="tx1"/>
            </a:solidFill>
          </a:ln>
        </p:spPr>
        <p:txBody>
          <a:bodyPr wrap="square" rtlCol="0">
            <a:spAutoFit/>
          </a:bodyPr>
          <a:lstStyle/>
          <a:p>
            <a:pPr algn="ctr"/>
            <a:r>
              <a:rPr lang="en-US" dirty="0"/>
              <a:t>Dependency1</a:t>
            </a:r>
          </a:p>
          <a:p>
            <a:pPr algn="ctr"/>
            <a:r>
              <a:rPr lang="en-US" dirty="0">
                <a:solidFill>
                  <a:srgbClr val="FF0000"/>
                </a:solidFill>
              </a:rPr>
              <a:t>Mock</a:t>
            </a:r>
          </a:p>
        </p:txBody>
      </p:sp>
      <p:sp>
        <p:nvSpPr>
          <p:cNvPr id="8" name="TextBox 7"/>
          <p:cNvSpPr txBox="1"/>
          <p:nvPr/>
        </p:nvSpPr>
        <p:spPr>
          <a:xfrm>
            <a:off x="4724400" y="3638491"/>
            <a:ext cx="2514600" cy="646331"/>
          </a:xfrm>
          <a:prstGeom prst="rect">
            <a:avLst/>
          </a:prstGeom>
          <a:solidFill>
            <a:srgbClr val="CCFFFF"/>
          </a:solidFill>
          <a:ln>
            <a:solidFill>
              <a:schemeClr val="tx1"/>
            </a:solidFill>
          </a:ln>
        </p:spPr>
        <p:txBody>
          <a:bodyPr wrap="square" rtlCol="0">
            <a:spAutoFit/>
          </a:bodyPr>
          <a:lstStyle/>
          <a:p>
            <a:pPr algn="ctr"/>
            <a:r>
              <a:rPr lang="en-US" dirty="0"/>
              <a:t>Dependency2</a:t>
            </a:r>
          </a:p>
          <a:p>
            <a:pPr algn="ctr"/>
            <a:r>
              <a:rPr lang="en-US" dirty="0">
                <a:solidFill>
                  <a:srgbClr val="FF0000"/>
                </a:solidFill>
              </a:rPr>
              <a:t>Mock</a:t>
            </a:r>
          </a:p>
        </p:txBody>
      </p:sp>
      <p:cxnSp>
        <p:nvCxnSpPr>
          <p:cNvPr id="10" name="Straight Arrow Connector 9"/>
          <p:cNvCxnSpPr>
            <a:stCxn id="4" idx="3"/>
            <a:endCxn id="6" idx="0"/>
          </p:cNvCxnSpPr>
          <p:nvPr/>
        </p:nvCxnSpPr>
        <p:spPr bwMode="auto">
          <a:xfrm>
            <a:off x="7115176" y="2927866"/>
            <a:ext cx="1990725"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4" idx="1"/>
            <a:endCxn id="7" idx="0"/>
          </p:cNvCxnSpPr>
          <p:nvPr/>
        </p:nvCxnSpPr>
        <p:spPr bwMode="auto">
          <a:xfrm flipH="1">
            <a:off x="2933701" y="2927866"/>
            <a:ext cx="1895475"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a:stCxn id="4" idx="2"/>
            <a:endCxn id="8" idx="0"/>
          </p:cNvCxnSpPr>
          <p:nvPr/>
        </p:nvCxnSpPr>
        <p:spPr bwMode="auto">
          <a:xfrm>
            <a:off x="5972176" y="3112532"/>
            <a:ext cx="9525" cy="5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Rectangle 25"/>
          <p:cNvSpPr/>
          <p:nvPr/>
        </p:nvSpPr>
        <p:spPr>
          <a:xfrm>
            <a:off x="1676400" y="1066800"/>
            <a:ext cx="8534400" cy="781752"/>
          </a:xfrm>
          <a:prstGeom prst="rect">
            <a:avLst/>
          </a:prstGeom>
        </p:spPr>
        <p:txBody>
          <a:bodyPr wrap="square">
            <a:spAutoFit/>
          </a:bodyPr>
          <a:lstStyle/>
          <a:p>
            <a:pPr eaLnBrk="1" hangingPunct="1">
              <a:lnSpc>
                <a:spcPct val="80000"/>
              </a:lnSpc>
              <a:buNone/>
            </a:pPr>
            <a:r>
              <a:rPr lang="en-US" sz="3600" dirty="0">
                <a:latin typeface="Times New Roman" pitchFamily="18" charset="0"/>
                <a:cs typeface="Times New Roman" pitchFamily="18" charset="0"/>
              </a:rPr>
              <a:t>Replace Dependencies with Mocks</a:t>
            </a:r>
          </a:p>
          <a:p>
            <a:pPr eaLnBrk="1" hangingPunct="1">
              <a:lnSpc>
                <a:spcPct val="80000"/>
              </a:lnSpc>
              <a:buNone/>
            </a:pPr>
            <a:r>
              <a:rPr lang="en-US" dirty="0">
                <a:latin typeface="Times New Roman" pitchFamily="18" charset="0"/>
                <a:cs typeface="Times New Roman" pitchFamily="18" charset="0"/>
              </a:rPr>
              <a:t>This reduces amount of code under test to just one class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CF016-79C0-4B70-A2F1-6EB70E9D0C1F}"/>
              </a:ext>
            </a:extLst>
          </p:cNvPr>
          <p:cNvSpPr>
            <a:spLocks noGrp="1"/>
          </p:cNvSpPr>
          <p:nvPr>
            <p:ph type="ctrTitle"/>
          </p:nvPr>
        </p:nvSpPr>
        <p:spPr/>
        <p:txBody>
          <a:bodyPr/>
          <a:lstStyle/>
          <a:p>
            <a:r>
              <a:rPr lang="es-DO" dirty="0"/>
              <a:t>Ejemplo en C#</a:t>
            </a:r>
          </a:p>
        </p:txBody>
      </p:sp>
      <p:sp>
        <p:nvSpPr>
          <p:cNvPr id="5" name="Subtitle 4">
            <a:extLst>
              <a:ext uri="{FF2B5EF4-FFF2-40B4-BE49-F238E27FC236}">
                <a16:creationId xmlns:a16="http://schemas.microsoft.com/office/drawing/2014/main" id="{5CA7345D-D8A4-40F5-831A-C5D502157B7A}"/>
              </a:ext>
            </a:extLst>
          </p:cNvPr>
          <p:cNvSpPr>
            <a:spLocks noGrp="1"/>
          </p:cNvSpPr>
          <p:nvPr>
            <p:ph type="subTitle" idx="1"/>
          </p:nvPr>
        </p:nvSpPr>
        <p:spPr/>
        <p:txBody>
          <a:bodyPr/>
          <a:lstStyle/>
          <a:p>
            <a:endParaRPr lang="es-DO"/>
          </a:p>
        </p:txBody>
      </p:sp>
    </p:spTree>
    <p:extLst>
      <p:ext uri="{BB962C8B-B14F-4D97-AF65-F5344CB8AC3E}">
        <p14:creationId xmlns:p14="http://schemas.microsoft.com/office/powerpoint/2010/main" val="236340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Designate a Test?</a:t>
            </a:r>
          </a:p>
        </p:txBody>
      </p:sp>
      <p:sp>
        <p:nvSpPr>
          <p:cNvPr id="3" name="Text Placeholder 2"/>
          <p:cNvSpPr>
            <a:spLocks noGrp="1"/>
          </p:cNvSpPr>
          <p:nvPr>
            <p:ph type="body" sz="quarter" idx="10"/>
          </p:nvPr>
        </p:nvSpPr>
        <p:spPr>
          <a:xfrm>
            <a:off x="519249" y="1275577"/>
            <a:ext cx="11668057" cy="5581937"/>
          </a:xfrm>
        </p:spPr>
        <p:txBody>
          <a:bodyPr/>
          <a:lstStyle/>
          <a:p>
            <a:pPr>
              <a:lnSpc>
                <a:spcPct val="100000"/>
              </a:lnSpc>
              <a:spcAft>
                <a:spcPts val="588"/>
              </a:spcAft>
            </a:pPr>
            <a:r>
              <a:rPr lang="en-US" sz="2745" spc="-71" dirty="0">
                <a:solidFill>
                  <a:srgbClr val="FF0000"/>
                </a:solidFill>
                <a:latin typeface="Calibri" panose="020F0502020204030204" pitchFamily="34" charset="0"/>
                <a:cs typeface="Calibri" panose="020F0502020204030204" pitchFamily="34" charset="0"/>
              </a:rPr>
              <a:t>[</a:t>
            </a:r>
            <a:r>
              <a:rPr lang="en-US" sz="2745" spc="-71" dirty="0" err="1">
                <a:solidFill>
                  <a:srgbClr val="FF0000"/>
                </a:solidFill>
                <a:latin typeface="Calibri" panose="020F0502020204030204" pitchFamily="34" charset="0"/>
                <a:cs typeface="Calibri" panose="020F0502020204030204" pitchFamily="34" charset="0"/>
              </a:rPr>
              <a:t>TestFixture</a:t>
            </a:r>
            <a:r>
              <a:rPr lang="en-US" sz="2745" spc="-71" dirty="0">
                <a:solidFill>
                  <a:srgbClr val="FF0000"/>
                </a:solidFill>
                <a:latin typeface="Calibri" panose="020F0502020204030204" pitchFamily="34" charset="0"/>
                <a:cs typeface="Calibri" panose="020F0502020204030204" pitchFamily="34" charset="0"/>
              </a:rPr>
              <a: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Public class </a:t>
            </a:r>
            <a:r>
              <a:rPr lang="en-US" sz="2745" spc="-71" dirty="0" err="1">
                <a:solidFill>
                  <a:srgbClr val="FFC000"/>
                </a:solidFill>
                <a:latin typeface="Calibri" panose="020F0502020204030204" pitchFamily="34" charset="0"/>
                <a:cs typeface="Calibri" panose="020F0502020204030204" pitchFamily="34" charset="0"/>
              </a:rPr>
              <a:t>CalculatorTests</a:t>
            </a:r>
            <a:endParaRPr lang="en-US" sz="2745" spc="-71" dirty="0">
              <a:solidFill>
                <a:srgbClr val="FFC000"/>
              </a:solidFill>
              <a:latin typeface="Calibri" panose="020F0502020204030204" pitchFamily="34" charset="0"/>
              <a:cs typeface="Calibri" panose="020F0502020204030204" pitchFamily="34" charset="0"/>
            </a:endParaRP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2745" spc="-71" dirty="0">
                <a:solidFill>
                  <a:srgbClr val="FF0000"/>
                </a:solidFill>
                <a:latin typeface="Calibri" panose="020F0502020204030204" pitchFamily="34" charset="0"/>
                <a:cs typeface="Calibri" panose="020F0502020204030204" pitchFamily="34" charset="0"/>
              </a:rPr>
              <a:t>[Test]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public void </a:t>
            </a:r>
            <a:r>
              <a:rPr lang="en-US" sz="2745" spc="-71" dirty="0" err="1">
                <a:solidFill>
                  <a:srgbClr val="FFC000"/>
                </a:solidFill>
                <a:latin typeface="Calibri" panose="020F0502020204030204" pitchFamily="34" charset="0"/>
                <a:cs typeface="Calibri" panose="020F0502020204030204" pitchFamily="34" charset="0"/>
              </a:rPr>
              <a:t>ShouldAddTwoNumbers</a:t>
            </a:r>
            <a:r>
              <a:rPr lang="en-US" sz="2745" spc="-71" dirty="0">
                <a:solidFill>
                  <a:srgbClr val="FFC000"/>
                </a:solidFill>
                <a:latin typeface="Calibri" panose="020F0502020204030204" pitchFamily="34" charset="0"/>
                <a:cs typeface="Calibri" panose="020F0502020204030204" pitchFamily="34" charset="0"/>
              </a:rPr>
              <a: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2745" spc="-71"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var</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2745" spc="-71" dirty="0" err="1">
                <a:solidFill>
                  <a:srgbClr val="FFC000"/>
                </a:solidFill>
                <a:latin typeface="Calibri" panose="020F0502020204030204" pitchFamily="34" charset="0"/>
                <a:cs typeface="Calibri" panose="020F0502020204030204" pitchFamily="34" charset="0"/>
              </a:rPr>
              <a:t>sut</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 new Calculator();</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 </a:t>
            </a:r>
            <a:r>
              <a:rPr lang="en-US" sz="2745" spc="-71" dirty="0">
                <a:solidFill>
                  <a:srgbClr val="FFC000"/>
                </a:solidFill>
                <a:latin typeface="Calibri" panose="020F0502020204030204" pitchFamily="34" charset="0"/>
                <a:cs typeface="Calibri" panose="020F0502020204030204" pitchFamily="34" charset="0"/>
              </a:rPr>
              <a:t>S</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ystem </a:t>
            </a:r>
            <a:r>
              <a:rPr lang="en-US" sz="2745" spc="-71" dirty="0">
                <a:solidFill>
                  <a:srgbClr val="FFC000"/>
                </a:solidFill>
                <a:latin typeface="Calibri" panose="020F0502020204030204" pitchFamily="34" charset="0"/>
                <a:cs typeface="Calibri" panose="020F0502020204030204" pitchFamily="34" charset="0"/>
              </a:rPr>
              <a:t>U</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nder </a:t>
            </a:r>
            <a:r>
              <a:rPr lang="en-US" sz="2745" spc="-71" dirty="0">
                <a:solidFill>
                  <a:srgbClr val="FFC000"/>
                </a:solidFill>
                <a:latin typeface="Calibri" panose="020F0502020204030204" pitchFamily="34" charset="0"/>
                <a:cs typeface="Calibri" panose="020F0502020204030204" pitchFamily="34" charset="0"/>
              </a:rPr>
              <a:t>T</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est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 Test code here</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10" name="Rectangle 9"/>
          <p:cNvSpPr/>
          <p:nvPr/>
        </p:nvSpPr>
        <p:spPr bwMode="auto">
          <a:xfrm>
            <a:off x="3187290" y="1085826"/>
            <a:ext cx="2902708" cy="747897"/>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solidFill>
                  <a:schemeClr val="bg1"/>
                </a:solidFill>
                <a:ea typeface="Segoe UI" pitchFamily="34" charset="0"/>
                <a:cs typeface="Segoe UI" pitchFamily="34" charset="0"/>
              </a:rPr>
              <a:t>Optional with v2.5</a:t>
            </a:r>
          </a:p>
        </p:txBody>
      </p:sp>
      <p:cxnSp>
        <p:nvCxnSpPr>
          <p:cNvPr id="11" name="Straight Arrow Connector 10"/>
          <p:cNvCxnSpPr>
            <a:cxnSpLocks/>
            <a:stCxn id="10" idx="1"/>
          </p:cNvCxnSpPr>
          <p:nvPr/>
        </p:nvCxnSpPr>
        <p:spPr>
          <a:xfrm flipH="1">
            <a:off x="2376240" y="1459775"/>
            <a:ext cx="811050" cy="1058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00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41" y="517772"/>
            <a:ext cx="11151917" cy="747897"/>
          </a:xfrm>
        </p:spPr>
        <p:txBody>
          <a:bodyPr>
            <a:normAutofit fontScale="90000"/>
          </a:bodyPr>
          <a:lstStyle/>
          <a:p>
            <a:r>
              <a:rPr lang="en-US" dirty="0"/>
              <a:t>What are Asserts?</a:t>
            </a:r>
          </a:p>
        </p:txBody>
      </p:sp>
      <p:sp>
        <p:nvSpPr>
          <p:cNvPr id="3" name="Text Placeholder 2"/>
          <p:cNvSpPr>
            <a:spLocks noGrp="1"/>
          </p:cNvSpPr>
          <p:nvPr>
            <p:ph type="body" sz="quarter" idx="10"/>
          </p:nvPr>
        </p:nvSpPr>
        <p:spPr>
          <a:xfrm>
            <a:off x="519249" y="1275578"/>
            <a:ext cx="11668057" cy="5084088"/>
          </a:xfrm>
        </p:spPr>
        <p:txBody>
          <a:bodyPr/>
          <a:lstStyle/>
          <a:p>
            <a:pPr>
              <a:lnSpc>
                <a:spcPct val="100000"/>
              </a:lnSpc>
              <a:spcAft>
                <a:spcPts val="588"/>
              </a:spcAft>
            </a:pPr>
            <a:r>
              <a:rPr lang="en-US" sz="2745" spc="-71" dirty="0">
                <a:solidFill>
                  <a:srgbClr val="FF0000"/>
                </a:solidFill>
                <a:latin typeface="Calibri" panose="020F0502020204030204" pitchFamily="34" charset="0"/>
                <a:cs typeface="Calibri" panose="020F0502020204030204" pitchFamily="34" charset="0"/>
              </a:rPr>
              <a:t>[Test]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public void </a:t>
            </a:r>
            <a:r>
              <a:rPr lang="en-US" sz="2745" spc="-71" dirty="0" err="1">
                <a:solidFill>
                  <a:srgbClr val="FFC000"/>
                </a:solidFill>
                <a:latin typeface="Calibri" panose="020F0502020204030204" pitchFamily="34" charset="0"/>
                <a:cs typeface="Calibri" panose="020F0502020204030204" pitchFamily="34" charset="0"/>
              </a:rPr>
              <a:t>ShouldAddTwoNumbers</a:t>
            </a:r>
            <a:r>
              <a:rPr lang="en-US" sz="2745" spc="-71" dirty="0">
                <a:solidFill>
                  <a:srgbClr val="FFC000"/>
                </a:solidFill>
                <a:latin typeface="Calibri" panose="020F0502020204030204" pitchFamily="34" charset="0"/>
                <a:cs typeface="Calibri" panose="020F0502020204030204" pitchFamily="34" charset="0"/>
              </a:rPr>
              <a: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100000"/>
              </a:lnSpc>
              <a:spcAft>
                <a:spcPts val="588"/>
              </a:spcAft>
            </a:pPr>
            <a:endPar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endParaRP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2745" spc="-71" dirty="0" err="1">
                <a:solidFill>
                  <a:srgbClr val="FFC000"/>
                </a:solidFill>
                <a:latin typeface="Calibri" panose="020F0502020204030204" pitchFamily="34" charset="0"/>
                <a:cs typeface="Calibri" panose="020F0502020204030204" pitchFamily="34" charset="0"/>
              </a:rPr>
              <a:t>Assert.That</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r>
              <a:rPr lang="en-US" sz="2745" spc="-71"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Calculator.Add</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(1,2), </a:t>
            </a:r>
            <a:r>
              <a:rPr lang="en-US" sz="2745" spc="-71" dirty="0" err="1">
                <a:solidFill>
                  <a:srgbClr val="FFC000"/>
                </a:solidFill>
                <a:latin typeface="Calibri" panose="020F0502020204030204" pitchFamily="34" charset="0"/>
                <a:cs typeface="Calibri" panose="020F0502020204030204" pitchFamily="34" charset="0"/>
              </a:rPr>
              <a:t>Is.EqualTo</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(3));</a:t>
            </a:r>
          </a:p>
          <a:p>
            <a:pPr>
              <a:lnSpc>
                <a:spcPct val="100000"/>
              </a:lnSpc>
              <a:spcAft>
                <a:spcPts val="588"/>
              </a:spcAft>
            </a:pPr>
            <a:endPar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endParaRP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 Older style </a:t>
            </a:r>
            <a:r>
              <a:rPr lang="en-US" sz="2745" spc="-71"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Nunit</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asserts</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2745" spc="-71"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Assert.AreEqual</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(3, </a:t>
            </a:r>
            <a:r>
              <a:rPr lang="en-US" sz="2745" spc="-71"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Calculator.Add</a:t>
            </a: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(1,2));</a:t>
            </a:r>
          </a:p>
          <a:p>
            <a:pPr>
              <a:lnSpc>
                <a:spcPct val="100000"/>
              </a:lnSpc>
              <a:spcAft>
                <a:spcPts val="588"/>
              </a:spcAft>
            </a:pPr>
            <a:r>
              <a:rPr lang="en-US" sz="2745" spc="-71"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 name="Rectangle 3"/>
          <p:cNvSpPr/>
          <p:nvPr/>
        </p:nvSpPr>
        <p:spPr bwMode="auto">
          <a:xfrm>
            <a:off x="2447384" y="2750615"/>
            <a:ext cx="1451354" cy="587325"/>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solidFill>
                  <a:schemeClr val="bg1"/>
                </a:solidFill>
                <a:ea typeface="Segoe UI" pitchFamily="34" charset="0"/>
                <a:cs typeface="Segoe UI" pitchFamily="34" charset="0"/>
              </a:rPr>
              <a:t>actual</a:t>
            </a:r>
          </a:p>
        </p:txBody>
      </p:sp>
      <p:sp>
        <p:nvSpPr>
          <p:cNvPr id="5" name="Rectangle 4"/>
          <p:cNvSpPr/>
          <p:nvPr/>
        </p:nvSpPr>
        <p:spPr bwMode="auto">
          <a:xfrm>
            <a:off x="6922393" y="2864444"/>
            <a:ext cx="1700361" cy="587325"/>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solidFill>
                  <a:schemeClr val="bg1"/>
                </a:solidFill>
                <a:ea typeface="Segoe UI" pitchFamily="34" charset="0"/>
                <a:cs typeface="Segoe UI" pitchFamily="34" charset="0"/>
              </a:rPr>
              <a:t>expected</a:t>
            </a:r>
          </a:p>
        </p:txBody>
      </p:sp>
      <p:cxnSp>
        <p:nvCxnSpPr>
          <p:cNvPr id="7" name="Straight Arrow Connector 6"/>
          <p:cNvCxnSpPr>
            <a:stCxn id="4" idx="2"/>
          </p:cNvCxnSpPr>
          <p:nvPr/>
        </p:nvCxnSpPr>
        <p:spPr>
          <a:xfrm>
            <a:off x="3173061" y="3337940"/>
            <a:ext cx="554929" cy="4796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751644" y="3451769"/>
            <a:ext cx="441197" cy="3478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688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7F296672-3B9A-4DAE-B50F-E231E486A26D}"/>
              </a:ext>
            </a:extLst>
          </p:cNvPr>
          <p:cNvSpPr>
            <a:spLocks noGrp="1"/>
          </p:cNvSpPr>
          <p:nvPr>
            <p:ph type="ftr" idx="11"/>
          </p:nvPr>
        </p:nvSpPr>
        <p:spPr/>
        <p:txBody>
          <a:bodyPr/>
          <a:lstStyle/>
          <a:p>
            <a:r>
              <a:rPr lang="en-GB" altLang="es-DO"/>
              <a:t>Copyright 2003 - Salt Valley Software Services</a:t>
            </a:r>
          </a:p>
        </p:txBody>
      </p:sp>
      <p:sp>
        <p:nvSpPr>
          <p:cNvPr id="8" name="Slide Number Placeholder 5">
            <a:extLst>
              <a:ext uri="{FF2B5EF4-FFF2-40B4-BE49-F238E27FC236}">
                <a16:creationId xmlns:a16="http://schemas.microsoft.com/office/drawing/2014/main" id="{52BE2BE2-AE81-4FB9-A4E2-9C3201D76723}"/>
              </a:ext>
            </a:extLst>
          </p:cNvPr>
          <p:cNvSpPr>
            <a:spLocks noGrp="1"/>
          </p:cNvSpPr>
          <p:nvPr>
            <p:ph type="sldNum" idx="12"/>
          </p:nvPr>
        </p:nvSpPr>
        <p:spPr/>
        <p:txBody>
          <a:bodyPr/>
          <a:lstStyle/>
          <a:p>
            <a:fld id="{BE22E39E-B68B-4501-B7F1-1C54162BFA87}" type="slidenum">
              <a:rPr lang="en-GB" altLang="es-DO"/>
              <a:pPr/>
              <a:t>18</a:t>
            </a:fld>
            <a:endParaRPr lang="en-GB" altLang="es-DO"/>
          </a:p>
        </p:txBody>
      </p:sp>
      <p:sp>
        <p:nvSpPr>
          <p:cNvPr id="11265" name="Rectangle 1">
            <a:extLst>
              <a:ext uri="{FF2B5EF4-FFF2-40B4-BE49-F238E27FC236}">
                <a16:creationId xmlns:a16="http://schemas.microsoft.com/office/drawing/2014/main" id="{665AFC00-1BB5-4B59-B90C-B524E6A8ED71}"/>
              </a:ext>
            </a:extLst>
          </p:cNvPr>
          <p:cNvSpPr>
            <a:spLocks noGrp="1" noChangeArrowheads="1"/>
          </p:cNvSpPr>
          <p:nvPr>
            <p:ph type="title"/>
          </p:nvPr>
        </p:nvSpPr>
        <p:spPr>
          <a:xfrm>
            <a:off x="1109869" y="1114834"/>
            <a:ext cx="7772400" cy="523220"/>
          </a:xfrm>
          <a:ln/>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DO" dirty="0"/>
              <a:t>Getting started with TDD</a:t>
            </a:r>
          </a:p>
        </p:txBody>
      </p:sp>
      <p:sp>
        <p:nvSpPr>
          <p:cNvPr id="11266" name="Rectangle 2">
            <a:extLst>
              <a:ext uri="{FF2B5EF4-FFF2-40B4-BE49-F238E27FC236}">
                <a16:creationId xmlns:a16="http://schemas.microsoft.com/office/drawing/2014/main" id="{980855A1-9769-4627-977F-703A27D72CCA}"/>
              </a:ext>
            </a:extLst>
          </p:cNvPr>
          <p:cNvSpPr>
            <a:spLocks noGrp="1" noChangeArrowheads="1"/>
          </p:cNvSpPr>
          <p:nvPr>
            <p:ph type="body" idx="1"/>
          </p:nvPr>
        </p:nvSpPr>
        <p:spPr>
          <a:xfrm>
            <a:off x="1139686" y="1775791"/>
            <a:ext cx="7772400" cy="2652008"/>
          </a:xfrm>
          <a:ln/>
        </p:spPr>
        <p:txBody>
          <a:bodyPr>
            <a:spAutoFit/>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DO" dirty="0"/>
              <a:t>Get some training</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DO" dirty="0"/>
              <a:t>Start with a small visible project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DO" dirty="0"/>
              <a:t>Shoot for 100% test coverage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DO" dirty="0"/>
              <a:t>Don’t expect to be perfect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DO" dirty="0"/>
              <a:t>Expect to improve dramatically in time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DO" dirty="0"/>
              <a:t>Measure the results</a:t>
            </a:r>
          </a:p>
        </p:txBody>
      </p:sp>
      <p:pic>
        <p:nvPicPr>
          <p:cNvPr id="11267" name="Picture 3">
            <a:extLst>
              <a:ext uri="{FF2B5EF4-FFF2-40B4-BE49-F238E27FC236}">
                <a16:creationId xmlns:a16="http://schemas.microsoft.com/office/drawing/2014/main" id="{57584EE3-C334-42B6-A23A-25210ECFE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153150"/>
            <a:ext cx="762000" cy="571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5">
            <a:extLst>
              <a:ext uri="{FF2B5EF4-FFF2-40B4-BE49-F238E27FC236}">
                <a16:creationId xmlns:a16="http://schemas.microsoft.com/office/drawing/2014/main" id="{4587E476-248E-4D2E-870C-F1FAB23E66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6096001"/>
            <a:ext cx="1219200" cy="53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p:cTn id="10"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p:cTn id="14"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p:cTn id="18"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p:cTn id="22" dur="1" fill="hold">
                                          <p:stCondLst>
                                            <p:cond delay="0"/>
                                          </p:stCondLst>
                                        </p:cTn>
                                        <p:tgtEl>
                                          <p:spTgt spid="1126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p:cTn id="26" dur="1" fill="hold">
                                          <p:stCondLst>
                                            <p:cond delay="0"/>
                                          </p:stCondLst>
                                        </p:cTn>
                                        <p:tgtEl>
                                          <p:spTgt spid="112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72DC-CA29-4EB4-9199-3EC7514620D7}"/>
              </a:ext>
            </a:extLst>
          </p:cNvPr>
          <p:cNvSpPr>
            <a:spLocks noGrp="1"/>
          </p:cNvSpPr>
          <p:nvPr>
            <p:ph type="title"/>
          </p:nvPr>
        </p:nvSpPr>
        <p:spPr/>
        <p:txBody>
          <a:bodyPr/>
          <a:lstStyle/>
          <a:p>
            <a:endParaRPr lang="es-DO"/>
          </a:p>
        </p:txBody>
      </p:sp>
      <p:sp>
        <p:nvSpPr>
          <p:cNvPr id="3" name="Content Placeholder 2">
            <a:extLst>
              <a:ext uri="{FF2B5EF4-FFF2-40B4-BE49-F238E27FC236}">
                <a16:creationId xmlns:a16="http://schemas.microsoft.com/office/drawing/2014/main" id="{AA18FB74-3ECC-4C67-9A4C-BBF11EDD6222}"/>
              </a:ext>
            </a:extLst>
          </p:cNvPr>
          <p:cNvSpPr>
            <a:spLocks noGrp="1"/>
          </p:cNvSpPr>
          <p:nvPr>
            <p:ph idx="1"/>
          </p:nvPr>
        </p:nvSpPr>
        <p:spPr/>
        <p:txBody>
          <a:bodyPr/>
          <a:lstStyle/>
          <a:p>
            <a:endParaRPr lang="es-DO"/>
          </a:p>
        </p:txBody>
      </p:sp>
      <p:pic>
        <p:nvPicPr>
          <p:cNvPr id="31746" name="Picture 2" descr="Related image">
            <a:extLst>
              <a:ext uri="{FF2B5EF4-FFF2-40B4-BE49-F238E27FC236}">
                <a16:creationId xmlns:a16="http://schemas.microsoft.com/office/drawing/2014/main" id="{E5096702-D12A-4AEF-B209-1718DF2E6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0" y="543961"/>
            <a:ext cx="409575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23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7FE3429-69C3-4F8C-83A8-4A40FD05DDA1}"/>
              </a:ext>
            </a:extLst>
          </p:cNvPr>
          <p:cNvSpPr>
            <a:spLocks noGrp="1"/>
          </p:cNvSpPr>
          <p:nvPr>
            <p:ph idx="1"/>
          </p:nvPr>
        </p:nvSpPr>
        <p:spPr/>
        <p:txBody>
          <a:bodyPr/>
          <a:lstStyle/>
          <a:p>
            <a:endParaRPr lang="es-DO"/>
          </a:p>
        </p:txBody>
      </p:sp>
      <p:sp>
        <p:nvSpPr>
          <p:cNvPr id="2" name="Title 1">
            <a:extLst>
              <a:ext uri="{FF2B5EF4-FFF2-40B4-BE49-F238E27FC236}">
                <a16:creationId xmlns:a16="http://schemas.microsoft.com/office/drawing/2014/main" id="{DBA387B4-FA34-443C-BD5F-EABD169FD247}"/>
              </a:ext>
            </a:extLst>
          </p:cNvPr>
          <p:cNvSpPr>
            <a:spLocks noGrp="1"/>
          </p:cNvSpPr>
          <p:nvPr>
            <p:ph type="title"/>
          </p:nvPr>
        </p:nvSpPr>
        <p:spPr/>
        <p:txBody>
          <a:bodyPr>
            <a:normAutofit/>
          </a:bodyPr>
          <a:lstStyle/>
          <a:p>
            <a:r>
              <a:rPr lang="es-DO" dirty="0"/>
              <a:t>Test </a:t>
            </a:r>
            <a:r>
              <a:rPr lang="es-DO" dirty="0" err="1"/>
              <a:t>First</a:t>
            </a:r>
            <a:r>
              <a:rPr lang="es-DO" dirty="0"/>
              <a:t>!</a:t>
            </a:r>
          </a:p>
        </p:txBody>
      </p:sp>
      <p:pic>
        <p:nvPicPr>
          <p:cNvPr id="17410" name="Picture 2" descr="Image result for tester gif">
            <a:extLst>
              <a:ext uri="{FF2B5EF4-FFF2-40B4-BE49-F238E27FC236}">
                <a16:creationId xmlns:a16="http://schemas.microsoft.com/office/drawing/2014/main" id="{966C75EA-14A9-4EF6-9B81-C8D4E0A806D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54684" y="1417606"/>
            <a:ext cx="8051099" cy="470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4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8529D87D-1DA9-4875-AC7C-7B5A37E3E1DF}"/>
              </a:ext>
            </a:extLst>
          </p:cNvPr>
          <p:cNvSpPr>
            <a:spLocks noGrp="1"/>
          </p:cNvSpPr>
          <p:nvPr>
            <p:ph type="sldNum" idx="12"/>
          </p:nvPr>
        </p:nvSpPr>
        <p:spPr/>
        <p:txBody>
          <a:bodyPr/>
          <a:lstStyle/>
          <a:p>
            <a:fld id="{93C770E8-3BD4-4DCA-A1E4-4B691C99BFE7}" type="slidenum">
              <a:rPr lang="en-GB" altLang="es-DO"/>
              <a:pPr/>
              <a:t>20</a:t>
            </a:fld>
            <a:endParaRPr lang="en-GB" altLang="es-DO"/>
          </a:p>
        </p:txBody>
      </p:sp>
      <p:sp>
        <p:nvSpPr>
          <p:cNvPr id="10" name="Rectangle 1">
            <a:extLst>
              <a:ext uri="{FF2B5EF4-FFF2-40B4-BE49-F238E27FC236}">
                <a16:creationId xmlns:a16="http://schemas.microsoft.com/office/drawing/2014/main" id="{3D086A72-82D3-4263-93C9-7703F7E5A1CD}"/>
              </a:ext>
            </a:extLst>
          </p:cNvPr>
          <p:cNvSpPr txBox="1">
            <a:spLocks noChangeArrowheads="1"/>
          </p:cNvSpPr>
          <p:nvPr/>
        </p:nvSpPr>
        <p:spPr>
          <a:xfrm>
            <a:off x="6371374" y="1126229"/>
            <a:ext cx="3529084" cy="523220"/>
          </a:xfrm>
          <a:prstGeom prst="rect">
            <a:avLst/>
          </a:prstGeom>
          <a:ln/>
        </p:spPr>
        <p:txBody>
          <a:bodyPr vert="horz" wrap="square" lIns="91440" tIns="45720" rIns="91440" bIns="45720" rtlCol="0" anchor="b">
            <a:spAutoFit/>
          </a:bodyPr>
          <a:lst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s-DO" dirty="0"/>
          </a:p>
        </p:txBody>
      </p:sp>
      <p:graphicFrame>
        <p:nvGraphicFramePr>
          <p:cNvPr id="2" name="Diagram 1">
            <a:extLst>
              <a:ext uri="{FF2B5EF4-FFF2-40B4-BE49-F238E27FC236}">
                <a16:creationId xmlns:a16="http://schemas.microsoft.com/office/drawing/2014/main" id="{12DA88D2-B371-49D5-83C9-065752C3AF10}"/>
              </a:ext>
            </a:extLst>
          </p:cNvPr>
          <p:cNvGraphicFramePr/>
          <p:nvPr>
            <p:extLst>
              <p:ext uri="{D42A27DB-BD31-4B8C-83A1-F6EECF244321}">
                <p14:modId xmlns:p14="http://schemas.microsoft.com/office/powerpoint/2010/main" val="430797557"/>
              </p:ext>
            </p:extLst>
          </p:nvPr>
        </p:nvGraphicFramePr>
        <p:xfrm>
          <a:off x="787980" y="223836"/>
          <a:ext cx="106160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C456-6342-484F-8F40-03339767DB88}"/>
              </a:ext>
            </a:extLst>
          </p:cNvPr>
          <p:cNvSpPr>
            <a:spLocks noGrp="1"/>
          </p:cNvSpPr>
          <p:nvPr>
            <p:ph type="title"/>
          </p:nvPr>
        </p:nvSpPr>
        <p:spPr/>
        <p:txBody>
          <a:bodyPr/>
          <a:lstStyle/>
          <a:p>
            <a:endParaRPr lang="es-DO" dirty="0"/>
          </a:p>
        </p:txBody>
      </p:sp>
      <p:sp>
        <p:nvSpPr>
          <p:cNvPr id="3" name="Content Placeholder 2">
            <a:extLst>
              <a:ext uri="{FF2B5EF4-FFF2-40B4-BE49-F238E27FC236}">
                <a16:creationId xmlns:a16="http://schemas.microsoft.com/office/drawing/2014/main" id="{961013A7-C732-41BE-A072-7BCD8F40F0BC}"/>
              </a:ext>
            </a:extLst>
          </p:cNvPr>
          <p:cNvSpPr>
            <a:spLocks noGrp="1"/>
          </p:cNvSpPr>
          <p:nvPr>
            <p:ph idx="1"/>
          </p:nvPr>
        </p:nvSpPr>
        <p:spPr/>
        <p:txBody>
          <a:bodyPr/>
          <a:lstStyle/>
          <a:p>
            <a:endParaRPr lang="es-DO"/>
          </a:p>
        </p:txBody>
      </p:sp>
      <p:pic>
        <p:nvPicPr>
          <p:cNvPr id="20482" name="Picture 2" descr="Image result for meme tester tdd">
            <a:extLst>
              <a:ext uri="{FF2B5EF4-FFF2-40B4-BE49-F238E27FC236}">
                <a16:creationId xmlns:a16="http://schemas.microsoft.com/office/drawing/2014/main" id="{2549E44F-C1A0-45C2-A9FF-133AA72E1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17" y="32428"/>
            <a:ext cx="9892670" cy="545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5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Questions_Graphic"/>
          <p:cNvPicPr>
            <a:picLocks noChangeAspect="1" noChangeArrowheads="1"/>
          </p:cNvPicPr>
          <p:nvPr/>
        </p:nvPicPr>
        <p:blipFill>
          <a:blip r:embed="rId2" cstate="print"/>
          <a:srcRect b="45647"/>
          <a:stretch>
            <a:fillRect/>
          </a:stretch>
        </p:blipFill>
        <p:spPr bwMode="auto">
          <a:xfrm>
            <a:off x="2286000" y="2222500"/>
            <a:ext cx="7620000" cy="2190750"/>
          </a:xfrm>
          <a:prstGeom prst="rect">
            <a:avLst/>
          </a:prstGeom>
          <a:noFill/>
          <a:ln w="9525">
            <a:noFill/>
            <a:miter lim="800000"/>
            <a:headEnd/>
            <a:tailEnd/>
          </a:ln>
        </p:spPr>
      </p:pic>
      <p:sp>
        <p:nvSpPr>
          <p:cNvPr id="2" name="Rectangle 1">
            <a:extLst>
              <a:ext uri="{FF2B5EF4-FFF2-40B4-BE49-F238E27FC236}">
                <a16:creationId xmlns:a16="http://schemas.microsoft.com/office/drawing/2014/main" id="{2ADB2D62-A647-47DC-B590-160CDD221E53}"/>
              </a:ext>
            </a:extLst>
          </p:cNvPr>
          <p:cNvSpPr/>
          <p:nvPr/>
        </p:nvSpPr>
        <p:spPr>
          <a:xfrm>
            <a:off x="3167270" y="4413250"/>
            <a:ext cx="6096000" cy="1477328"/>
          </a:xfrm>
          <a:prstGeom prst="rect">
            <a:avLst/>
          </a:prstGeom>
        </p:spPr>
        <p:txBody>
          <a:bodyPr>
            <a:spAutoFit/>
          </a:bodyPr>
          <a:lstStyle/>
          <a:p>
            <a:pPr algn="ctr"/>
            <a:r>
              <a:rPr lang="en-US" dirty="0"/>
              <a:t>Julissa </a:t>
            </a:r>
            <a:r>
              <a:rPr lang="en-US" dirty="0" err="1"/>
              <a:t>mateo</a:t>
            </a:r>
            <a:r>
              <a:rPr lang="en-US" dirty="0"/>
              <a:t> </a:t>
            </a:r>
            <a:r>
              <a:rPr lang="en-US" dirty="0" err="1"/>
              <a:t>abad</a:t>
            </a:r>
            <a:endParaRPr lang="en-US" dirty="0"/>
          </a:p>
          <a:p>
            <a:pPr algn="ctr"/>
            <a:r>
              <a:rPr lang="en-US" dirty="0"/>
              <a:t> </a:t>
            </a:r>
            <a:r>
              <a:rPr lang="en-US" dirty="0" err="1"/>
              <a:t>Gerente</a:t>
            </a:r>
            <a:r>
              <a:rPr lang="en-US" dirty="0"/>
              <a:t> </a:t>
            </a:r>
            <a:r>
              <a:rPr lang="en-US" dirty="0" err="1"/>
              <a:t>ti</a:t>
            </a:r>
            <a:r>
              <a:rPr lang="en-US" dirty="0"/>
              <a:t> and </a:t>
            </a:r>
            <a:r>
              <a:rPr lang="en-US" dirty="0" err="1"/>
              <a:t>ecm</a:t>
            </a:r>
            <a:r>
              <a:rPr lang="en-US" dirty="0"/>
              <a:t> Bunker, lead </a:t>
            </a:r>
            <a:r>
              <a:rPr lang="en-US" dirty="0" err="1"/>
              <a:t>mujeresticsrd</a:t>
            </a:r>
            <a:endParaRPr lang="en-US" dirty="0"/>
          </a:p>
          <a:p>
            <a:pPr algn="ctr"/>
            <a:r>
              <a:rPr lang="en-US" dirty="0"/>
              <a:t> / </a:t>
            </a:r>
            <a:r>
              <a:rPr lang="en-US" dirty="0">
                <a:hlinkClick r:id="rId3"/>
              </a:rPr>
              <a:t>Julissammateo@gmail.com</a:t>
            </a:r>
            <a:endParaRPr lang="en-US" dirty="0"/>
          </a:p>
          <a:p>
            <a:pPr algn="ctr"/>
            <a:r>
              <a:rPr lang="en-US" dirty="0"/>
              <a:t>Julissamateo@mujeresticsrd.org</a:t>
            </a:r>
          </a:p>
          <a:p>
            <a:pPr algn="ctr"/>
            <a:r>
              <a:rPr lang="en-US" dirty="0"/>
              <a:t>@</a:t>
            </a:r>
            <a:r>
              <a:rPr lang="en-US" dirty="0" err="1"/>
              <a:t>mateojulissa</a:t>
            </a:r>
            <a:r>
              <a:rPr lang="en-US" dirty="0"/>
              <a:t> or @</a:t>
            </a:r>
            <a:r>
              <a:rPr lang="en-US" dirty="0" err="1"/>
              <a:t>mujeresticsrd</a:t>
            </a:r>
            <a:endParaRPr lang="es-DO"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ThankYou_Graphic"/>
          <p:cNvPicPr>
            <a:picLocks noChangeAspect="1" noChangeArrowheads="1"/>
          </p:cNvPicPr>
          <p:nvPr/>
        </p:nvPicPr>
        <p:blipFill>
          <a:blip r:embed="rId2" cstate="print"/>
          <a:srcRect/>
          <a:stretch>
            <a:fillRect/>
          </a:stretch>
        </p:blipFill>
        <p:spPr bwMode="auto">
          <a:xfrm>
            <a:off x="2900570" y="367747"/>
            <a:ext cx="6629400" cy="3505200"/>
          </a:xfrm>
          <a:prstGeom prst="rect">
            <a:avLst/>
          </a:prstGeom>
          <a:noFill/>
          <a:ln w="9525">
            <a:noFill/>
            <a:miter lim="800000"/>
            <a:headEnd/>
            <a:tailEnd/>
          </a:ln>
        </p:spPr>
      </p:pic>
      <p:sp>
        <p:nvSpPr>
          <p:cNvPr id="4" name="Rectangle 3">
            <a:extLst>
              <a:ext uri="{FF2B5EF4-FFF2-40B4-BE49-F238E27FC236}">
                <a16:creationId xmlns:a16="http://schemas.microsoft.com/office/drawing/2014/main" id="{10FCC9D6-8973-4D98-8723-4B14A28BE425}"/>
              </a:ext>
            </a:extLst>
          </p:cNvPr>
          <p:cNvSpPr/>
          <p:nvPr/>
        </p:nvSpPr>
        <p:spPr>
          <a:xfrm>
            <a:off x="3167270" y="4413250"/>
            <a:ext cx="6096000" cy="1477328"/>
          </a:xfrm>
          <a:prstGeom prst="rect">
            <a:avLst/>
          </a:prstGeom>
        </p:spPr>
        <p:txBody>
          <a:bodyPr>
            <a:spAutoFit/>
          </a:bodyPr>
          <a:lstStyle/>
          <a:p>
            <a:pPr algn="ctr"/>
            <a:r>
              <a:rPr lang="en-US" dirty="0"/>
              <a:t>Julissa </a:t>
            </a:r>
            <a:r>
              <a:rPr lang="en-US" dirty="0" err="1"/>
              <a:t>mateo</a:t>
            </a:r>
            <a:r>
              <a:rPr lang="en-US" dirty="0"/>
              <a:t> </a:t>
            </a:r>
            <a:r>
              <a:rPr lang="en-US" dirty="0" err="1"/>
              <a:t>abad</a:t>
            </a:r>
            <a:endParaRPr lang="en-US" dirty="0"/>
          </a:p>
          <a:p>
            <a:pPr algn="ctr"/>
            <a:r>
              <a:rPr lang="en-US" dirty="0"/>
              <a:t> </a:t>
            </a:r>
            <a:r>
              <a:rPr lang="en-US" dirty="0" err="1"/>
              <a:t>Gerente</a:t>
            </a:r>
            <a:r>
              <a:rPr lang="en-US" dirty="0"/>
              <a:t> </a:t>
            </a:r>
            <a:r>
              <a:rPr lang="en-US" dirty="0" err="1"/>
              <a:t>ti</a:t>
            </a:r>
            <a:r>
              <a:rPr lang="en-US" dirty="0"/>
              <a:t> and </a:t>
            </a:r>
            <a:r>
              <a:rPr lang="en-US" dirty="0" err="1"/>
              <a:t>ecm</a:t>
            </a:r>
            <a:r>
              <a:rPr lang="en-US" dirty="0"/>
              <a:t> Bunker, lead </a:t>
            </a:r>
            <a:r>
              <a:rPr lang="en-US" dirty="0" err="1"/>
              <a:t>mujeresticsrd</a:t>
            </a:r>
            <a:endParaRPr lang="en-US" dirty="0"/>
          </a:p>
          <a:p>
            <a:pPr algn="ctr"/>
            <a:r>
              <a:rPr lang="en-US" dirty="0"/>
              <a:t> / </a:t>
            </a:r>
            <a:r>
              <a:rPr lang="en-US" dirty="0">
                <a:hlinkClick r:id="rId3"/>
              </a:rPr>
              <a:t>Julissammateo@gmail.com</a:t>
            </a:r>
            <a:endParaRPr lang="en-US" dirty="0"/>
          </a:p>
          <a:p>
            <a:pPr algn="ctr"/>
            <a:r>
              <a:rPr lang="en-US" dirty="0"/>
              <a:t>Julissamateo@mujeresticsrd.org</a:t>
            </a:r>
          </a:p>
          <a:p>
            <a:pPr algn="ctr"/>
            <a:r>
              <a:rPr lang="en-US" dirty="0"/>
              <a:t>@</a:t>
            </a:r>
            <a:r>
              <a:rPr lang="en-US" dirty="0" err="1"/>
              <a:t>mateojulissa</a:t>
            </a:r>
            <a:r>
              <a:rPr lang="en-US" dirty="0"/>
              <a:t> or @</a:t>
            </a:r>
            <a:r>
              <a:rPr lang="en-US" dirty="0" err="1"/>
              <a:t>mujeresticsrd</a:t>
            </a:r>
            <a:endParaRPr lang="es-DO"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352915-2442-4AC8-B575-54D8C7F577B6}"/>
              </a:ext>
            </a:extLst>
          </p:cNvPr>
          <p:cNvSpPr>
            <a:spLocks noGrp="1"/>
          </p:cNvSpPr>
          <p:nvPr>
            <p:ph idx="1"/>
          </p:nvPr>
        </p:nvSpPr>
        <p:spPr>
          <a:xfrm>
            <a:off x="4704522" y="738553"/>
            <a:ext cx="6760647" cy="4911969"/>
          </a:xfrm>
        </p:spPr>
        <p:txBody>
          <a:bodyPr>
            <a:normAutofit/>
          </a:bodyPr>
          <a:lstStyle/>
          <a:p>
            <a:pPr algn="ctr"/>
            <a:r>
              <a:rPr lang="en-US" sz="2800" b="1" dirty="0"/>
              <a:t>TDD is the idea that, before you write any code, you write a test that acts as a specification for exactly what that code is supposed to do.</a:t>
            </a:r>
            <a:endParaRPr lang="es-DO" sz="2800" dirty="0"/>
          </a:p>
        </p:txBody>
      </p:sp>
      <p:sp>
        <p:nvSpPr>
          <p:cNvPr id="2" name="Title 1">
            <a:extLst>
              <a:ext uri="{FF2B5EF4-FFF2-40B4-BE49-F238E27FC236}">
                <a16:creationId xmlns:a16="http://schemas.microsoft.com/office/drawing/2014/main" id="{61521A11-612F-43CC-A643-E130474D834B}"/>
              </a:ext>
            </a:extLst>
          </p:cNvPr>
          <p:cNvSpPr>
            <a:spLocks noGrp="1"/>
          </p:cNvSpPr>
          <p:nvPr>
            <p:ph type="title"/>
          </p:nvPr>
        </p:nvSpPr>
        <p:spPr/>
        <p:txBody>
          <a:bodyPr>
            <a:normAutofit/>
          </a:bodyPr>
          <a:lstStyle/>
          <a:p>
            <a:r>
              <a:rPr lang="es-DO" dirty="0"/>
              <a:t>TEST DRIVEN DEVELOPMENT</a:t>
            </a:r>
          </a:p>
        </p:txBody>
      </p:sp>
      <p:pic>
        <p:nvPicPr>
          <p:cNvPr id="16388" name="Picture 4" descr="Image result for tdd c#">
            <a:extLst>
              <a:ext uri="{FF2B5EF4-FFF2-40B4-BE49-F238E27FC236}">
                <a16:creationId xmlns:a16="http://schemas.microsoft.com/office/drawing/2014/main" id="{EE45A6EE-0BCD-40C0-8E35-637702DAA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258" y="2529194"/>
            <a:ext cx="7575411" cy="432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0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A55BFB-FABF-47BF-B70E-F02A37DDF920}"/>
              </a:ext>
            </a:extLst>
          </p:cNvPr>
          <p:cNvSpPr>
            <a:spLocks noGrp="1"/>
          </p:cNvSpPr>
          <p:nvPr>
            <p:ph idx="1"/>
          </p:nvPr>
        </p:nvSpPr>
        <p:spPr/>
        <p:txBody>
          <a:bodyPr/>
          <a:lstStyle/>
          <a:p>
            <a:endParaRPr lang="es-DO"/>
          </a:p>
        </p:txBody>
      </p:sp>
      <p:sp>
        <p:nvSpPr>
          <p:cNvPr id="4" name="Title 3">
            <a:extLst>
              <a:ext uri="{FF2B5EF4-FFF2-40B4-BE49-F238E27FC236}">
                <a16:creationId xmlns:a16="http://schemas.microsoft.com/office/drawing/2014/main" id="{51D2AB20-89C3-460A-85C3-062633C76188}"/>
              </a:ext>
            </a:extLst>
          </p:cNvPr>
          <p:cNvSpPr>
            <a:spLocks noGrp="1"/>
          </p:cNvSpPr>
          <p:nvPr>
            <p:ph type="title"/>
          </p:nvPr>
        </p:nvSpPr>
        <p:spPr/>
        <p:txBody>
          <a:bodyPr/>
          <a:lstStyle/>
          <a:p>
            <a:r>
              <a:rPr lang="es-DO" dirty="0" err="1"/>
              <a:t>Ohh</a:t>
            </a:r>
            <a:r>
              <a:rPr lang="es-DO" dirty="0"/>
              <a:t> </a:t>
            </a:r>
            <a:r>
              <a:rPr lang="es-DO" dirty="0" err="1"/>
              <a:t>nooo</a:t>
            </a:r>
            <a:endParaRPr lang="es-DO" dirty="0"/>
          </a:p>
        </p:txBody>
      </p:sp>
      <p:pic>
        <p:nvPicPr>
          <p:cNvPr id="18434" name="Picture 2" descr="Image result for tester gif">
            <a:extLst>
              <a:ext uri="{FF2B5EF4-FFF2-40B4-BE49-F238E27FC236}">
                <a16:creationId xmlns:a16="http://schemas.microsoft.com/office/drawing/2014/main" id="{5E53C4E7-911F-437E-A2E9-49F25B6AB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294" y="2774460"/>
            <a:ext cx="8304875" cy="35526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07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978" y="838200"/>
            <a:ext cx="11151917" cy="747897"/>
          </a:xfrm>
        </p:spPr>
        <p:txBody>
          <a:bodyPr>
            <a:normAutofit fontScale="90000"/>
          </a:bodyPr>
          <a:lstStyle/>
          <a:p>
            <a:r>
              <a:rPr lang="en-US" dirty="0"/>
              <a:t>What is Unit Testing?</a:t>
            </a:r>
          </a:p>
        </p:txBody>
      </p:sp>
      <p:sp>
        <p:nvSpPr>
          <p:cNvPr id="3" name="Text Placeholder 2"/>
          <p:cNvSpPr>
            <a:spLocks noGrp="1"/>
          </p:cNvSpPr>
          <p:nvPr>
            <p:ph type="body" sz="quarter" idx="10"/>
          </p:nvPr>
        </p:nvSpPr>
        <p:spPr>
          <a:xfrm>
            <a:off x="521491" y="2282970"/>
            <a:ext cx="11149674" cy="3937528"/>
          </a:xfrm>
        </p:spPr>
        <p:txBody>
          <a:bodyPr>
            <a:normAutofit/>
          </a:bodyPr>
          <a:lstStyle/>
          <a:p>
            <a:pPr algn="ctr">
              <a:lnSpc>
                <a:spcPct val="100000"/>
              </a:lnSpc>
              <a:spcAft>
                <a:spcPts val="588"/>
              </a:spcAft>
            </a:pPr>
            <a:r>
              <a:rPr lang="en-US" sz="4800" spc="-71" dirty="0">
                <a:gradFill>
                  <a:gsLst>
                    <a:gs pos="2917">
                      <a:schemeClr val="tx1"/>
                    </a:gs>
                    <a:gs pos="30000">
                      <a:schemeClr val="tx1"/>
                    </a:gs>
                  </a:gsLst>
                  <a:lin ang="5400000" scaled="0"/>
                </a:gradFill>
              </a:rPr>
              <a:t>write tests which exercise the smallest “unit” of code possible.</a:t>
            </a:r>
          </a:p>
        </p:txBody>
      </p:sp>
      <p:pic>
        <p:nvPicPr>
          <p:cNvPr id="19458" name="Picture 2" descr="Image result for unit testing">
            <a:extLst>
              <a:ext uri="{FF2B5EF4-FFF2-40B4-BE49-F238E27FC236}">
                <a16:creationId xmlns:a16="http://schemas.microsoft.com/office/drawing/2014/main" id="{FDE44A32-3CBE-4B10-B666-904B395BE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4094921"/>
            <a:ext cx="27622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049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43" y="785192"/>
            <a:ext cx="11151917" cy="747897"/>
          </a:xfrm>
        </p:spPr>
        <p:txBody>
          <a:bodyPr>
            <a:normAutofit fontScale="90000"/>
          </a:bodyPr>
          <a:lstStyle/>
          <a:p>
            <a:r>
              <a:rPr lang="en-US" dirty="0"/>
              <a:t>What Makes a Good Test?</a:t>
            </a:r>
          </a:p>
        </p:txBody>
      </p:sp>
      <p:sp>
        <p:nvSpPr>
          <p:cNvPr id="3" name="Text Placeholder 2"/>
          <p:cNvSpPr>
            <a:spLocks noGrp="1"/>
          </p:cNvSpPr>
          <p:nvPr>
            <p:ph type="body" sz="quarter" idx="10"/>
          </p:nvPr>
        </p:nvSpPr>
        <p:spPr>
          <a:xfrm>
            <a:off x="523943" y="1817564"/>
            <a:ext cx="11668057" cy="5080192"/>
          </a:xfrm>
        </p:spPr>
        <p:txBody>
          <a:bodyPr/>
          <a:lstStyle/>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They should all be independent and isolated</a:t>
            </a:r>
          </a:p>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Each test should test a single item</a:t>
            </a:r>
          </a:p>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Each test should be clear and readable</a:t>
            </a:r>
          </a:p>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Don’t test the compiler</a:t>
            </a:r>
          </a:p>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Use production quality</a:t>
            </a:r>
          </a:p>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They should be reliable and repeatable</a:t>
            </a:r>
          </a:p>
          <a:p>
            <a:pPr marL="451367" indent="-448193">
              <a:lnSpc>
                <a:spcPct val="100000"/>
              </a:lnSpc>
              <a:spcAft>
                <a:spcPts val="588"/>
              </a:spcAft>
              <a:buFontTx/>
              <a:buChar char="-"/>
            </a:pPr>
            <a:r>
              <a:rPr lang="en-US" sz="2745" spc="-71" dirty="0">
                <a:gradFill>
                  <a:gsLst>
                    <a:gs pos="2917">
                      <a:schemeClr val="tx1"/>
                    </a:gs>
                    <a:gs pos="30000">
                      <a:schemeClr val="tx1"/>
                    </a:gs>
                  </a:gsLst>
                  <a:lin ang="5400000" scaled="0"/>
                </a:gradFill>
              </a:rPr>
              <a:t>They should be valuable</a:t>
            </a:r>
            <a:endParaRPr lang="en-US" dirty="0"/>
          </a:p>
          <a:p>
            <a:endParaRPr lang="en-US" spc="-71" dirty="0">
              <a:gradFill>
                <a:gsLst>
                  <a:gs pos="2917">
                    <a:schemeClr val="tx1"/>
                  </a:gs>
                  <a:gs pos="30000">
                    <a:schemeClr val="tx1"/>
                  </a:gs>
                </a:gsLst>
                <a:lin ang="5400000" scaled="0"/>
              </a:gradFill>
            </a:endParaRPr>
          </a:p>
          <a:p>
            <a:endParaRPr lang="en-US" dirty="0"/>
          </a:p>
        </p:txBody>
      </p:sp>
    </p:spTree>
    <p:extLst>
      <p:ext uri="{BB962C8B-B14F-4D97-AF65-F5344CB8AC3E}">
        <p14:creationId xmlns:p14="http://schemas.microsoft.com/office/powerpoint/2010/main" val="2090863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033014F-B91A-492A-9C87-E1AA4CF23B06}"/>
              </a:ext>
            </a:extLst>
          </p:cNvPr>
          <p:cNvSpPr>
            <a:spLocks noGrp="1"/>
          </p:cNvSpPr>
          <p:nvPr>
            <p:ph type="sldNum" idx="12"/>
          </p:nvPr>
        </p:nvSpPr>
        <p:spPr/>
        <p:txBody>
          <a:bodyPr/>
          <a:lstStyle/>
          <a:p>
            <a:fld id="{4C460DE2-C5AA-49E9-AFFF-A952BF1C2B0D}" type="slidenum">
              <a:rPr lang="en-GB" altLang="es-DO"/>
              <a:pPr/>
              <a:t>7</a:t>
            </a:fld>
            <a:endParaRPr lang="en-GB" altLang="es-DO"/>
          </a:p>
        </p:txBody>
      </p:sp>
      <p:sp>
        <p:nvSpPr>
          <p:cNvPr id="8193" name="Rectangle 1">
            <a:extLst>
              <a:ext uri="{FF2B5EF4-FFF2-40B4-BE49-F238E27FC236}">
                <a16:creationId xmlns:a16="http://schemas.microsoft.com/office/drawing/2014/main" id="{B1979B4C-691A-4B28-BD3B-0C8906E587F6}"/>
              </a:ext>
            </a:extLst>
          </p:cNvPr>
          <p:cNvSpPr>
            <a:spLocks noGrp="1" noChangeArrowheads="1"/>
          </p:cNvSpPr>
          <p:nvPr>
            <p:ph type="title"/>
          </p:nvPr>
        </p:nvSpPr>
        <p:spPr>
          <a:xfrm>
            <a:off x="1189383" y="1166432"/>
            <a:ext cx="7772400" cy="523220"/>
          </a:xfrm>
          <a:ln/>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DO" dirty="0"/>
              <a:t>What can be tested?</a:t>
            </a:r>
          </a:p>
        </p:txBody>
      </p:sp>
      <p:sp>
        <p:nvSpPr>
          <p:cNvPr id="8194" name="Rectangle 2">
            <a:extLst>
              <a:ext uri="{FF2B5EF4-FFF2-40B4-BE49-F238E27FC236}">
                <a16:creationId xmlns:a16="http://schemas.microsoft.com/office/drawing/2014/main" id="{979E6C25-6753-4013-B9C7-A0EDFF56E267}"/>
              </a:ext>
            </a:extLst>
          </p:cNvPr>
          <p:cNvSpPr>
            <a:spLocks noGrp="1" noChangeArrowheads="1"/>
          </p:cNvSpPr>
          <p:nvPr>
            <p:ph type="body" idx="1"/>
          </p:nvPr>
        </p:nvSpPr>
        <p:spPr>
          <a:xfrm>
            <a:off x="2209800" y="1828801"/>
            <a:ext cx="7772400" cy="369332"/>
          </a:xfrm>
          <a:ln/>
        </p:spPr>
        <p:txBody>
          <a:bodyPr>
            <a:spAutoFit/>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DO" dirty="0"/>
          </a:p>
        </p:txBody>
      </p:sp>
      <p:graphicFrame>
        <p:nvGraphicFramePr>
          <p:cNvPr id="2" name="Diagram 1">
            <a:extLst>
              <a:ext uri="{FF2B5EF4-FFF2-40B4-BE49-F238E27FC236}">
                <a16:creationId xmlns:a16="http://schemas.microsoft.com/office/drawing/2014/main" id="{315F8D22-D731-45F4-8F54-60F81E9108CF}"/>
              </a:ext>
            </a:extLst>
          </p:cNvPr>
          <p:cNvGraphicFramePr/>
          <p:nvPr>
            <p:extLst>
              <p:ext uri="{D42A27DB-BD31-4B8C-83A1-F6EECF244321}">
                <p14:modId xmlns:p14="http://schemas.microsoft.com/office/powerpoint/2010/main" val="1019642691"/>
              </p:ext>
            </p:extLst>
          </p:nvPr>
        </p:nvGraphicFramePr>
        <p:xfrm>
          <a:off x="4496905" y="27290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nodePh="1">
                                  <p:stCondLst>
                                    <p:cond delay="0"/>
                                  </p:stCondLst>
                                  <p:endCondLst>
                                    <p:cond evt="begin" delay="0">
                                      <p:tn val="5"/>
                                    </p:cond>
                                  </p:end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AD5603E-BDE8-4AA9-B366-13ADA4D10EFD}"/>
              </a:ext>
            </a:extLst>
          </p:cNvPr>
          <p:cNvSpPr>
            <a:spLocks noGrp="1" noChangeArrowheads="1"/>
          </p:cNvSpPr>
          <p:nvPr>
            <p:ph type="title"/>
          </p:nvPr>
        </p:nvSpPr>
        <p:spPr>
          <a:xfrm>
            <a:off x="689113" y="1104900"/>
            <a:ext cx="9956800" cy="533400"/>
          </a:xfrm>
        </p:spPr>
        <p:txBody>
          <a:bodyPr/>
          <a:lstStyle/>
          <a:p>
            <a:r>
              <a:rPr lang="en-US" altLang="es-DO"/>
              <a:t>Traditional Testing</a:t>
            </a:r>
          </a:p>
        </p:txBody>
      </p:sp>
      <p:sp>
        <p:nvSpPr>
          <p:cNvPr id="133171" name="Rectangle 51">
            <a:extLst>
              <a:ext uri="{FF2B5EF4-FFF2-40B4-BE49-F238E27FC236}">
                <a16:creationId xmlns:a16="http://schemas.microsoft.com/office/drawing/2014/main" id="{6443F93A-F352-474D-9C16-4ED1F236992D}"/>
              </a:ext>
            </a:extLst>
          </p:cNvPr>
          <p:cNvSpPr>
            <a:spLocks noGrp="1" noChangeArrowheads="1"/>
          </p:cNvSpPr>
          <p:nvPr>
            <p:ph type="body" sz="half" idx="1"/>
          </p:nvPr>
        </p:nvSpPr>
        <p:spPr/>
        <p:txBody>
          <a:bodyPr/>
          <a:lstStyle/>
          <a:p>
            <a:r>
              <a:rPr lang="en-US" altLang="es-DO" sz="2400"/>
              <a:t>Test the system as a whole</a:t>
            </a:r>
          </a:p>
          <a:p>
            <a:r>
              <a:rPr lang="en-US" altLang="es-DO" sz="2400"/>
              <a:t>Individual components rarely tested</a:t>
            </a:r>
          </a:p>
          <a:p>
            <a:r>
              <a:rPr lang="en-US" altLang="es-DO" sz="2400"/>
              <a:t>Errors go undetected</a:t>
            </a:r>
          </a:p>
          <a:p>
            <a:r>
              <a:rPr lang="en-US" altLang="es-DO" sz="2400"/>
              <a:t>Isolation of errors difficult to track down</a:t>
            </a:r>
          </a:p>
        </p:txBody>
      </p:sp>
      <p:sp>
        <p:nvSpPr>
          <p:cNvPr id="133156" name="AutoShape 36">
            <a:extLst>
              <a:ext uri="{FF2B5EF4-FFF2-40B4-BE49-F238E27FC236}">
                <a16:creationId xmlns:a16="http://schemas.microsoft.com/office/drawing/2014/main" id="{E60B0A57-597D-4C02-ACEE-153C05403F54}"/>
              </a:ext>
            </a:extLst>
          </p:cNvPr>
          <p:cNvSpPr>
            <a:spLocks noChangeArrowheads="1"/>
          </p:cNvSpPr>
          <p:nvPr/>
        </p:nvSpPr>
        <p:spPr bwMode="auto">
          <a:xfrm>
            <a:off x="5905500" y="1828800"/>
            <a:ext cx="990600" cy="838200"/>
          </a:xfrm>
          <a:prstGeom prst="rightArrow">
            <a:avLst>
              <a:gd name="adj1" fmla="val 50000"/>
              <a:gd name="adj2" fmla="val 29545"/>
            </a:avLst>
          </a:prstGeom>
          <a:solidFill>
            <a:srgbClr val="315FA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grpSp>
        <p:nvGrpSpPr>
          <p:cNvPr id="133237" name="Group 117">
            <a:extLst>
              <a:ext uri="{FF2B5EF4-FFF2-40B4-BE49-F238E27FC236}">
                <a16:creationId xmlns:a16="http://schemas.microsoft.com/office/drawing/2014/main" id="{0A516510-41C5-48D4-892E-C68BFB96AA84}"/>
              </a:ext>
            </a:extLst>
          </p:cNvPr>
          <p:cNvGrpSpPr>
            <a:grpSpLocks/>
          </p:cNvGrpSpPr>
          <p:nvPr/>
        </p:nvGrpSpPr>
        <p:grpSpPr bwMode="auto">
          <a:xfrm>
            <a:off x="6896100" y="1905000"/>
            <a:ext cx="2971800" cy="3810000"/>
            <a:chOff x="3384" y="1200"/>
            <a:chExt cx="1872" cy="2400"/>
          </a:xfrm>
        </p:grpSpPr>
        <p:sp>
          <p:nvSpPr>
            <p:cNvPr id="133173" name="Rectangle 53">
              <a:extLst>
                <a:ext uri="{FF2B5EF4-FFF2-40B4-BE49-F238E27FC236}">
                  <a16:creationId xmlns:a16="http://schemas.microsoft.com/office/drawing/2014/main" id="{9E2D0801-746A-47A3-804F-608033A036A4}"/>
                </a:ext>
              </a:extLst>
            </p:cNvPr>
            <p:cNvSpPr>
              <a:spLocks noChangeArrowheads="1"/>
            </p:cNvSpPr>
            <p:nvPr/>
          </p:nvSpPr>
          <p:spPr bwMode="auto">
            <a:xfrm>
              <a:off x="3552" y="1872"/>
              <a:ext cx="288" cy="384"/>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74" name="Rectangle 54">
              <a:extLst>
                <a:ext uri="{FF2B5EF4-FFF2-40B4-BE49-F238E27FC236}">
                  <a16:creationId xmlns:a16="http://schemas.microsoft.com/office/drawing/2014/main" id="{94677B45-F7F3-409F-ADB2-6828D321B562}"/>
                </a:ext>
              </a:extLst>
            </p:cNvPr>
            <p:cNvSpPr>
              <a:spLocks noChangeArrowheads="1"/>
            </p:cNvSpPr>
            <p:nvPr/>
          </p:nvSpPr>
          <p:spPr bwMode="auto">
            <a:xfrm>
              <a:off x="4368" y="1872"/>
              <a:ext cx="240"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75" name="Rectangle 55">
              <a:extLst>
                <a:ext uri="{FF2B5EF4-FFF2-40B4-BE49-F238E27FC236}">
                  <a16:creationId xmlns:a16="http://schemas.microsoft.com/office/drawing/2014/main" id="{C1FD7DA1-9828-4CF0-884C-40A8BFD78E4B}"/>
                </a:ext>
              </a:extLst>
            </p:cNvPr>
            <p:cNvSpPr>
              <a:spLocks noChangeArrowheads="1"/>
            </p:cNvSpPr>
            <p:nvPr/>
          </p:nvSpPr>
          <p:spPr bwMode="auto">
            <a:xfrm>
              <a:off x="3552" y="1344"/>
              <a:ext cx="408"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76" name="Rectangle 56">
              <a:extLst>
                <a:ext uri="{FF2B5EF4-FFF2-40B4-BE49-F238E27FC236}">
                  <a16:creationId xmlns:a16="http://schemas.microsoft.com/office/drawing/2014/main" id="{23673BAD-E8DE-4BCE-A569-343BA0C86630}"/>
                </a:ext>
              </a:extLst>
            </p:cNvPr>
            <p:cNvSpPr>
              <a:spLocks noChangeArrowheads="1"/>
            </p:cNvSpPr>
            <p:nvPr/>
          </p:nvSpPr>
          <p:spPr bwMode="auto">
            <a:xfrm>
              <a:off x="3960" y="1344"/>
              <a:ext cx="648"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77" name="Rectangle 57">
              <a:extLst>
                <a:ext uri="{FF2B5EF4-FFF2-40B4-BE49-F238E27FC236}">
                  <a16:creationId xmlns:a16="http://schemas.microsoft.com/office/drawing/2014/main" id="{BC8CE419-9B77-4A05-A6B0-5F3B041D7582}"/>
                </a:ext>
              </a:extLst>
            </p:cNvPr>
            <p:cNvSpPr>
              <a:spLocks noChangeArrowheads="1"/>
            </p:cNvSpPr>
            <p:nvPr/>
          </p:nvSpPr>
          <p:spPr bwMode="auto">
            <a:xfrm>
              <a:off x="4608" y="1344"/>
              <a:ext cx="528" cy="384"/>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78" name="Rectangle 58">
              <a:extLst>
                <a:ext uri="{FF2B5EF4-FFF2-40B4-BE49-F238E27FC236}">
                  <a16:creationId xmlns:a16="http://schemas.microsoft.com/office/drawing/2014/main" id="{8F86240D-A76C-4251-9E99-467DB1198F55}"/>
                </a:ext>
              </a:extLst>
            </p:cNvPr>
            <p:cNvSpPr>
              <a:spLocks noChangeArrowheads="1"/>
            </p:cNvSpPr>
            <p:nvPr/>
          </p:nvSpPr>
          <p:spPr bwMode="auto">
            <a:xfrm>
              <a:off x="4608" y="1728"/>
              <a:ext cx="528" cy="67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79" name="Rectangle 59">
              <a:extLst>
                <a:ext uri="{FF2B5EF4-FFF2-40B4-BE49-F238E27FC236}">
                  <a16:creationId xmlns:a16="http://schemas.microsoft.com/office/drawing/2014/main" id="{6A00DEC9-2DF3-49B9-B5B3-6E1EE1E071CE}"/>
                </a:ext>
              </a:extLst>
            </p:cNvPr>
            <p:cNvSpPr>
              <a:spLocks noChangeArrowheads="1"/>
            </p:cNvSpPr>
            <p:nvPr/>
          </p:nvSpPr>
          <p:spPr bwMode="auto">
            <a:xfrm>
              <a:off x="3552" y="2400"/>
              <a:ext cx="528" cy="720"/>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0" name="Rectangle 60">
              <a:extLst>
                <a:ext uri="{FF2B5EF4-FFF2-40B4-BE49-F238E27FC236}">
                  <a16:creationId xmlns:a16="http://schemas.microsoft.com/office/drawing/2014/main" id="{55FCD406-D080-4A02-A92C-B3318AD7943D}"/>
                </a:ext>
              </a:extLst>
            </p:cNvPr>
            <p:cNvSpPr>
              <a:spLocks noChangeArrowheads="1"/>
            </p:cNvSpPr>
            <p:nvPr/>
          </p:nvSpPr>
          <p:spPr bwMode="auto">
            <a:xfrm>
              <a:off x="4080" y="2400"/>
              <a:ext cx="1056" cy="28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1" name="Rectangle 61">
              <a:extLst>
                <a:ext uri="{FF2B5EF4-FFF2-40B4-BE49-F238E27FC236}">
                  <a16:creationId xmlns:a16="http://schemas.microsoft.com/office/drawing/2014/main" id="{53496873-3B2B-4426-930C-7E5A41605CC6}"/>
                </a:ext>
              </a:extLst>
            </p:cNvPr>
            <p:cNvSpPr>
              <a:spLocks noChangeArrowheads="1"/>
            </p:cNvSpPr>
            <p:nvPr/>
          </p:nvSpPr>
          <p:spPr bwMode="auto">
            <a:xfrm>
              <a:off x="3552" y="3120"/>
              <a:ext cx="528" cy="336"/>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2" name="Rectangle 62">
              <a:extLst>
                <a:ext uri="{FF2B5EF4-FFF2-40B4-BE49-F238E27FC236}">
                  <a16:creationId xmlns:a16="http://schemas.microsoft.com/office/drawing/2014/main" id="{C016CDA8-7741-49D0-9DD4-23103019E6FD}"/>
                </a:ext>
              </a:extLst>
            </p:cNvPr>
            <p:cNvSpPr>
              <a:spLocks noChangeArrowheads="1"/>
            </p:cNvSpPr>
            <p:nvPr/>
          </p:nvSpPr>
          <p:spPr bwMode="auto">
            <a:xfrm>
              <a:off x="4488" y="3264"/>
              <a:ext cx="120"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3" name="Rectangle 63">
              <a:extLst>
                <a:ext uri="{FF2B5EF4-FFF2-40B4-BE49-F238E27FC236}">
                  <a16:creationId xmlns:a16="http://schemas.microsoft.com/office/drawing/2014/main" id="{D2EB0506-0DD7-4A11-8D43-1ADC3CC527DE}"/>
                </a:ext>
              </a:extLst>
            </p:cNvPr>
            <p:cNvSpPr>
              <a:spLocks noChangeArrowheads="1"/>
            </p:cNvSpPr>
            <p:nvPr/>
          </p:nvSpPr>
          <p:spPr bwMode="auto">
            <a:xfrm>
              <a:off x="4608" y="2688"/>
              <a:ext cx="528" cy="76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4" name="Rectangle 64">
              <a:extLst>
                <a:ext uri="{FF2B5EF4-FFF2-40B4-BE49-F238E27FC236}">
                  <a16:creationId xmlns:a16="http://schemas.microsoft.com/office/drawing/2014/main" id="{2F7A7E67-1BFA-4422-8D0B-082E3FC69FB9}"/>
                </a:ext>
              </a:extLst>
            </p:cNvPr>
            <p:cNvSpPr>
              <a:spLocks noChangeArrowheads="1"/>
            </p:cNvSpPr>
            <p:nvPr/>
          </p:nvSpPr>
          <p:spPr bwMode="auto">
            <a:xfrm>
              <a:off x="3384" y="1200"/>
              <a:ext cx="1872" cy="2400"/>
            </a:xfrm>
            <a:prstGeom prst="rect">
              <a:avLst/>
            </a:prstGeom>
            <a:noFill/>
            <a:ln w="38100">
              <a:solidFill>
                <a:srgbClr val="FFFF00"/>
              </a:solidFill>
              <a:miter lim="800000"/>
              <a:headEnd type="none" w="sm" len="sm"/>
              <a:tailEnd type="none" w="sm" len="sm"/>
            </a:ln>
            <a:effectLst/>
            <a:extLst>
              <a:ext uri="{909E8E84-426E-40DD-AFC4-6F175D3DCCD1}">
                <a14:hiddenFill xmlns:a14="http://schemas.microsoft.com/office/drawing/2010/main">
                  <a:solidFill>
                    <a:srgbClr val="315FA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5" name="Rectangle 65">
              <a:extLst>
                <a:ext uri="{FF2B5EF4-FFF2-40B4-BE49-F238E27FC236}">
                  <a16:creationId xmlns:a16="http://schemas.microsoft.com/office/drawing/2014/main" id="{7E0BB5C9-AA29-4A27-AD49-A3CFB5F4D30A}"/>
                </a:ext>
              </a:extLst>
            </p:cNvPr>
            <p:cNvSpPr>
              <a:spLocks noChangeArrowheads="1"/>
            </p:cNvSpPr>
            <p:nvPr/>
          </p:nvSpPr>
          <p:spPr bwMode="auto">
            <a:xfrm>
              <a:off x="3840" y="1872"/>
              <a:ext cx="528"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6" name="Rectangle 66">
              <a:extLst>
                <a:ext uri="{FF2B5EF4-FFF2-40B4-BE49-F238E27FC236}">
                  <a16:creationId xmlns:a16="http://schemas.microsoft.com/office/drawing/2014/main" id="{9FB1B30B-18EA-4C94-A764-2FE496D6A7B2}"/>
                </a:ext>
              </a:extLst>
            </p:cNvPr>
            <p:cNvSpPr>
              <a:spLocks noChangeArrowheads="1"/>
            </p:cNvSpPr>
            <p:nvPr/>
          </p:nvSpPr>
          <p:spPr bwMode="auto">
            <a:xfrm>
              <a:off x="4080" y="2064"/>
              <a:ext cx="288"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7" name="Rectangle 67">
              <a:extLst>
                <a:ext uri="{FF2B5EF4-FFF2-40B4-BE49-F238E27FC236}">
                  <a16:creationId xmlns:a16="http://schemas.microsoft.com/office/drawing/2014/main" id="{A0DFEA42-DFD3-482F-AFF7-CC8ECA03FD68}"/>
                </a:ext>
              </a:extLst>
            </p:cNvPr>
            <p:cNvSpPr>
              <a:spLocks noChangeArrowheads="1"/>
            </p:cNvSpPr>
            <p:nvPr/>
          </p:nvSpPr>
          <p:spPr bwMode="auto">
            <a:xfrm>
              <a:off x="3552" y="2256"/>
              <a:ext cx="816" cy="144"/>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8" name="Rectangle 68">
              <a:extLst>
                <a:ext uri="{FF2B5EF4-FFF2-40B4-BE49-F238E27FC236}">
                  <a16:creationId xmlns:a16="http://schemas.microsoft.com/office/drawing/2014/main" id="{51CDEB08-A9DB-478E-B410-ABBDD1AE0C58}"/>
                </a:ext>
              </a:extLst>
            </p:cNvPr>
            <p:cNvSpPr>
              <a:spLocks noChangeArrowheads="1"/>
            </p:cNvSpPr>
            <p:nvPr/>
          </p:nvSpPr>
          <p:spPr bwMode="auto">
            <a:xfrm>
              <a:off x="3840" y="2064"/>
              <a:ext cx="240" cy="192"/>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89" name="Rectangle 69">
              <a:extLst>
                <a:ext uri="{FF2B5EF4-FFF2-40B4-BE49-F238E27FC236}">
                  <a16:creationId xmlns:a16="http://schemas.microsoft.com/office/drawing/2014/main" id="{6C648F4E-62EE-4405-A2C8-9174BB853062}"/>
                </a:ext>
              </a:extLst>
            </p:cNvPr>
            <p:cNvSpPr>
              <a:spLocks noChangeArrowheads="1"/>
            </p:cNvSpPr>
            <p:nvPr/>
          </p:nvSpPr>
          <p:spPr bwMode="auto">
            <a:xfrm>
              <a:off x="4080" y="2928"/>
              <a:ext cx="408" cy="528"/>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90" name="Rectangle 70">
              <a:extLst>
                <a:ext uri="{FF2B5EF4-FFF2-40B4-BE49-F238E27FC236}">
                  <a16:creationId xmlns:a16="http://schemas.microsoft.com/office/drawing/2014/main" id="{644AB690-BF48-49AE-BD76-447A86F58C72}"/>
                </a:ext>
              </a:extLst>
            </p:cNvPr>
            <p:cNvSpPr>
              <a:spLocks noChangeArrowheads="1"/>
            </p:cNvSpPr>
            <p:nvPr/>
          </p:nvSpPr>
          <p:spPr bwMode="auto">
            <a:xfrm>
              <a:off x="4488" y="2688"/>
              <a:ext cx="120" cy="576"/>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191" name="Rectangle 71">
              <a:extLst>
                <a:ext uri="{FF2B5EF4-FFF2-40B4-BE49-F238E27FC236}">
                  <a16:creationId xmlns:a16="http://schemas.microsoft.com/office/drawing/2014/main" id="{7252C59A-368A-4373-A471-D953E912BAD3}"/>
                </a:ext>
              </a:extLst>
            </p:cNvPr>
            <p:cNvSpPr>
              <a:spLocks noChangeArrowheads="1"/>
            </p:cNvSpPr>
            <p:nvPr/>
          </p:nvSpPr>
          <p:spPr bwMode="auto">
            <a:xfrm>
              <a:off x="4080" y="2688"/>
              <a:ext cx="408" cy="240"/>
            </a:xfrm>
            <a:prstGeom prst="rect">
              <a:avLst/>
            </a:prstGeom>
            <a:solidFill>
              <a:schemeClr val="hlink"/>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grpSp>
      <p:sp>
        <p:nvSpPr>
          <p:cNvPr id="133213" name="Rectangle 93">
            <a:extLst>
              <a:ext uri="{FF2B5EF4-FFF2-40B4-BE49-F238E27FC236}">
                <a16:creationId xmlns:a16="http://schemas.microsoft.com/office/drawing/2014/main" id="{F1072BA5-36F7-46C0-9F6C-ABE96DFEBC1B}"/>
              </a:ext>
            </a:extLst>
          </p:cNvPr>
          <p:cNvSpPr>
            <a:spLocks noChangeArrowheads="1"/>
          </p:cNvSpPr>
          <p:nvPr/>
        </p:nvSpPr>
        <p:spPr bwMode="auto">
          <a:xfrm>
            <a:off x="8001000" y="3276600"/>
            <a:ext cx="457200" cy="3048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215" name="Rectangle 95">
            <a:extLst>
              <a:ext uri="{FF2B5EF4-FFF2-40B4-BE49-F238E27FC236}">
                <a16:creationId xmlns:a16="http://schemas.microsoft.com/office/drawing/2014/main" id="{CB4BAF4F-C094-4FB6-A5F3-0F443A10DBDD}"/>
              </a:ext>
            </a:extLst>
          </p:cNvPr>
          <p:cNvSpPr>
            <a:spLocks noChangeArrowheads="1"/>
          </p:cNvSpPr>
          <p:nvPr/>
        </p:nvSpPr>
        <p:spPr bwMode="auto">
          <a:xfrm>
            <a:off x="8001000" y="4267200"/>
            <a:ext cx="647700" cy="3810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216" name="Rectangle 96">
            <a:extLst>
              <a:ext uri="{FF2B5EF4-FFF2-40B4-BE49-F238E27FC236}">
                <a16:creationId xmlns:a16="http://schemas.microsoft.com/office/drawing/2014/main" id="{4293348D-460C-43E2-8C79-52BF1BA7C00B}"/>
              </a:ext>
            </a:extLst>
          </p:cNvPr>
          <p:cNvSpPr>
            <a:spLocks noChangeArrowheads="1"/>
          </p:cNvSpPr>
          <p:nvPr/>
        </p:nvSpPr>
        <p:spPr bwMode="auto">
          <a:xfrm>
            <a:off x="8648700" y="5181600"/>
            <a:ext cx="190500" cy="3048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33217" name="Rectangle 97">
            <a:extLst>
              <a:ext uri="{FF2B5EF4-FFF2-40B4-BE49-F238E27FC236}">
                <a16:creationId xmlns:a16="http://schemas.microsoft.com/office/drawing/2014/main" id="{EB337139-3982-4429-9E8E-CB62056C4753}"/>
              </a:ext>
            </a:extLst>
          </p:cNvPr>
          <p:cNvSpPr>
            <a:spLocks noChangeArrowheads="1"/>
          </p:cNvSpPr>
          <p:nvPr/>
        </p:nvSpPr>
        <p:spPr bwMode="auto">
          <a:xfrm>
            <a:off x="8839200" y="2133600"/>
            <a:ext cx="838200" cy="609600"/>
          </a:xfrm>
          <a:prstGeom prst="rect">
            <a:avLst/>
          </a:prstGeom>
          <a:solidFill>
            <a:srgbClr val="315FA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217"/>
                                        </p:tgtEl>
                                        <p:attrNameLst>
                                          <p:attrName>style.visibility</p:attrName>
                                        </p:attrNameLst>
                                      </p:cBhvr>
                                      <p:to>
                                        <p:strVal val="visible"/>
                                      </p:to>
                                    </p:set>
                                    <p:animEffect transition="in" filter="dissolve">
                                      <p:cBhvr>
                                        <p:cTn id="7" dur="500"/>
                                        <p:tgtEl>
                                          <p:spTgt spid="13321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33213"/>
                                        </p:tgtEl>
                                        <p:attrNameLst>
                                          <p:attrName>style.visibility</p:attrName>
                                        </p:attrNameLst>
                                      </p:cBhvr>
                                      <p:to>
                                        <p:strVal val="visible"/>
                                      </p:to>
                                    </p:set>
                                    <p:animEffect transition="in" filter="dissolve">
                                      <p:cBhvr>
                                        <p:cTn id="11" dur="500"/>
                                        <p:tgtEl>
                                          <p:spTgt spid="133213"/>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33215"/>
                                        </p:tgtEl>
                                        <p:attrNameLst>
                                          <p:attrName>style.visibility</p:attrName>
                                        </p:attrNameLst>
                                      </p:cBhvr>
                                      <p:to>
                                        <p:strVal val="visible"/>
                                      </p:to>
                                    </p:set>
                                    <p:animEffect transition="in" filter="dissolve">
                                      <p:cBhvr>
                                        <p:cTn id="15" dur="500"/>
                                        <p:tgtEl>
                                          <p:spTgt spid="133215"/>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33216"/>
                                        </p:tgtEl>
                                        <p:attrNameLst>
                                          <p:attrName>style.visibility</p:attrName>
                                        </p:attrNameLst>
                                      </p:cBhvr>
                                      <p:to>
                                        <p:strVal val="visible"/>
                                      </p:to>
                                    </p:set>
                                    <p:animEffect transition="in" filter="dissolve">
                                      <p:cBhvr>
                                        <p:cTn id="19" dur="500"/>
                                        <p:tgtEl>
                                          <p:spTgt spid="133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13" name="Rectangle 25">
            <a:extLst>
              <a:ext uri="{FF2B5EF4-FFF2-40B4-BE49-F238E27FC236}">
                <a16:creationId xmlns:a16="http://schemas.microsoft.com/office/drawing/2014/main" id="{023196CF-6220-427B-83CA-FC0381B3A163}"/>
              </a:ext>
            </a:extLst>
          </p:cNvPr>
          <p:cNvSpPr>
            <a:spLocks noChangeArrowheads="1"/>
          </p:cNvSpPr>
          <p:nvPr/>
        </p:nvSpPr>
        <p:spPr bwMode="auto">
          <a:xfrm>
            <a:off x="8001000" y="3276600"/>
            <a:ext cx="457200" cy="3048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14" name="Rectangle 26">
            <a:extLst>
              <a:ext uri="{FF2B5EF4-FFF2-40B4-BE49-F238E27FC236}">
                <a16:creationId xmlns:a16="http://schemas.microsoft.com/office/drawing/2014/main" id="{94CE5B01-1714-417F-8B0B-CB7AFB31412C}"/>
              </a:ext>
            </a:extLst>
          </p:cNvPr>
          <p:cNvSpPr>
            <a:spLocks noChangeArrowheads="1"/>
          </p:cNvSpPr>
          <p:nvPr/>
        </p:nvSpPr>
        <p:spPr bwMode="auto">
          <a:xfrm>
            <a:off x="8001000" y="4267200"/>
            <a:ext cx="647700" cy="3810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15" name="Rectangle 27">
            <a:extLst>
              <a:ext uri="{FF2B5EF4-FFF2-40B4-BE49-F238E27FC236}">
                <a16:creationId xmlns:a16="http://schemas.microsoft.com/office/drawing/2014/main" id="{B028D2C3-828E-452D-81EC-09D0B7B3E443}"/>
              </a:ext>
            </a:extLst>
          </p:cNvPr>
          <p:cNvSpPr>
            <a:spLocks noChangeArrowheads="1"/>
          </p:cNvSpPr>
          <p:nvPr/>
        </p:nvSpPr>
        <p:spPr bwMode="auto">
          <a:xfrm>
            <a:off x="8648700" y="5181600"/>
            <a:ext cx="190500" cy="3048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16" name="Rectangle 28">
            <a:extLst>
              <a:ext uri="{FF2B5EF4-FFF2-40B4-BE49-F238E27FC236}">
                <a16:creationId xmlns:a16="http://schemas.microsoft.com/office/drawing/2014/main" id="{B5251F93-5929-432A-A3E2-0DD81BF8E700}"/>
              </a:ext>
            </a:extLst>
          </p:cNvPr>
          <p:cNvSpPr>
            <a:spLocks noChangeArrowheads="1"/>
          </p:cNvSpPr>
          <p:nvPr/>
        </p:nvSpPr>
        <p:spPr bwMode="auto">
          <a:xfrm>
            <a:off x="8839200" y="2133600"/>
            <a:ext cx="838200" cy="609600"/>
          </a:xfrm>
          <a:prstGeom prst="rect">
            <a:avLst/>
          </a:prstGeom>
          <a:solidFill>
            <a:srgbClr val="315FAF"/>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890" name="Rectangle 2">
            <a:extLst>
              <a:ext uri="{FF2B5EF4-FFF2-40B4-BE49-F238E27FC236}">
                <a16:creationId xmlns:a16="http://schemas.microsoft.com/office/drawing/2014/main" id="{77D89228-CE90-401F-8558-B2B06449E8B5}"/>
              </a:ext>
            </a:extLst>
          </p:cNvPr>
          <p:cNvSpPr>
            <a:spLocks noGrp="1" noChangeArrowheads="1"/>
          </p:cNvSpPr>
          <p:nvPr>
            <p:ph type="title"/>
          </p:nvPr>
        </p:nvSpPr>
        <p:spPr/>
        <p:txBody>
          <a:bodyPr/>
          <a:lstStyle/>
          <a:p>
            <a:r>
              <a:rPr lang="en-US" altLang="es-DO"/>
              <a:t>Unit Testing</a:t>
            </a:r>
          </a:p>
        </p:txBody>
      </p:sp>
      <p:sp>
        <p:nvSpPr>
          <p:cNvPr id="165891" name="Rectangle 3">
            <a:extLst>
              <a:ext uri="{FF2B5EF4-FFF2-40B4-BE49-F238E27FC236}">
                <a16:creationId xmlns:a16="http://schemas.microsoft.com/office/drawing/2014/main" id="{ECFED4F8-E465-41B9-A159-2A1C393777A6}"/>
              </a:ext>
            </a:extLst>
          </p:cNvPr>
          <p:cNvSpPr>
            <a:spLocks noGrp="1" noChangeArrowheads="1"/>
          </p:cNvSpPr>
          <p:nvPr>
            <p:ph type="body" sz="half" idx="1"/>
          </p:nvPr>
        </p:nvSpPr>
        <p:spPr/>
        <p:txBody>
          <a:bodyPr/>
          <a:lstStyle/>
          <a:p>
            <a:r>
              <a:rPr lang="en-US" altLang="es-DO" sz="2400"/>
              <a:t>Each part tested individually</a:t>
            </a:r>
          </a:p>
          <a:p>
            <a:r>
              <a:rPr lang="en-US" altLang="es-DO" sz="2400"/>
              <a:t>All components tested at least once</a:t>
            </a:r>
          </a:p>
          <a:p>
            <a:r>
              <a:rPr lang="en-US" altLang="es-DO" sz="2400"/>
              <a:t>Errors picked up earlier</a:t>
            </a:r>
          </a:p>
          <a:p>
            <a:r>
              <a:rPr lang="en-US" altLang="es-DO" sz="2400"/>
              <a:t>Scope is smaller, easier to fix errors</a:t>
            </a:r>
          </a:p>
        </p:txBody>
      </p:sp>
      <p:sp>
        <p:nvSpPr>
          <p:cNvPr id="165894" name="Rectangle 6">
            <a:extLst>
              <a:ext uri="{FF2B5EF4-FFF2-40B4-BE49-F238E27FC236}">
                <a16:creationId xmlns:a16="http://schemas.microsoft.com/office/drawing/2014/main" id="{54725E70-CB96-43DF-9926-A30B2A9E81F0}"/>
              </a:ext>
            </a:extLst>
          </p:cNvPr>
          <p:cNvSpPr>
            <a:spLocks noChangeArrowheads="1"/>
          </p:cNvSpPr>
          <p:nvPr/>
        </p:nvSpPr>
        <p:spPr bwMode="auto">
          <a:xfrm>
            <a:off x="7162800" y="2971800"/>
            <a:ext cx="457200" cy="6096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895" name="Rectangle 7">
            <a:extLst>
              <a:ext uri="{FF2B5EF4-FFF2-40B4-BE49-F238E27FC236}">
                <a16:creationId xmlns:a16="http://schemas.microsoft.com/office/drawing/2014/main" id="{96D821C9-E389-4899-89E9-544C93BD1B43}"/>
              </a:ext>
            </a:extLst>
          </p:cNvPr>
          <p:cNvSpPr>
            <a:spLocks noChangeArrowheads="1"/>
          </p:cNvSpPr>
          <p:nvPr/>
        </p:nvSpPr>
        <p:spPr bwMode="auto">
          <a:xfrm>
            <a:off x="8458200" y="2971800"/>
            <a:ext cx="3810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896" name="Rectangle 8">
            <a:extLst>
              <a:ext uri="{FF2B5EF4-FFF2-40B4-BE49-F238E27FC236}">
                <a16:creationId xmlns:a16="http://schemas.microsoft.com/office/drawing/2014/main" id="{80020CCF-68E9-40FA-84ED-10EBB95AE2EE}"/>
              </a:ext>
            </a:extLst>
          </p:cNvPr>
          <p:cNvSpPr>
            <a:spLocks noChangeArrowheads="1"/>
          </p:cNvSpPr>
          <p:nvPr/>
        </p:nvSpPr>
        <p:spPr bwMode="auto">
          <a:xfrm>
            <a:off x="7162800" y="2133600"/>
            <a:ext cx="6477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897" name="Rectangle 9">
            <a:extLst>
              <a:ext uri="{FF2B5EF4-FFF2-40B4-BE49-F238E27FC236}">
                <a16:creationId xmlns:a16="http://schemas.microsoft.com/office/drawing/2014/main" id="{04C279EA-EE43-407B-88AF-796B1B4C35C3}"/>
              </a:ext>
            </a:extLst>
          </p:cNvPr>
          <p:cNvSpPr>
            <a:spLocks noChangeArrowheads="1"/>
          </p:cNvSpPr>
          <p:nvPr/>
        </p:nvSpPr>
        <p:spPr bwMode="auto">
          <a:xfrm>
            <a:off x="7810500" y="2133600"/>
            <a:ext cx="10287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899" name="Rectangle 11">
            <a:extLst>
              <a:ext uri="{FF2B5EF4-FFF2-40B4-BE49-F238E27FC236}">
                <a16:creationId xmlns:a16="http://schemas.microsoft.com/office/drawing/2014/main" id="{BAA337DA-7490-4FF9-9650-463504C3FEEE}"/>
              </a:ext>
            </a:extLst>
          </p:cNvPr>
          <p:cNvSpPr>
            <a:spLocks noChangeArrowheads="1"/>
          </p:cNvSpPr>
          <p:nvPr/>
        </p:nvSpPr>
        <p:spPr bwMode="auto">
          <a:xfrm>
            <a:off x="8839200" y="2743200"/>
            <a:ext cx="838200" cy="10668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0" name="Rectangle 12">
            <a:extLst>
              <a:ext uri="{FF2B5EF4-FFF2-40B4-BE49-F238E27FC236}">
                <a16:creationId xmlns:a16="http://schemas.microsoft.com/office/drawing/2014/main" id="{BDEBB812-804E-4EE7-98EC-EBD2C0F14AF9}"/>
              </a:ext>
            </a:extLst>
          </p:cNvPr>
          <p:cNvSpPr>
            <a:spLocks noChangeArrowheads="1"/>
          </p:cNvSpPr>
          <p:nvPr/>
        </p:nvSpPr>
        <p:spPr bwMode="auto">
          <a:xfrm>
            <a:off x="7162800" y="3810000"/>
            <a:ext cx="838200" cy="11430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1" name="Rectangle 13">
            <a:extLst>
              <a:ext uri="{FF2B5EF4-FFF2-40B4-BE49-F238E27FC236}">
                <a16:creationId xmlns:a16="http://schemas.microsoft.com/office/drawing/2014/main" id="{07C697AA-C096-4178-8A50-1ABA9090E007}"/>
              </a:ext>
            </a:extLst>
          </p:cNvPr>
          <p:cNvSpPr>
            <a:spLocks noChangeArrowheads="1"/>
          </p:cNvSpPr>
          <p:nvPr/>
        </p:nvSpPr>
        <p:spPr bwMode="auto">
          <a:xfrm>
            <a:off x="8001000" y="3810000"/>
            <a:ext cx="1676400" cy="457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2" name="Rectangle 14">
            <a:extLst>
              <a:ext uri="{FF2B5EF4-FFF2-40B4-BE49-F238E27FC236}">
                <a16:creationId xmlns:a16="http://schemas.microsoft.com/office/drawing/2014/main" id="{08850946-3073-4150-B150-9D43DEA0A0F7}"/>
              </a:ext>
            </a:extLst>
          </p:cNvPr>
          <p:cNvSpPr>
            <a:spLocks noChangeArrowheads="1"/>
          </p:cNvSpPr>
          <p:nvPr/>
        </p:nvSpPr>
        <p:spPr bwMode="auto">
          <a:xfrm>
            <a:off x="7162800" y="4953000"/>
            <a:ext cx="838200" cy="5334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4" name="Rectangle 16">
            <a:extLst>
              <a:ext uri="{FF2B5EF4-FFF2-40B4-BE49-F238E27FC236}">
                <a16:creationId xmlns:a16="http://schemas.microsoft.com/office/drawing/2014/main" id="{58521CDC-2202-4EFB-BE71-078C640026B7}"/>
              </a:ext>
            </a:extLst>
          </p:cNvPr>
          <p:cNvSpPr>
            <a:spLocks noChangeArrowheads="1"/>
          </p:cNvSpPr>
          <p:nvPr/>
        </p:nvSpPr>
        <p:spPr bwMode="auto">
          <a:xfrm>
            <a:off x="8839200" y="4267200"/>
            <a:ext cx="838200" cy="1219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6" name="Rectangle 18">
            <a:extLst>
              <a:ext uri="{FF2B5EF4-FFF2-40B4-BE49-F238E27FC236}">
                <a16:creationId xmlns:a16="http://schemas.microsoft.com/office/drawing/2014/main" id="{C446FCC8-AB0F-4A32-A14D-964B0402FE05}"/>
              </a:ext>
            </a:extLst>
          </p:cNvPr>
          <p:cNvSpPr>
            <a:spLocks noChangeArrowheads="1"/>
          </p:cNvSpPr>
          <p:nvPr/>
        </p:nvSpPr>
        <p:spPr bwMode="auto">
          <a:xfrm>
            <a:off x="7620000" y="2971800"/>
            <a:ext cx="838200" cy="3048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8" name="Rectangle 20">
            <a:extLst>
              <a:ext uri="{FF2B5EF4-FFF2-40B4-BE49-F238E27FC236}">
                <a16:creationId xmlns:a16="http://schemas.microsoft.com/office/drawing/2014/main" id="{C7A7F1FD-B57A-4A21-A888-23EE11C1BB95}"/>
              </a:ext>
            </a:extLst>
          </p:cNvPr>
          <p:cNvSpPr>
            <a:spLocks noChangeArrowheads="1"/>
          </p:cNvSpPr>
          <p:nvPr/>
        </p:nvSpPr>
        <p:spPr bwMode="auto">
          <a:xfrm>
            <a:off x="7162800" y="3581400"/>
            <a:ext cx="1295400" cy="2286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09" name="Rectangle 21">
            <a:extLst>
              <a:ext uri="{FF2B5EF4-FFF2-40B4-BE49-F238E27FC236}">
                <a16:creationId xmlns:a16="http://schemas.microsoft.com/office/drawing/2014/main" id="{232F5761-BF12-44AE-8F5A-4B84C3848483}"/>
              </a:ext>
            </a:extLst>
          </p:cNvPr>
          <p:cNvSpPr>
            <a:spLocks noChangeArrowheads="1"/>
          </p:cNvSpPr>
          <p:nvPr/>
        </p:nvSpPr>
        <p:spPr bwMode="auto">
          <a:xfrm>
            <a:off x="7620000" y="3276600"/>
            <a:ext cx="381000" cy="3048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10" name="Rectangle 22">
            <a:extLst>
              <a:ext uri="{FF2B5EF4-FFF2-40B4-BE49-F238E27FC236}">
                <a16:creationId xmlns:a16="http://schemas.microsoft.com/office/drawing/2014/main" id="{FC2B0D0A-2417-4F03-ADA2-E9C47C6548B4}"/>
              </a:ext>
            </a:extLst>
          </p:cNvPr>
          <p:cNvSpPr>
            <a:spLocks noChangeArrowheads="1"/>
          </p:cNvSpPr>
          <p:nvPr/>
        </p:nvSpPr>
        <p:spPr bwMode="auto">
          <a:xfrm>
            <a:off x="8001000" y="4648200"/>
            <a:ext cx="647700" cy="8382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
        <p:nvSpPr>
          <p:cNvPr id="165911" name="Rectangle 23">
            <a:extLst>
              <a:ext uri="{FF2B5EF4-FFF2-40B4-BE49-F238E27FC236}">
                <a16:creationId xmlns:a16="http://schemas.microsoft.com/office/drawing/2014/main" id="{E4991DFD-E32E-4D77-8C23-2AD2B72A8BF4}"/>
              </a:ext>
            </a:extLst>
          </p:cNvPr>
          <p:cNvSpPr>
            <a:spLocks noChangeArrowheads="1"/>
          </p:cNvSpPr>
          <p:nvPr/>
        </p:nvSpPr>
        <p:spPr bwMode="auto">
          <a:xfrm>
            <a:off x="8648700" y="4267200"/>
            <a:ext cx="190500" cy="914400"/>
          </a:xfrm>
          <a:prstGeom prst="rect">
            <a:avLst/>
          </a:prstGeom>
          <a:solidFill>
            <a:schemeClr val="hlink"/>
          </a:solidFill>
          <a:ln w="381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DO"/>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65896"/>
                                        </p:tgtEl>
                                        <p:attrNameLst>
                                          <p:attrName>style.visibility</p:attrName>
                                        </p:attrNameLst>
                                      </p:cBhvr>
                                      <p:to>
                                        <p:strVal val="visible"/>
                                      </p:to>
                                    </p:set>
                                    <p:anim calcmode="lin" valueType="num">
                                      <p:cBhvr additive="base">
                                        <p:cTn id="7" dur="500" fill="hold"/>
                                        <p:tgtEl>
                                          <p:spTgt spid="165896"/>
                                        </p:tgtEl>
                                        <p:attrNameLst>
                                          <p:attrName>ppt_x</p:attrName>
                                        </p:attrNameLst>
                                      </p:cBhvr>
                                      <p:tavLst>
                                        <p:tav tm="0">
                                          <p:val>
                                            <p:strVal val="1+#ppt_w/2"/>
                                          </p:val>
                                        </p:tav>
                                        <p:tav tm="100000">
                                          <p:val>
                                            <p:strVal val="#ppt_x"/>
                                          </p:val>
                                        </p:tav>
                                      </p:tavLst>
                                    </p:anim>
                                    <p:anim calcmode="lin" valueType="num">
                                      <p:cBhvr additive="base">
                                        <p:cTn id="8" dur="500" fill="hold"/>
                                        <p:tgtEl>
                                          <p:spTgt spid="1658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165897"/>
                                        </p:tgtEl>
                                        <p:attrNameLst>
                                          <p:attrName>style.visibility</p:attrName>
                                        </p:attrNameLst>
                                      </p:cBhvr>
                                      <p:to>
                                        <p:strVal val="visible"/>
                                      </p:to>
                                    </p:set>
                                    <p:anim calcmode="lin" valueType="num">
                                      <p:cBhvr additive="base">
                                        <p:cTn id="12" dur="500" fill="hold"/>
                                        <p:tgtEl>
                                          <p:spTgt spid="165897"/>
                                        </p:tgtEl>
                                        <p:attrNameLst>
                                          <p:attrName>ppt_x</p:attrName>
                                        </p:attrNameLst>
                                      </p:cBhvr>
                                      <p:tavLst>
                                        <p:tav tm="0">
                                          <p:val>
                                            <p:strVal val="1+#ppt_w/2"/>
                                          </p:val>
                                        </p:tav>
                                        <p:tav tm="100000">
                                          <p:val>
                                            <p:strVal val="#ppt_x"/>
                                          </p:val>
                                        </p:tav>
                                      </p:tavLst>
                                    </p:anim>
                                    <p:anim calcmode="lin" valueType="num">
                                      <p:cBhvr additive="base">
                                        <p:cTn id="13" dur="500" fill="hold"/>
                                        <p:tgtEl>
                                          <p:spTgt spid="1658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165916"/>
                                        </p:tgtEl>
                                        <p:attrNameLst>
                                          <p:attrName>style.visibility</p:attrName>
                                        </p:attrNameLst>
                                      </p:cBhvr>
                                      <p:to>
                                        <p:strVal val="visible"/>
                                      </p:to>
                                    </p:set>
                                    <p:anim calcmode="lin" valueType="num">
                                      <p:cBhvr additive="base">
                                        <p:cTn id="17" dur="500" fill="hold"/>
                                        <p:tgtEl>
                                          <p:spTgt spid="165916"/>
                                        </p:tgtEl>
                                        <p:attrNameLst>
                                          <p:attrName>ppt_x</p:attrName>
                                        </p:attrNameLst>
                                      </p:cBhvr>
                                      <p:tavLst>
                                        <p:tav tm="0">
                                          <p:val>
                                            <p:strVal val="1+#ppt_w/2"/>
                                          </p:val>
                                        </p:tav>
                                        <p:tav tm="100000">
                                          <p:val>
                                            <p:strVal val="#ppt_x"/>
                                          </p:val>
                                        </p:tav>
                                      </p:tavLst>
                                    </p:anim>
                                    <p:anim calcmode="lin" valueType="num">
                                      <p:cBhvr additive="base">
                                        <p:cTn id="18" dur="500" fill="hold"/>
                                        <p:tgtEl>
                                          <p:spTgt spid="16591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165894"/>
                                        </p:tgtEl>
                                        <p:attrNameLst>
                                          <p:attrName>style.visibility</p:attrName>
                                        </p:attrNameLst>
                                      </p:cBhvr>
                                      <p:to>
                                        <p:strVal val="visible"/>
                                      </p:to>
                                    </p:set>
                                    <p:anim calcmode="lin" valueType="num">
                                      <p:cBhvr additive="base">
                                        <p:cTn id="22" dur="500" fill="hold"/>
                                        <p:tgtEl>
                                          <p:spTgt spid="165894"/>
                                        </p:tgtEl>
                                        <p:attrNameLst>
                                          <p:attrName>ppt_x</p:attrName>
                                        </p:attrNameLst>
                                      </p:cBhvr>
                                      <p:tavLst>
                                        <p:tav tm="0">
                                          <p:val>
                                            <p:strVal val="1+#ppt_w/2"/>
                                          </p:val>
                                        </p:tav>
                                        <p:tav tm="100000">
                                          <p:val>
                                            <p:strVal val="#ppt_x"/>
                                          </p:val>
                                        </p:tav>
                                      </p:tavLst>
                                    </p:anim>
                                    <p:anim calcmode="lin" valueType="num">
                                      <p:cBhvr additive="base">
                                        <p:cTn id="23" dur="500" fill="hold"/>
                                        <p:tgtEl>
                                          <p:spTgt spid="16589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165906"/>
                                        </p:tgtEl>
                                        <p:attrNameLst>
                                          <p:attrName>style.visibility</p:attrName>
                                        </p:attrNameLst>
                                      </p:cBhvr>
                                      <p:to>
                                        <p:strVal val="visible"/>
                                      </p:to>
                                    </p:set>
                                    <p:anim calcmode="lin" valueType="num">
                                      <p:cBhvr additive="base">
                                        <p:cTn id="27" dur="500" fill="hold"/>
                                        <p:tgtEl>
                                          <p:spTgt spid="165906"/>
                                        </p:tgtEl>
                                        <p:attrNameLst>
                                          <p:attrName>ppt_x</p:attrName>
                                        </p:attrNameLst>
                                      </p:cBhvr>
                                      <p:tavLst>
                                        <p:tav tm="0">
                                          <p:val>
                                            <p:strVal val="1+#ppt_w/2"/>
                                          </p:val>
                                        </p:tav>
                                        <p:tav tm="100000">
                                          <p:val>
                                            <p:strVal val="#ppt_x"/>
                                          </p:val>
                                        </p:tav>
                                      </p:tavLst>
                                    </p:anim>
                                    <p:anim calcmode="lin" valueType="num">
                                      <p:cBhvr additive="base">
                                        <p:cTn id="28" dur="500" fill="hold"/>
                                        <p:tgtEl>
                                          <p:spTgt spid="16590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nodeType="afterEffect">
                                  <p:stCondLst>
                                    <p:cond delay="0"/>
                                  </p:stCondLst>
                                  <p:childTnLst>
                                    <p:set>
                                      <p:cBhvr>
                                        <p:cTn id="31" dur="1" fill="hold">
                                          <p:stCondLst>
                                            <p:cond delay="0"/>
                                          </p:stCondLst>
                                        </p:cTn>
                                        <p:tgtEl>
                                          <p:spTgt spid="165909"/>
                                        </p:tgtEl>
                                        <p:attrNameLst>
                                          <p:attrName>style.visibility</p:attrName>
                                        </p:attrNameLst>
                                      </p:cBhvr>
                                      <p:to>
                                        <p:strVal val="visible"/>
                                      </p:to>
                                    </p:set>
                                    <p:anim calcmode="lin" valueType="num">
                                      <p:cBhvr additive="base">
                                        <p:cTn id="32" dur="500" fill="hold"/>
                                        <p:tgtEl>
                                          <p:spTgt spid="165909"/>
                                        </p:tgtEl>
                                        <p:attrNameLst>
                                          <p:attrName>ppt_x</p:attrName>
                                        </p:attrNameLst>
                                      </p:cBhvr>
                                      <p:tavLst>
                                        <p:tav tm="0">
                                          <p:val>
                                            <p:strVal val="1+#ppt_w/2"/>
                                          </p:val>
                                        </p:tav>
                                        <p:tav tm="100000">
                                          <p:val>
                                            <p:strVal val="#ppt_x"/>
                                          </p:val>
                                        </p:tav>
                                      </p:tavLst>
                                    </p:anim>
                                    <p:anim calcmode="lin" valueType="num">
                                      <p:cBhvr additive="base">
                                        <p:cTn id="33" dur="500" fill="hold"/>
                                        <p:tgtEl>
                                          <p:spTgt spid="16590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nodeType="afterEffect">
                                  <p:stCondLst>
                                    <p:cond delay="0"/>
                                  </p:stCondLst>
                                  <p:childTnLst>
                                    <p:set>
                                      <p:cBhvr>
                                        <p:cTn id="36" dur="1" fill="hold">
                                          <p:stCondLst>
                                            <p:cond delay="0"/>
                                          </p:stCondLst>
                                        </p:cTn>
                                        <p:tgtEl>
                                          <p:spTgt spid="165913"/>
                                        </p:tgtEl>
                                        <p:attrNameLst>
                                          <p:attrName>style.visibility</p:attrName>
                                        </p:attrNameLst>
                                      </p:cBhvr>
                                      <p:to>
                                        <p:strVal val="visible"/>
                                      </p:to>
                                    </p:set>
                                    <p:anim calcmode="lin" valueType="num">
                                      <p:cBhvr additive="base">
                                        <p:cTn id="37" dur="500" fill="hold"/>
                                        <p:tgtEl>
                                          <p:spTgt spid="165913"/>
                                        </p:tgtEl>
                                        <p:attrNameLst>
                                          <p:attrName>ppt_x</p:attrName>
                                        </p:attrNameLst>
                                      </p:cBhvr>
                                      <p:tavLst>
                                        <p:tav tm="0">
                                          <p:val>
                                            <p:strVal val="1+#ppt_w/2"/>
                                          </p:val>
                                        </p:tav>
                                        <p:tav tm="100000">
                                          <p:val>
                                            <p:strVal val="#ppt_x"/>
                                          </p:val>
                                        </p:tav>
                                      </p:tavLst>
                                    </p:anim>
                                    <p:anim calcmode="lin" valueType="num">
                                      <p:cBhvr additive="base">
                                        <p:cTn id="38" dur="500" fill="hold"/>
                                        <p:tgtEl>
                                          <p:spTgt spid="16591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2" fill="hold" nodeType="afterEffect">
                                  <p:stCondLst>
                                    <p:cond delay="0"/>
                                  </p:stCondLst>
                                  <p:childTnLst>
                                    <p:set>
                                      <p:cBhvr>
                                        <p:cTn id="41" dur="1" fill="hold">
                                          <p:stCondLst>
                                            <p:cond delay="0"/>
                                          </p:stCondLst>
                                        </p:cTn>
                                        <p:tgtEl>
                                          <p:spTgt spid="165908"/>
                                        </p:tgtEl>
                                        <p:attrNameLst>
                                          <p:attrName>style.visibility</p:attrName>
                                        </p:attrNameLst>
                                      </p:cBhvr>
                                      <p:to>
                                        <p:strVal val="visible"/>
                                      </p:to>
                                    </p:set>
                                    <p:anim calcmode="lin" valueType="num">
                                      <p:cBhvr additive="base">
                                        <p:cTn id="42" dur="500" fill="hold"/>
                                        <p:tgtEl>
                                          <p:spTgt spid="165908"/>
                                        </p:tgtEl>
                                        <p:attrNameLst>
                                          <p:attrName>ppt_x</p:attrName>
                                        </p:attrNameLst>
                                      </p:cBhvr>
                                      <p:tavLst>
                                        <p:tav tm="0">
                                          <p:val>
                                            <p:strVal val="1+#ppt_w/2"/>
                                          </p:val>
                                        </p:tav>
                                        <p:tav tm="100000">
                                          <p:val>
                                            <p:strVal val="#ppt_x"/>
                                          </p:val>
                                        </p:tav>
                                      </p:tavLst>
                                    </p:anim>
                                    <p:anim calcmode="lin" valueType="num">
                                      <p:cBhvr additive="base">
                                        <p:cTn id="43" dur="500" fill="hold"/>
                                        <p:tgtEl>
                                          <p:spTgt spid="165908"/>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2" fill="hold" nodeType="afterEffect">
                                  <p:stCondLst>
                                    <p:cond delay="0"/>
                                  </p:stCondLst>
                                  <p:childTnLst>
                                    <p:set>
                                      <p:cBhvr>
                                        <p:cTn id="46" dur="1" fill="hold">
                                          <p:stCondLst>
                                            <p:cond delay="0"/>
                                          </p:stCondLst>
                                        </p:cTn>
                                        <p:tgtEl>
                                          <p:spTgt spid="165895"/>
                                        </p:tgtEl>
                                        <p:attrNameLst>
                                          <p:attrName>style.visibility</p:attrName>
                                        </p:attrNameLst>
                                      </p:cBhvr>
                                      <p:to>
                                        <p:strVal val="visible"/>
                                      </p:to>
                                    </p:set>
                                    <p:anim calcmode="lin" valueType="num">
                                      <p:cBhvr additive="base">
                                        <p:cTn id="47" dur="500" fill="hold"/>
                                        <p:tgtEl>
                                          <p:spTgt spid="165895"/>
                                        </p:tgtEl>
                                        <p:attrNameLst>
                                          <p:attrName>ppt_x</p:attrName>
                                        </p:attrNameLst>
                                      </p:cBhvr>
                                      <p:tavLst>
                                        <p:tav tm="0">
                                          <p:val>
                                            <p:strVal val="1+#ppt_w/2"/>
                                          </p:val>
                                        </p:tav>
                                        <p:tav tm="100000">
                                          <p:val>
                                            <p:strVal val="#ppt_x"/>
                                          </p:val>
                                        </p:tav>
                                      </p:tavLst>
                                    </p:anim>
                                    <p:anim calcmode="lin" valueType="num">
                                      <p:cBhvr additive="base">
                                        <p:cTn id="48" dur="500" fill="hold"/>
                                        <p:tgtEl>
                                          <p:spTgt spid="165895"/>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nodeType="afterEffect">
                                  <p:stCondLst>
                                    <p:cond delay="0"/>
                                  </p:stCondLst>
                                  <p:childTnLst>
                                    <p:set>
                                      <p:cBhvr>
                                        <p:cTn id="51" dur="1" fill="hold">
                                          <p:stCondLst>
                                            <p:cond delay="0"/>
                                          </p:stCondLst>
                                        </p:cTn>
                                        <p:tgtEl>
                                          <p:spTgt spid="165899"/>
                                        </p:tgtEl>
                                        <p:attrNameLst>
                                          <p:attrName>style.visibility</p:attrName>
                                        </p:attrNameLst>
                                      </p:cBhvr>
                                      <p:to>
                                        <p:strVal val="visible"/>
                                      </p:to>
                                    </p:set>
                                    <p:anim calcmode="lin" valueType="num">
                                      <p:cBhvr additive="base">
                                        <p:cTn id="52" dur="500" fill="hold"/>
                                        <p:tgtEl>
                                          <p:spTgt spid="165899"/>
                                        </p:tgtEl>
                                        <p:attrNameLst>
                                          <p:attrName>ppt_x</p:attrName>
                                        </p:attrNameLst>
                                      </p:cBhvr>
                                      <p:tavLst>
                                        <p:tav tm="0">
                                          <p:val>
                                            <p:strVal val="1+#ppt_w/2"/>
                                          </p:val>
                                        </p:tav>
                                        <p:tav tm="100000">
                                          <p:val>
                                            <p:strVal val="#ppt_x"/>
                                          </p:val>
                                        </p:tav>
                                      </p:tavLst>
                                    </p:anim>
                                    <p:anim calcmode="lin" valueType="num">
                                      <p:cBhvr additive="base">
                                        <p:cTn id="53" dur="500" fill="hold"/>
                                        <p:tgtEl>
                                          <p:spTgt spid="16589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nodeType="afterEffect">
                                  <p:stCondLst>
                                    <p:cond delay="0"/>
                                  </p:stCondLst>
                                  <p:childTnLst>
                                    <p:set>
                                      <p:cBhvr>
                                        <p:cTn id="56" dur="1" fill="hold">
                                          <p:stCondLst>
                                            <p:cond delay="0"/>
                                          </p:stCondLst>
                                        </p:cTn>
                                        <p:tgtEl>
                                          <p:spTgt spid="165900"/>
                                        </p:tgtEl>
                                        <p:attrNameLst>
                                          <p:attrName>style.visibility</p:attrName>
                                        </p:attrNameLst>
                                      </p:cBhvr>
                                      <p:to>
                                        <p:strVal val="visible"/>
                                      </p:to>
                                    </p:set>
                                    <p:anim calcmode="lin" valueType="num">
                                      <p:cBhvr additive="base">
                                        <p:cTn id="57" dur="500" fill="hold"/>
                                        <p:tgtEl>
                                          <p:spTgt spid="165900"/>
                                        </p:tgtEl>
                                        <p:attrNameLst>
                                          <p:attrName>ppt_x</p:attrName>
                                        </p:attrNameLst>
                                      </p:cBhvr>
                                      <p:tavLst>
                                        <p:tav tm="0">
                                          <p:val>
                                            <p:strVal val="1+#ppt_w/2"/>
                                          </p:val>
                                        </p:tav>
                                        <p:tav tm="100000">
                                          <p:val>
                                            <p:strVal val="#ppt_x"/>
                                          </p:val>
                                        </p:tav>
                                      </p:tavLst>
                                    </p:anim>
                                    <p:anim calcmode="lin" valueType="num">
                                      <p:cBhvr additive="base">
                                        <p:cTn id="58" dur="500" fill="hold"/>
                                        <p:tgtEl>
                                          <p:spTgt spid="16590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2" fill="hold" nodeType="afterEffect">
                                  <p:stCondLst>
                                    <p:cond delay="0"/>
                                  </p:stCondLst>
                                  <p:childTnLst>
                                    <p:set>
                                      <p:cBhvr>
                                        <p:cTn id="61" dur="1" fill="hold">
                                          <p:stCondLst>
                                            <p:cond delay="0"/>
                                          </p:stCondLst>
                                        </p:cTn>
                                        <p:tgtEl>
                                          <p:spTgt spid="165901"/>
                                        </p:tgtEl>
                                        <p:attrNameLst>
                                          <p:attrName>style.visibility</p:attrName>
                                        </p:attrNameLst>
                                      </p:cBhvr>
                                      <p:to>
                                        <p:strVal val="visible"/>
                                      </p:to>
                                    </p:set>
                                    <p:anim calcmode="lin" valueType="num">
                                      <p:cBhvr additive="base">
                                        <p:cTn id="62" dur="500" fill="hold"/>
                                        <p:tgtEl>
                                          <p:spTgt spid="165901"/>
                                        </p:tgtEl>
                                        <p:attrNameLst>
                                          <p:attrName>ppt_x</p:attrName>
                                        </p:attrNameLst>
                                      </p:cBhvr>
                                      <p:tavLst>
                                        <p:tav tm="0">
                                          <p:val>
                                            <p:strVal val="1+#ppt_w/2"/>
                                          </p:val>
                                        </p:tav>
                                        <p:tav tm="100000">
                                          <p:val>
                                            <p:strVal val="#ppt_x"/>
                                          </p:val>
                                        </p:tav>
                                      </p:tavLst>
                                    </p:anim>
                                    <p:anim calcmode="lin" valueType="num">
                                      <p:cBhvr additive="base">
                                        <p:cTn id="63" dur="500" fill="hold"/>
                                        <p:tgtEl>
                                          <p:spTgt spid="165901"/>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2" fill="hold" nodeType="afterEffect">
                                  <p:stCondLst>
                                    <p:cond delay="0"/>
                                  </p:stCondLst>
                                  <p:childTnLst>
                                    <p:set>
                                      <p:cBhvr>
                                        <p:cTn id="66" dur="1" fill="hold">
                                          <p:stCondLst>
                                            <p:cond delay="0"/>
                                          </p:stCondLst>
                                        </p:cTn>
                                        <p:tgtEl>
                                          <p:spTgt spid="165914"/>
                                        </p:tgtEl>
                                        <p:attrNameLst>
                                          <p:attrName>style.visibility</p:attrName>
                                        </p:attrNameLst>
                                      </p:cBhvr>
                                      <p:to>
                                        <p:strVal val="visible"/>
                                      </p:to>
                                    </p:set>
                                    <p:anim calcmode="lin" valueType="num">
                                      <p:cBhvr additive="base">
                                        <p:cTn id="67" dur="500" fill="hold"/>
                                        <p:tgtEl>
                                          <p:spTgt spid="165914"/>
                                        </p:tgtEl>
                                        <p:attrNameLst>
                                          <p:attrName>ppt_x</p:attrName>
                                        </p:attrNameLst>
                                      </p:cBhvr>
                                      <p:tavLst>
                                        <p:tav tm="0">
                                          <p:val>
                                            <p:strVal val="1+#ppt_w/2"/>
                                          </p:val>
                                        </p:tav>
                                        <p:tav tm="100000">
                                          <p:val>
                                            <p:strVal val="#ppt_x"/>
                                          </p:val>
                                        </p:tav>
                                      </p:tavLst>
                                    </p:anim>
                                    <p:anim calcmode="lin" valueType="num">
                                      <p:cBhvr additive="base">
                                        <p:cTn id="68" dur="500" fill="hold"/>
                                        <p:tgtEl>
                                          <p:spTgt spid="165914"/>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2" fill="hold" nodeType="afterEffect">
                                  <p:stCondLst>
                                    <p:cond delay="0"/>
                                  </p:stCondLst>
                                  <p:childTnLst>
                                    <p:set>
                                      <p:cBhvr>
                                        <p:cTn id="71" dur="1" fill="hold">
                                          <p:stCondLst>
                                            <p:cond delay="0"/>
                                          </p:stCondLst>
                                        </p:cTn>
                                        <p:tgtEl>
                                          <p:spTgt spid="165911"/>
                                        </p:tgtEl>
                                        <p:attrNameLst>
                                          <p:attrName>style.visibility</p:attrName>
                                        </p:attrNameLst>
                                      </p:cBhvr>
                                      <p:to>
                                        <p:strVal val="visible"/>
                                      </p:to>
                                    </p:set>
                                    <p:anim calcmode="lin" valueType="num">
                                      <p:cBhvr additive="base">
                                        <p:cTn id="72" dur="500" fill="hold"/>
                                        <p:tgtEl>
                                          <p:spTgt spid="165911"/>
                                        </p:tgtEl>
                                        <p:attrNameLst>
                                          <p:attrName>ppt_x</p:attrName>
                                        </p:attrNameLst>
                                      </p:cBhvr>
                                      <p:tavLst>
                                        <p:tav tm="0">
                                          <p:val>
                                            <p:strVal val="1+#ppt_w/2"/>
                                          </p:val>
                                        </p:tav>
                                        <p:tav tm="100000">
                                          <p:val>
                                            <p:strVal val="#ppt_x"/>
                                          </p:val>
                                        </p:tav>
                                      </p:tavLst>
                                    </p:anim>
                                    <p:anim calcmode="lin" valueType="num">
                                      <p:cBhvr additive="base">
                                        <p:cTn id="73" dur="500" fill="hold"/>
                                        <p:tgtEl>
                                          <p:spTgt spid="165911"/>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2" fill="hold" nodeType="afterEffect">
                                  <p:stCondLst>
                                    <p:cond delay="0"/>
                                  </p:stCondLst>
                                  <p:childTnLst>
                                    <p:set>
                                      <p:cBhvr>
                                        <p:cTn id="76" dur="1" fill="hold">
                                          <p:stCondLst>
                                            <p:cond delay="0"/>
                                          </p:stCondLst>
                                        </p:cTn>
                                        <p:tgtEl>
                                          <p:spTgt spid="165902"/>
                                        </p:tgtEl>
                                        <p:attrNameLst>
                                          <p:attrName>style.visibility</p:attrName>
                                        </p:attrNameLst>
                                      </p:cBhvr>
                                      <p:to>
                                        <p:strVal val="visible"/>
                                      </p:to>
                                    </p:set>
                                    <p:anim calcmode="lin" valueType="num">
                                      <p:cBhvr additive="base">
                                        <p:cTn id="77" dur="500" fill="hold"/>
                                        <p:tgtEl>
                                          <p:spTgt spid="165902"/>
                                        </p:tgtEl>
                                        <p:attrNameLst>
                                          <p:attrName>ppt_x</p:attrName>
                                        </p:attrNameLst>
                                      </p:cBhvr>
                                      <p:tavLst>
                                        <p:tav tm="0">
                                          <p:val>
                                            <p:strVal val="1+#ppt_w/2"/>
                                          </p:val>
                                        </p:tav>
                                        <p:tav tm="100000">
                                          <p:val>
                                            <p:strVal val="#ppt_x"/>
                                          </p:val>
                                        </p:tav>
                                      </p:tavLst>
                                    </p:anim>
                                    <p:anim calcmode="lin" valueType="num">
                                      <p:cBhvr additive="base">
                                        <p:cTn id="78" dur="500" fill="hold"/>
                                        <p:tgtEl>
                                          <p:spTgt spid="165902"/>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2" fill="hold" nodeType="afterEffect">
                                  <p:stCondLst>
                                    <p:cond delay="0"/>
                                  </p:stCondLst>
                                  <p:childTnLst>
                                    <p:set>
                                      <p:cBhvr>
                                        <p:cTn id="81" dur="1" fill="hold">
                                          <p:stCondLst>
                                            <p:cond delay="0"/>
                                          </p:stCondLst>
                                        </p:cTn>
                                        <p:tgtEl>
                                          <p:spTgt spid="165910"/>
                                        </p:tgtEl>
                                        <p:attrNameLst>
                                          <p:attrName>style.visibility</p:attrName>
                                        </p:attrNameLst>
                                      </p:cBhvr>
                                      <p:to>
                                        <p:strVal val="visible"/>
                                      </p:to>
                                    </p:set>
                                    <p:anim calcmode="lin" valueType="num">
                                      <p:cBhvr additive="base">
                                        <p:cTn id="82" dur="500" fill="hold"/>
                                        <p:tgtEl>
                                          <p:spTgt spid="165910"/>
                                        </p:tgtEl>
                                        <p:attrNameLst>
                                          <p:attrName>ppt_x</p:attrName>
                                        </p:attrNameLst>
                                      </p:cBhvr>
                                      <p:tavLst>
                                        <p:tav tm="0">
                                          <p:val>
                                            <p:strVal val="1+#ppt_w/2"/>
                                          </p:val>
                                        </p:tav>
                                        <p:tav tm="100000">
                                          <p:val>
                                            <p:strVal val="#ppt_x"/>
                                          </p:val>
                                        </p:tav>
                                      </p:tavLst>
                                    </p:anim>
                                    <p:anim calcmode="lin" valueType="num">
                                      <p:cBhvr additive="base">
                                        <p:cTn id="83" dur="500" fill="hold"/>
                                        <p:tgtEl>
                                          <p:spTgt spid="165910"/>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2" fill="hold" nodeType="afterEffect">
                                  <p:stCondLst>
                                    <p:cond delay="0"/>
                                  </p:stCondLst>
                                  <p:childTnLst>
                                    <p:set>
                                      <p:cBhvr>
                                        <p:cTn id="86" dur="1" fill="hold">
                                          <p:stCondLst>
                                            <p:cond delay="0"/>
                                          </p:stCondLst>
                                        </p:cTn>
                                        <p:tgtEl>
                                          <p:spTgt spid="165915"/>
                                        </p:tgtEl>
                                        <p:attrNameLst>
                                          <p:attrName>style.visibility</p:attrName>
                                        </p:attrNameLst>
                                      </p:cBhvr>
                                      <p:to>
                                        <p:strVal val="visible"/>
                                      </p:to>
                                    </p:set>
                                    <p:anim calcmode="lin" valueType="num">
                                      <p:cBhvr additive="base">
                                        <p:cTn id="87" dur="500" fill="hold"/>
                                        <p:tgtEl>
                                          <p:spTgt spid="165915"/>
                                        </p:tgtEl>
                                        <p:attrNameLst>
                                          <p:attrName>ppt_x</p:attrName>
                                        </p:attrNameLst>
                                      </p:cBhvr>
                                      <p:tavLst>
                                        <p:tav tm="0">
                                          <p:val>
                                            <p:strVal val="1+#ppt_w/2"/>
                                          </p:val>
                                        </p:tav>
                                        <p:tav tm="100000">
                                          <p:val>
                                            <p:strVal val="#ppt_x"/>
                                          </p:val>
                                        </p:tav>
                                      </p:tavLst>
                                    </p:anim>
                                    <p:anim calcmode="lin" valueType="num">
                                      <p:cBhvr additive="base">
                                        <p:cTn id="88" dur="500" fill="hold"/>
                                        <p:tgtEl>
                                          <p:spTgt spid="165915"/>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2" fill="hold" nodeType="afterEffect">
                                  <p:stCondLst>
                                    <p:cond delay="0"/>
                                  </p:stCondLst>
                                  <p:childTnLst>
                                    <p:set>
                                      <p:cBhvr>
                                        <p:cTn id="91" dur="1" fill="hold">
                                          <p:stCondLst>
                                            <p:cond delay="0"/>
                                          </p:stCondLst>
                                        </p:cTn>
                                        <p:tgtEl>
                                          <p:spTgt spid="165904"/>
                                        </p:tgtEl>
                                        <p:attrNameLst>
                                          <p:attrName>style.visibility</p:attrName>
                                        </p:attrNameLst>
                                      </p:cBhvr>
                                      <p:to>
                                        <p:strVal val="visible"/>
                                      </p:to>
                                    </p:set>
                                    <p:anim calcmode="lin" valueType="num">
                                      <p:cBhvr additive="base">
                                        <p:cTn id="92" dur="500" fill="hold"/>
                                        <p:tgtEl>
                                          <p:spTgt spid="165904"/>
                                        </p:tgtEl>
                                        <p:attrNameLst>
                                          <p:attrName>ppt_x</p:attrName>
                                        </p:attrNameLst>
                                      </p:cBhvr>
                                      <p:tavLst>
                                        <p:tav tm="0">
                                          <p:val>
                                            <p:strVal val="1+#ppt_w/2"/>
                                          </p:val>
                                        </p:tav>
                                        <p:tav tm="100000">
                                          <p:val>
                                            <p:strVal val="#ppt_x"/>
                                          </p:val>
                                        </p:tav>
                                      </p:tavLst>
                                    </p:anim>
                                    <p:anim calcmode="lin" valueType="num">
                                      <p:cBhvr additive="base">
                                        <p:cTn id="93" dur="500" fill="hold"/>
                                        <p:tgtEl>
                                          <p:spTgt spid="1659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8">
      <a:dk1>
        <a:srgbClr val="0F0D29"/>
      </a:dk1>
      <a:lt1>
        <a:srgbClr val="FFFFFF"/>
      </a:lt1>
      <a:dk2>
        <a:srgbClr val="082A75"/>
      </a:dk2>
      <a:lt2>
        <a:srgbClr val="E7E6E6"/>
      </a:lt2>
      <a:accent1>
        <a:srgbClr val="024F75"/>
      </a:accent1>
      <a:accent2>
        <a:srgbClr val="3592CF"/>
      </a:accent2>
      <a:accent3>
        <a:srgbClr val="34ABA2"/>
      </a:accent3>
      <a:accent4>
        <a:srgbClr val="66B2CA"/>
      </a:accent4>
      <a:accent5>
        <a:srgbClr val="E0EFF4"/>
      </a:accent5>
      <a:accent6>
        <a:srgbClr val="34ABA2"/>
      </a:accent6>
      <a:hlink>
        <a:srgbClr val="3592CF"/>
      </a:hlink>
      <a:folHlink>
        <a:srgbClr val="3592CF"/>
      </a:folHlink>
    </a:clrScheme>
    <a:fontScheme name="Custom 2">
      <a:majorFont>
        <a:latin typeface="Century Gothic"/>
        <a:ea typeface=""/>
        <a:cs typeface=""/>
      </a:majorFont>
      <a:minorFont>
        <a:latin typeface="Lucida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M04001427 - Family tree chart (horizontal, green, white, widescreen) - NEW.potx" id="{3A62E381-F555-41DB-914F-AFFD8F37DBE8}" vid="{16F444AF-C090-46A1-B55D-2411B8276F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Family tree chart (horizontal, green, white, widescreen)</Template>
  <TotalTime>3695</TotalTime>
  <Words>1373</Words>
  <Application>Microsoft Office PowerPoint</Application>
  <PresentationFormat>Widescreen</PresentationFormat>
  <Paragraphs>245</Paragraphs>
  <Slides>23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Lucida Sans</vt:lpstr>
      <vt:lpstr>Segoe UI</vt:lpstr>
      <vt:lpstr>Segoe UI Light</vt:lpstr>
      <vt:lpstr>Times</vt:lpstr>
      <vt:lpstr>Times New Roman</vt:lpstr>
      <vt:lpstr>Retrospect</vt:lpstr>
      <vt:lpstr>TDD en C#</vt:lpstr>
      <vt:lpstr>Test First!</vt:lpstr>
      <vt:lpstr>TEST DRIVEN DEVELOPMENT</vt:lpstr>
      <vt:lpstr>Ohh nooo</vt:lpstr>
      <vt:lpstr>What is Unit Testing?</vt:lpstr>
      <vt:lpstr>What Makes a Good Test?</vt:lpstr>
      <vt:lpstr>What can be tested?</vt:lpstr>
      <vt:lpstr>Traditional Testing</vt:lpstr>
      <vt:lpstr>Unit Testing</vt:lpstr>
      <vt:lpstr>Why Write Unit Tests?</vt:lpstr>
      <vt:lpstr>Why Write Unit Tests? (Cont $$$)</vt:lpstr>
      <vt:lpstr>PowerPoint Presentation</vt:lpstr>
      <vt:lpstr>PowerPoint Presentation</vt:lpstr>
      <vt:lpstr>PowerPoint Presentation</vt:lpstr>
      <vt:lpstr>Ejemplo en C#</vt:lpstr>
      <vt:lpstr>How to Designate a Test?</vt:lpstr>
      <vt:lpstr>What are Asserts?</vt:lpstr>
      <vt:lpstr>Getting started with TDD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Organization Chart SmartArt</dc:title>
  <dc:creator>Julissa Margarita Mateo Abad</dc:creator>
  <cp:lastModifiedBy>Julissa Margarita Mateo Abad</cp:lastModifiedBy>
  <cp:revision>17</cp:revision>
  <dcterms:created xsi:type="dcterms:W3CDTF">2018-10-26T20:39:59Z</dcterms:created>
  <dcterms:modified xsi:type="dcterms:W3CDTF">2018-11-12T15:30:12Z</dcterms:modified>
</cp:coreProperties>
</file>