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16"/>
  </p:notesMasterIdLst>
  <p:sldIdLst>
    <p:sldId id="271" r:id="rId5"/>
    <p:sldId id="295" r:id="rId6"/>
    <p:sldId id="273" r:id="rId7"/>
    <p:sldId id="289" r:id="rId8"/>
    <p:sldId id="274" r:id="rId9"/>
    <p:sldId id="290" r:id="rId10"/>
    <p:sldId id="296" r:id="rId11"/>
    <p:sldId id="297" r:id="rId12"/>
    <p:sldId id="291" r:id="rId13"/>
    <p:sldId id="298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1180" autoAdjust="0"/>
  </p:normalViewPr>
  <p:slideViewPr>
    <p:cSldViewPr snapToGrid="0">
      <p:cViewPr varScale="1">
        <p:scale>
          <a:sx n="81" d="100"/>
          <a:sy n="81" d="100"/>
        </p:scale>
        <p:origin x="60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C99A-66AB-446F-85DB-9EA06C01C8D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69E31-1FEF-4B4A-8D81-0D67568F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1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Leandro Jiménez: Bienvenidos al Evento </a:t>
            </a:r>
            <a:r>
              <a:rPr lang="en-US" dirty="0" err="1"/>
              <a:t>Solvex</a:t>
            </a:r>
            <a:r>
              <a:rPr lang="en-US" dirty="0"/>
              <a:t> </a:t>
            </a:r>
            <a:r>
              <a:rPr lang="en-US" dirty="0" err="1"/>
              <a:t>Coud</a:t>
            </a:r>
            <a:r>
              <a:rPr lang="en-US" dirty="0"/>
              <a:t> &amp; Dev: Technology Week 2017, 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s-US" dirty="0"/>
              <a:t>á una semana muy interesante donde trataremos varios temas de Tecnología los cuales estarán dirigidos tanto para desarrolladores como para personas de </a:t>
            </a:r>
            <a:r>
              <a:rPr lang="es-US" dirty="0" err="1"/>
              <a:t>Insfraestructura</a:t>
            </a:r>
            <a:r>
              <a:rPr lang="es-US" dirty="0"/>
              <a:t>.</a:t>
            </a:r>
            <a:r>
              <a:rPr lang="en-US" dirty="0"/>
              <a:t>(14s)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53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8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76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66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36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Duracion</a:t>
            </a:r>
            <a:r>
              <a:rPr lang="en-US" dirty="0"/>
              <a:t>: 4min:40s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8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Duracion</a:t>
            </a:r>
            <a:r>
              <a:rPr lang="en-US" dirty="0"/>
              <a:t>: 4min:40s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49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Duracion</a:t>
            </a:r>
            <a:r>
              <a:rPr lang="en-US" dirty="0"/>
              <a:t>: 4min:40s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98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Duracion</a:t>
            </a:r>
            <a:r>
              <a:rPr lang="en-US" dirty="0"/>
              <a:t>: 4min:40s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0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4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5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4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6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4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5717" y="6258505"/>
            <a:ext cx="7052088" cy="52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tabLst>
                <a:tab pos="2971800" algn="ctr"/>
                <a:tab pos="5943600" algn="r"/>
              </a:tabLst>
            </a:pPr>
            <a:r>
              <a:rPr lang="es-DO" sz="12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Av. Buenaventura de Freites #1D, Jardines del Norte, Santo Domingo, República Dominicana</a:t>
            </a:r>
            <a:endParaRPr lang="en-US" sz="1200" dirty="0">
              <a:solidFill>
                <a:schemeClr val="bg1"/>
              </a:solidFill>
              <a:effectLst/>
              <a:latin typeface="Trebuchet MS" panose="020B0603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DO" sz="14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809-518-2345 | </a:t>
            </a:r>
            <a:r>
              <a:rPr lang="es-DO" sz="1400" u="sng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ventas@solvex.com.do</a:t>
            </a:r>
            <a:r>
              <a:rPr lang="es-DO" sz="14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| solvex.com.do</a:t>
            </a: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80EEC4-221E-41C0-A98B-6D5DCEB58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2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Despliegue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a Azure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D0FF2C2-79AE-4648-A58F-1F06784DF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62" y="3060533"/>
            <a:ext cx="7278326" cy="1620798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/>
              <a:t>Tipos</a:t>
            </a:r>
            <a:r>
              <a:rPr lang="en-US" sz="3600" dirty="0"/>
              <a:t> de </a:t>
            </a:r>
            <a:r>
              <a:rPr lang="en-US" sz="3600" dirty="0" err="1"/>
              <a:t>depliegue</a:t>
            </a:r>
            <a:r>
              <a:rPr lang="en-US" sz="3600" dirty="0"/>
              <a:t>:</a:t>
            </a:r>
          </a:p>
          <a:p>
            <a:pPr lvl="1"/>
            <a:r>
              <a:rPr lang="en-US" sz="2800" dirty="0"/>
              <a:t>continuous integration</a:t>
            </a:r>
          </a:p>
          <a:p>
            <a:pPr lvl="1"/>
            <a:r>
              <a:rPr lang="en-US" sz="2800" dirty="0"/>
              <a:t>Local </a:t>
            </a:r>
            <a:r>
              <a:rPr lang="en-US" sz="2800" dirty="0" err="1"/>
              <a:t>git</a:t>
            </a:r>
            <a:r>
              <a:rPr lang="en-US" sz="2800" dirty="0"/>
              <a:t> deployment</a:t>
            </a:r>
          </a:p>
          <a:p>
            <a:pPr lvl="1"/>
            <a:r>
              <a:rPr lang="en-US" sz="2800" dirty="0"/>
              <a:t>Publish direct from visual studio 2017</a:t>
            </a:r>
          </a:p>
        </p:txBody>
      </p:sp>
      <p:grpSp>
        <p:nvGrpSpPr>
          <p:cNvPr id="7" name="Group 5">
            <a:extLst/>
          </p:cNvPr>
          <p:cNvGrpSpPr/>
          <p:nvPr/>
        </p:nvGrpSpPr>
        <p:grpSpPr>
          <a:xfrm>
            <a:off x="8225387" y="1656977"/>
            <a:ext cx="3328988" cy="4572755"/>
            <a:chOff x="5808662" y="2046288"/>
            <a:chExt cx="438151" cy="569913"/>
          </a:xfrm>
        </p:grpSpPr>
        <p:sp>
          <p:nvSpPr>
            <p:cNvPr id="8" name="Freeform 736">
              <a:extLst/>
            </p:cNvPr>
            <p:cNvSpPr>
              <a:spLocks/>
            </p:cNvSpPr>
            <p:nvPr/>
          </p:nvSpPr>
          <p:spPr bwMode="auto">
            <a:xfrm>
              <a:off x="5816600" y="2046288"/>
              <a:ext cx="406400" cy="220663"/>
            </a:xfrm>
            <a:custGeom>
              <a:avLst/>
              <a:gdLst>
                <a:gd name="T0" fmla="*/ 429 w 512"/>
                <a:gd name="T1" fmla="*/ 122 h 276"/>
                <a:gd name="T2" fmla="*/ 429 w 512"/>
                <a:gd name="T3" fmla="*/ 116 h 276"/>
                <a:gd name="T4" fmla="*/ 426 w 512"/>
                <a:gd name="T5" fmla="*/ 93 h 276"/>
                <a:gd name="T6" fmla="*/ 419 w 512"/>
                <a:gd name="T7" fmla="*/ 71 h 276"/>
                <a:gd name="T8" fmla="*/ 406 w 512"/>
                <a:gd name="T9" fmla="*/ 52 h 276"/>
                <a:gd name="T10" fmla="*/ 388 w 512"/>
                <a:gd name="T11" fmla="*/ 34 h 276"/>
                <a:gd name="T12" fmla="*/ 368 w 512"/>
                <a:gd name="T13" fmla="*/ 19 h 276"/>
                <a:gd name="T14" fmla="*/ 345 w 512"/>
                <a:gd name="T15" fmla="*/ 9 h 276"/>
                <a:gd name="T16" fmla="*/ 318 w 512"/>
                <a:gd name="T17" fmla="*/ 1 h 276"/>
                <a:gd name="T18" fmla="*/ 289 w 512"/>
                <a:gd name="T19" fmla="*/ 0 h 276"/>
                <a:gd name="T20" fmla="*/ 271 w 512"/>
                <a:gd name="T21" fmla="*/ 1 h 276"/>
                <a:gd name="T22" fmla="*/ 237 w 512"/>
                <a:gd name="T23" fmla="*/ 9 h 276"/>
                <a:gd name="T24" fmla="*/ 206 w 512"/>
                <a:gd name="T25" fmla="*/ 21 h 276"/>
                <a:gd name="T26" fmla="*/ 181 w 512"/>
                <a:gd name="T27" fmla="*/ 41 h 276"/>
                <a:gd name="T28" fmla="*/ 171 w 512"/>
                <a:gd name="T29" fmla="*/ 52 h 276"/>
                <a:gd name="T30" fmla="*/ 153 w 512"/>
                <a:gd name="T31" fmla="*/ 45 h 276"/>
                <a:gd name="T32" fmla="*/ 133 w 512"/>
                <a:gd name="T33" fmla="*/ 43 h 276"/>
                <a:gd name="T34" fmla="*/ 120 w 512"/>
                <a:gd name="T35" fmla="*/ 45 h 276"/>
                <a:gd name="T36" fmla="*/ 97 w 512"/>
                <a:gd name="T37" fmla="*/ 50 h 276"/>
                <a:gd name="T38" fmla="*/ 88 w 512"/>
                <a:gd name="T39" fmla="*/ 55 h 276"/>
                <a:gd name="T40" fmla="*/ 66 w 512"/>
                <a:gd name="T41" fmla="*/ 71 h 276"/>
                <a:gd name="T42" fmla="*/ 57 w 512"/>
                <a:gd name="T43" fmla="*/ 86 h 276"/>
                <a:gd name="T44" fmla="*/ 52 w 512"/>
                <a:gd name="T45" fmla="*/ 100 h 276"/>
                <a:gd name="T46" fmla="*/ 52 w 512"/>
                <a:gd name="T47" fmla="*/ 109 h 276"/>
                <a:gd name="T48" fmla="*/ 30 w 512"/>
                <a:gd name="T49" fmla="*/ 124 h 276"/>
                <a:gd name="T50" fmla="*/ 14 w 512"/>
                <a:gd name="T51" fmla="*/ 142 h 276"/>
                <a:gd name="T52" fmla="*/ 3 w 512"/>
                <a:gd name="T53" fmla="*/ 163 h 276"/>
                <a:gd name="T54" fmla="*/ 0 w 512"/>
                <a:gd name="T55" fmla="*/ 185 h 276"/>
                <a:gd name="T56" fmla="*/ 2 w 512"/>
                <a:gd name="T57" fmla="*/ 203 h 276"/>
                <a:gd name="T58" fmla="*/ 16 w 512"/>
                <a:gd name="T59" fmla="*/ 233 h 276"/>
                <a:gd name="T60" fmla="*/ 43 w 512"/>
                <a:gd name="T61" fmla="*/ 258 h 276"/>
                <a:gd name="T62" fmla="*/ 79 w 512"/>
                <a:gd name="T63" fmla="*/ 273 h 276"/>
                <a:gd name="T64" fmla="*/ 99 w 512"/>
                <a:gd name="T65" fmla="*/ 276 h 276"/>
                <a:gd name="T66" fmla="*/ 111 w 512"/>
                <a:gd name="T67" fmla="*/ 276 h 276"/>
                <a:gd name="T68" fmla="*/ 124 w 512"/>
                <a:gd name="T69" fmla="*/ 276 h 276"/>
                <a:gd name="T70" fmla="*/ 352 w 512"/>
                <a:gd name="T71" fmla="*/ 276 h 276"/>
                <a:gd name="T72" fmla="*/ 358 w 512"/>
                <a:gd name="T73" fmla="*/ 276 h 276"/>
                <a:gd name="T74" fmla="*/ 363 w 512"/>
                <a:gd name="T75" fmla="*/ 276 h 276"/>
                <a:gd name="T76" fmla="*/ 379 w 512"/>
                <a:gd name="T77" fmla="*/ 276 h 276"/>
                <a:gd name="T78" fmla="*/ 417 w 512"/>
                <a:gd name="T79" fmla="*/ 276 h 276"/>
                <a:gd name="T80" fmla="*/ 455 w 512"/>
                <a:gd name="T81" fmla="*/ 271 h 276"/>
                <a:gd name="T82" fmla="*/ 483 w 512"/>
                <a:gd name="T83" fmla="*/ 253 h 276"/>
                <a:gd name="T84" fmla="*/ 505 w 512"/>
                <a:gd name="T85" fmla="*/ 230 h 276"/>
                <a:gd name="T86" fmla="*/ 512 w 512"/>
                <a:gd name="T87" fmla="*/ 199 h 276"/>
                <a:gd name="T88" fmla="*/ 510 w 512"/>
                <a:gd name="T89" fmla="*/ 185 h 276"/>
                <a:gd name="T90" fmla="*/ 498 w 512"/>
                <a:gd name="T91" fmla="*/ 160 h 276"/>
                <a:gd name="T92" fmla="*/ 476 w 512"/>
                <a:gd name="T93" fmla="*/ 138 h 276"/>
                <a:gd name="T94" fmla="*/ 446 w 512"/>
                <a:gd name="T95" fmla="*/ 125 h 276"/>
                <a:gd name="T96" fmla="*/ 429 w 512"/>
                <a:gd name="T97" fmla="*/ 12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276">
                  <a:moveTo>
                    <a:pt x="429" y="122"/>
                  </a:moveTo>
                  <a:lnTo>
                    <a:pt x="429" y="122"/>
                  </a:lnTo>
                  <a:lnTo>
                    <a:pt x="429" y="116"/>
                  </a:lnTo>
                  <a:lnTo>
                    <a:pt x="429" y="116"/>
                  </a:lnTo>
                  <a:lnTo>
                    <a:pt x="429" y="104"/>
                  </a:lnTo>
                  <a:lnTo>
                    <a:pt x="426" y="93"/>
                  </a:lnTo>
                  <a:lnTo>
                    <a:pt x="422" y="82"/>
                  </a:lnTo>
                  <a:lnTo>
                    <a:pt x="419" y="71"/>
                  </a:lnTo>
                  <a:lnTo>
                    <a:pt x="413" y="61"/>
                  </a:lnTo>
                  <a:lnTo>
                    <a:pt x="406" y="52"/>
                  </a:lnTo>
                  <a:lnTo>
                    <a:pt x="397" y="43"/>
                  </a:lnTo>
                  <a:lnTo>
                    <a:pt x="388" y="34"/>
                  </a:lnTo>
                  <a:lnTo>
                    <a:pt x="379" y="27"/>
                  </a:lnTo>
                  <a:lnTo>
                    <a:pt x="368" y="19"/>
                  </a:lnTo>
                  <a:lnTo>
                    <a:pt x="356" y="14"/>
                  </a:lnTo>
                  <a:lnTo>
                    <a:pt x="345" y="9"/>
                  </a:lnTo>
                  <a:lnTo>
                    <a:pt x="331" y="5"/>
                  </a:lnTo>
                  <a:lnTo>
                    <a:pt x="318" y="1"/>
                  </a:lnTo>
                  <a:lnTo>
                    <a:pt x="304" y="0"/>
                  </a:lnTo>
                  <a:lnTo>
                    <a:pt x="289" y="0"/>
                  </a:lnTo>
                  <a:lnTo>
                    <a:pt x="289" y="0"/>
                  </a:lnTo>
                  <a:lnTo>
                    <a:pt x="271" y="1"/>
                  </a:lnTo>
                  <a:lnTo>
                    <a:pt x="253" y="3"/>
                  </a:lnTo>
                  <a:lnTo>
                    <a:pt x="237" y="9"/>
                  </a:lnTo>
                  <a:lnTo>
                    <a:pt x="221" y="14"/>
                  </a:lnTo>
                  <a:lnTo>
                    <a:pt x="206" y="21"/>
                  </a:lnTo>
                  <a:lnTo>
                    <a:pt x="194" y="30"/>
                  </a:lnTo>
                  <a:lnTo>
                    <a:pt x="181" y="41"/>
                  </a:lnTo>
                  <a:lnTo>
                    <a:pt x="171" y="52"/>
                  </a:lnTo>
                  <a:lnTo>
                    <a:pt x="171" y="52"/>
                  </a:lnTo>
                  <a:lnTo>
                    <a:pt x="163" y="48"/>
                  </a:lnTo>
                  <a:lnTo>
                    <a:pt x="153" y="45"/>
                  </a:lnTo>
                  <a:lnTo>
                    <a:pt x="144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0" y="45"/>
                  </a:lnTo>
                  <a:lnTo>
                    <a:pt x="108" y="46"/>
                  </a:lnTo>
                  <a:lnTo>
                    <a:pt x="97" y="50"/>
                  </a:lnTo>
                  <a:lnTo>
                    <a:pt x="88" y="55"/>
                  </a:lnTo>
                  <a:lnTo>
                    <a:pt x="88" y="55"/>
                  </a:lnTo>
                  <a:lnTo>
                    <a:pt x="72" y="64"/>
                  </a:lnTo>
                  <a:lnTo>
                    <a:pt x="66" y="71"/>
                  </a:lnTo>
                  <a:lnTo>
                    <a:pt x="61" y="79"/>
                  </a:lnTo>
                  <a:lnTo>
                    <a:pt x="57" y="86"/>
                  </a:lnTo>
                  <a:lnTo>
                    <a:pt x="54" y="93"/>
                  </a:lnTo>
                  <a:lnTo>
                    <a:pt x="52" y="100"/>
                  </a:lnTo>
                  <a:lnTo>
                    <a:pt x="52" y="109"/>
                  </a:lnTo>
                  <a:lnTo>
                    <a:pt x="52" y="109"/>
                  </a:lnTo>
                  <a:lnTo>
                    <a:pt x="39" y="116"/>
                  </a:lnTo>
                  <a:lnTo>
                    <a:pt x="30" y="124"/>
                  </a:lnTo>
                  <a:lnTo>
                    <a:pt x="21" y="133"/>
                  </a:lnTo>
                  <a:lnTo>
                    <a:pt x="14" y="142"/>
                  </a:lnTo>
                  <a:lnTo>
                    <a:pt x="9" y="152"/>
                  </a:lnTo>
                  <a:lnTo>
                    <a:pt x="3" y="163"/>
                  </a:lnTo>
                  <a:lnTo>
                    <a:pt x="2" y="174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2" y="203"/>
                  </a:lnTo>
                  <a:lnTo>
                    <a:pt x="7" y="219"/>
                  </a:lnTo>
                  <a:lnTo>
                    <a:pt x="16" y="233"/>
                  </a:lnTo>
                  <a:lnTo>
                    <a:pt x="29" y="246"/>
                  </a:lnTo>
                  <a:lnTo>
                    <a:pt x="43" y="258"/>
                  </a:lnTo>
                  <a:lnTo>
                    <a:pt x="59" y="267"/>
                  </a:lnTo>
                  <a:lnTo>
                    <a:pt x="79" y="273"/>
                  </a:lnTo>
                  <a:lnTo>
                    <a:pt x="99" y="276"/>
                  </a:lnTo>
                  <a:lnTo>
                    <a:pt x="99" y="276"/>
                  </a:lnTo>
                  <a:lnTo>
                    <a:pt x="111" y="276"/>
                  </a:lnTo>
                  <a:lnTo>
                    <a:pt x="111" y="276"/>
                  </a:lnTo>
                  <a:lnTo>
                    <a:pt x="124" y="276"/>
                  </a:lnTo>
                  <a:lnTo>
                    <a:pt x="124" y="276"/>
                  </a:lnTo>
                  <a:lnTo>
                    <a:pt x="352" y="276"/>
                  </a:lnTo>
                  <a:lnTo>
                    <a:pt x="352" y="276"/>
                  </a:lnTo>
                  <a:lnTo>
                    <a:pt x="358" y="276"/>
                  </a:lnTo>
                  <a:lnTo>
                    <a:pt x="358" y="276"/>
                  </a:lnTo>
                  <a:lnTo>
                    <a:pt x="363" y="276"/>
                  </a:lnTo>
                  <a:lnTo>
                    <a:pt x="363" y="276"/>
                  </a:lnTo>
                  <a:lnTo>
                    <a:pt x="379" y="276"/>
                  </a:lnTo>
                  <a:lnTo>
                    <a:pt x="379" y="276"/>
                  </a:lnTo>
                  <a:lnTo>
                    <a:pt x="417" y="276"/>
                  </a:lnTo>
                  <a:lnTo>
                    <a:pt x="417" y="276"/>
                  </a:lnTo>
                  <a:lnTo>
                    <a:pt x="437" y="275"/>
                  </a:lnTo>
                  <a:lnTo>
                    <a:pt x="455" y="271"/>
                  </a:lnTo>
                  <a:lnTo>
                    <a:pt x="471" y="264"/>
                  </a:lnTo>
                  <a:lnTo>
                    <a:pt x="483" y="253"/>
                  </a:lnTo>
                  <a:lnTo>
                    <a:pt x="496" y="242"/>
                  </a:lnTo>
                  <a:lnTo>
                    <a:pt x="505" y="230"/>
                  </a:lnTo>
                  <a:lnTo>
                    <a:pt x="510" y="215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0" y="185"/>
                  </a:lnTo>
                  <a:lnTo>
                    <a:pt x="505" y="172"/>
                  </a:lnTo>
                  <a:lnTo>
                    <a:pt x="498" y="160"/>
                  </a:lnTo>
                  <a:lnTo>
                    <a:pt x="487" y="149"/>
                  </a:lnTo>
                  <a:lnTo>
                    <a:pt x="476" y="138"/>
                  </a:lnTo>
                  <a:lnTo>
                    <a:pt x="462" y="131"/>
                  </a:lnTo>
                  <a:lnTo>
                    <a:pt x="446" y="125"/>
                  </a:lnTo>
                  <a:lnTo>
                    <a:pt x="429" y="122"/>
                  </a:lnTo>
                  <a:lnTo>
                    <a:pt x="429" y="122"/>
                  </a:lnTo>
                  <a:close/>
                </a:path>
              </a:pathLst>
            </a:cu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Rectangle 737">
              <a:extLst/>
            </p:cNvPr>
            <p:cNvSpPr>
              <a:spLocks noChangeArrowheads="1"/>
            </p:cNvSpPr>
            <p:nvPr/>
          </p:nvSpPr>
          <p:spPr bwMode="auto">
            <a:xfrm>
              <a:off x="6108700" y="2325688"/>
              <a:ext cx="138113" cy="29051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Rectangle 738">
              <a:extLst/>
            </p:cNvPr>
            <p:cNvSpPr>
              <a:spLocks noChangeArrowheads="1"/>
            </p:cNvSpPr>
            <p:nvPr/>
          </p:nvSpPr>
          <p:spPr bwMode="auto">
            <a:xfrm>
              <a:off x="6122987" y="2339976"/>
              <a:ext cx="112713" cy="252413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Rectangle 739">
              <a:extLst/>
            </p:cNvPr>
            <p:cNvSpPr>
              <a:spLocks noChangeArrowheads="1"/>
            </p:cNvSpPr>
            <p:nvPr/>
          </p:nvSpPr>
          <p:spPr bwMode="auto">
            <a:xfrm>
              <a:off x="6129337" y="2347913"/>
              <a:ext cx="100013" cy="2698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Rectangle 740">
              <a:extLst/>
            </p:cNvPr>
            <p:cNvSpPr>
              <a:spLocks noChangeArrowheads="1"/>
            </p:cNvSpPr>
            <p:nvPr/>
          </p:nvSpPr>
          <p:spPr bwMode="auto">
            <a:xfrm>
              <a:off x="6132512" y="2352676"/>
              <a:ext cx="1588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Rectangle 741">
              <a:extLst/>
            </p:cNvPr>
            <p:cNvSpPr>
              <a:spLocks noChangeArrowheads="1"/>
            </p:cNvSpPr>
            <p:nvPr/>
          </p:nvSpPr>
          <p:spPr bwMode="auto">
            <a:xfrm>
              <a:off x="6138862" y="2352676"/>
              <a:ext cx="3175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Rectangle 742">
              <a:extLst/>
            </p:cNvPr>
            <p:cNvSpPr>
              <a:spLocks noChangeArrowheads="1"/>
            </p:cNvSpPr>
            <p:nvPr/>
          </p:nvSpPr>
          <p:spPr bwMode="auto">
            <a:xfrm>
              <a:off x="6145212" y="2352676"/>
              <a:ext cx="1588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Rectangle 743">
              <a:extLst/>
            </p:cNvPr>
            <p:cNvSpPr>
              <a:spLocks noChangeArrowheads="1"/>
            </p:cNvSpPr>
            <p:nvPr/>
          </p:nvSpPr>
          <p:spPr bwMode="auto">
            <a:xfrm>
              <a:off x="6149975" y="2352676"/>
              <a:ext cx="3175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Rectangle 744">
              <a:extLst/>
            </p:cNvPr>
            <p:cNvSpPr>
              <a:spLocks noChangeArrowheads="1"/>
            </p:cNvSpPr>
            <p:nvPr/>
          </p:nvSpPr>
          <p:spPr bwMode="auto">
            <a:xfrm>
              <a:off x="6156325" y="2352676"/>
              <a:ext cx="3175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Rectangle 745">
              <a:extLst/>
            </p:cNvPr>
            <p:cNvSpPr>
              <a:spLocks noChangeArrowheads="1"/>
            </p:cNvSpPr>
            <p:nvPr/>
          </p:nvSpPr>
          <p:spPr bwMode="auto">
            <a:xfrm>
              <a:off x="6161087" y="2352676"/>
              <a:ext cx="1588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 746">
              <a:extLst/>
            </p:cNvPr>
            <p:cNvSpPr>
              <a:spLocks/>
            </p:cNvSpPr>
            <p:nvPr/>
          </p:nvSpPr>
          <p:spPr bwMode="auto">
            <a:xfrm>
              <a:off x="6213475" y="2357438"/>
              <a:ext cx="6350" cy="7938"/>
            </a:xfrm>
            <a:custGeom>
              <a:avLst/>
              <a:gdLst>
                <a:gd name="T0" fmla="*/ 0 w 9"/>
                <a:gd name="T1" fmla="*/ 5 h 9"/>
                <a:gd name="T2" fmla="*/ 0 w 9"/>
                <a:gd name="T3" fmla="*/ 5 h 9"/>
                <a:gd name="T4" fmla="*/ 1 w 9"/>
                <a:gd name="T5" fmla="*/ 1 h 9"/>
                <a:gd name="T6" fmla="*/ 3 w 9"/>
                <a:gd name="T7" fmla="*/ 0 h 9"/>
                <a:gd name="T8" fmla="*/ 3 w 9"/>
                <a:gd name="T9" fmla="*/ 0 h 9"/>
                <a:gd name="T10" fmla="*/ 7 w 9"/>
                <a:gd name="T11" fmla="*/ 1 h 9"/>
                <a:gd name="T12" fmla="*/ 9 w 9"/>
                <a:gd name="T13" fmla="*/ 5 h 9"/>
                <a:gd name="T14" fmla="*/ 9 w 9"/>
                <a:gd name="T15" fmla="*/ 5 h 9"/>
                <a:gd name="T16" fmla="*/ 7 w 9"/>
                <a:gd name="T17" fmla="*/ 7 h 9"/>
                <a:gd name="T18" fmla="*/ 3 w 9"/>
                <a:gd name="T19" fmla="*/ 9 h 9"/>
                <a:gd name="T20" fmla="*/ 3 w 9"/>
                <a:gd name="T21" fmla="*/ 9 h 9"/>
                <a:gd name="T22" fmla="*/ 1 w 9"/>
                <a:gd name="T23" fmla="*/ 7 h 9"/>
                <a:gd name="T24" fmla="*/ 0 w 9"/>
                <a:gd name="T25" fmla="*/ 5 h 9"/>
                <a:gd name="T26" fmla="*/ 0 w 9"/>
                <a:gd name="T2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lnTo>
                    <a:pt x="0" y="5"/>
                  </a:lnTo>
                  <a:lnTo>
                    <a:pt x="1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9" y="5"/>
                  </a:lnTo>
                  <a:lnTo>
                    <a:pt x="9" y="5"/>
                  </a:lnTo>
                  <a:lnTo>
                    <a:pt x="7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Rectangle 747">
              <a:extLst/>
            </p:cNvPr>
            <p:cNvSpPr>
              <a:spLocks noChangeArrowheads="1"/>
            </p:cNvSpPr>
            <p:nvPr/>
          </p:nvSpPr>
          <p:spPr bwMode="auto">
            <a:xfrm>
              <a:off x="6129337" y="2381251"/>
              <a:ext cx="100013" cy="2540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Rectangle 748">
              <a:extLst/>
            </p:cNvPr>
            <p:cNvSpPr>
              <a:spLocks noChangeArrowheads="1"/>
            </p:cNvSpPr>
            <p:nvPr/>
          </p:nvSpPr>
          <p:spPr bwMode="auto">
            <a:xfrm>
              <a:off x="6132512" y="2382838"/>
              <a:ext cx="1588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Rectangle 749">
              <a:extLst/>
            </p:cNvPr>
            <p:cNvSpPr>
              <a:spLocks noChangeArrowheads="1"/>
            </p:cNvSpPr>
            <p:nvPr/>
          </p:nvSpPr>
          <p:spPr bwMode="auto">
            <a:xfrm>
              <a:off x="6138862" y="2382838"/>
              <a:ext cx="3175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Rectangle 750">
              <a:extLst/>
            </p:cNvPr>
            <p:cNvSpPr>
              <a:spLocks noChangeArrowheads="1"/>
            </p:cNvSpPr>
            <p:nvPr/>
          </p:nvSpPr>
          <p:spPr bwMode="auto">
            <a:xfrm>
              <a:off x="6145212" y="2382838"/>
              <a:ext cx="1588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Rectangle 751">
              <a:extLst/>
            </p:cNvPr>
            <p:cNvSpPr>
              <a:spLocks noChangeArrowheads="1"/>
            </p:cNvSpPr>
            <p:nvPr/>
          </p:nvSpPr>
          <p:spPr bwMode="auto">
            <a:xfrm>
              <a:off x="6149975" y="2382838"/>
              <a:ext cx="3175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Rectangle 752">
              <a:extLst/>
            </p:cNvPr>
            <p:cNvSpPr>
              <a:spLocks noChangeArrowheads="1"/>
            </p:cNvSpPr>
            <p:nvPr/>
          </p:nvSpPr>
          <p:spPr bwMode="auto">
            <a:xfrm>
              <a:off x="6156325" y="2382838"/>
              <a:ext cx="3175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Rectangle 753">
              <a:extLst/>
            </p:cNvPr>
            <p:cNvSpPr>
              <a:spLocks noChangeArrowheads="1"/>
            </p:cNvSpPr>
            <p:nvPr/>
          </p:nvSpPr>
          <p:spPr bwMode="auto">
            <a:xfrm>
              <a:off x="6161087" y="2382838"/>
              <a:ext cx="1588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 754">
              <a:extLst/>
            </p:cNvPr>
            <p:cNvSpPr>
              <a:spLocks/>
            </p:cNvSpPr>
            <p:nvPr/>
          </p:nvSpPr>
          <p:spPr bwMode="auto">
            <a:xfrm>
              <a:off x="6213475" y="2390776"/>
              <a:ext cx="6350" cy="6350"/>
            </a:xfrm>
            <a:custGeom>
              <a:avLst/>
              <a:gdLst>
                <a:gd name="T0" fmla="*/ 0 w 9"/>
                <a:gd name="T1" fmla="*/ 3 h 7"/>
                <a:gd name="T2" fmla="*/ 0 w 9"/>
                <a:gd name="T3" fmla="*/ 3 h 7"/>
                <a:gd name="T4" fmla="*/ 1 w 9"/>
                <a:gd name="T5" fmla="*/ 2 h 7"/>
                <a:gd name="T6" fmla="*/ 3 w 9"/>
                <a:gd name="T7" fmla="*/ 0 h 7"/>
                <a:gd name="T8" fmla="*/ 3 w 9"/>
                <a:gd name="T9" fmla="*/ 0 h 7"/>
                <a:gd name="T10" fmla="*/ 7 w 9"/>
                <a:gd name="T11" fmla="*/ 2 h 7"/>
                <a:gd name="T12" fmla="*/ 9 w 9"/>
                <a:gd name="T13" fmla="*/ 3 h 7"/>
                <a:gd name="T14" fmla="*/ 9 w 9"/>
                <a:gd name="T15" fmla="*/ 3 h 7"/>
                <a:gd name="T16" fmla="*/ 7 w 9"/>
                <a:gd name="T17" fmla="*/ 7 h 7"/>
                <a:gd name="T18" fmla="*/ 3 w 9"/>
                <a:gd name="T19" fmla="*/ 7 h 7"/>
                <a:gd name="T20" fmla="*/ 3 w 9"/>
                <a:gd name="T21" fmla="*/ 7 h 7"/>
                <a:gd name="T22" fmla="*/ 1 w 9"/>
                <a:gd name="T23" fmla="*/ 7 h 7"/>
                <a:gd name="T24" fmla="*/ 0 w 9"/>
                <a:gd name="T25" fmla="*/ 3 h 7"/>
                <a:gd name="T26" fmla="*/ 0 w 9"/>
                <a:gd name="T2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7">
                  <a:moveTo>
                    <a:pt x="0" y="3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Rectangle 755">
              <a:extLst/>
            </p:cNvPr>
            <p:cNvSpPr>
              <a:spLocks noChangeArrowheads="1"/>
            </p:cNvSpPr>
            <p:nvPr/>
          </p:nvSpPr>
          <p:spPr bwMode="auto">
            <a:xfrm>
              <a:off x="6129337" y="2413001"/>
              <a:ext cx="100013" cy="2698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Rectangle 756">
              <a:extLst/>
            </p:cNvPr>
            <p:cNvSpPr>
              <a:spLocks noChangeArrowheads="1"/>
            </p:cNvSpPr>
            <p:nvPr/>
          </p:nvSpPr>
          <p:spPr bwMode="auto">
            <a:xfrm>
              <a:off x="6132512" y="2417763"/>
              <a:ext cx="1588" cy="174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Rectangle 757">
              <a:extLst/>
            </p:cNvPr>
            <p:cNvSpPr>
              <a:spLocks noChangeArrowheads="1"/>
            </p:cNvSpPr>
            <p:nvPr/>
          </p:nvSpPr>
          <p:spPr bwMode="auto">
            <a:xfrm>
              <a:off x="6138862" y="2417763"/>
              <a:ext cx="3175" cy="174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Rectangle 758">
              <a:extLst/>
            </p:cNvPr>
            <p:cNvSpPr>
              <a:spLocks noChangeArrowheads="1"/>
            </p:cNvSpPr>
            <p:nvPr/>
          </p:nvSpPr>
          <p:spPr bwMode="auto">
            <a:xfrm>
              <a:off x="6145212" y="2417763"/>
              <a:ext cx="1588" cy="174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Rectangle 759">
              <a:extLst/>
            </p:cNvPr>
            <p:cNvSpPr>
              <a:spLocks noChangeArrowheads="1"/>
            </p:cNvSpPr>
            <p:nvPr/>
          </p:nvSpPr>
          <p:spPr bwMode="auto">
            <a:xfrm>
              <a:off x="6149975" y="2417763"/>
              <a:ext cx="3175" cy="174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Rectangle 760">
              <a:extLst/>
            </p:cNvPr>
            <p:cNvSpPr>
              <a:spLocks noChangeArrowheads="1"/>
            </p:cNvSpPr>
            <p:nvPr/>
          </p:nvSpPr>
          <p:spPr bwMode="auto">
            <a:xfrm>
              <a:off x="6156325" y="2417763"/>
              <a:ext cx="3175" cy="174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Rectangle 761">
              <a:extLst/>
            </p:cNvPr>
            <p:cNvSpPr>
              <a:spLocks noChangeArrowheads="1"/>
            </p:cNvSpPr>
            <p:nvPr/>
          </p:nvSpPr>
          <p:spPr bwMode="auto">
            <a:xfrm>
              <a:off x="6161087" y="2417763"/>
              <a:ext cx="1588" cy="174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Freeform 762">
              <a:extLst/>
            </p:cNvPr>
            <p:cNvSpPr>
              <a:spLocks/>
            </p:cNvSpPr>
            <p:nvPr/>
          </p:nvSpPr>
          <p:spPr bwMode="auto">
            <a:xfrm>
              <a:off x="6213475" y="2424113"/>
              <a:ext cx="6350" cy="4763"/>
            </a:xfrm>
            <a:custGeom>
              <a:avLst/>
              <a:gdLst>
                <a:gd name="T0" fmla="*/ 0 w 9"/>
                <a:gd name="T1" fmla="*/ 4 h 7"/>
                <a:gd name="T2" fmla="*/ 0 w 9"/>
                <a:gd name="T3" fmla="*/ 4 h 7"/>
                <a:gd name="T4" fmla="*/ 1 w 9"/>
                <a:gd name="T5" fmla="*/ 0 h 7"/>
                <a:gd name="T6" fmla="*/ 3 w 9"/>
                <a:gd name="T7" fmla="*/ 0 h 7"/>
                <a:gd name="T8" fmla="*/ 3 w 9"/>
                <a:gd name="T9" fmla="*/ 0 h 7"/>
                <a:gd name="T10" fmla="*/ 7 w 9"/>
                <a:gd name="T11" fmla="*/ 0 h 7"/>
                <a:gd name="T12" fmla="*/ 9 w 9"/>
                <a:gd name="T13" fmla="*/ 4 h 7"/>
                <a:gd name="T14" fmla="*/ 9 w 9"/>
                <a:gd name="T15" fmla="*/ 4 h 7"/>
                <a:gd name="T16" fmla="*/ 7 w 9"/>
                <a:gd name="T17" fmla="*/ 7 h 7"/>
                <a:gd name="T18" fmla="*/ 3 w 9"/>
                <a:gd name="T19" fmla="*/ 7 h 7"/>
                <a:gd name="T20" fmla="*/ 3 w 9"/>
                <a:gd name="T21" fmla="*/ 7 h 7"/>
                <a:gd name="T22" fmla="*/ 1 w 9"/>
                <a:gd name="T23" fmla="*/ 7 h 7"/>
                <a:gd name="T24" fmla="*/ 0 w 9"/>
                <a:gd name="T25" fmla="*/ 4 h 7"/>
                <a:gd name="T26" fmla="*/ 0 w 9"/>
                <a:gd name="T2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7">
                  <a:moveTo>
                    <a:pt x="0" y="4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Rectangle 763">
              <a:extLst/>
            </p:cNvPr>
            <p:cNvSpPr>
              <a:spLocks noChangeArrowheads="1"/>
            </p:cNvSpPr>
            <p:nvPr/>
          </p:nvSpPr>
          <p:spPr bwMode="auto">
            <a:xfrm>
              <a:off x="6129337" y="2446338"/>
              <a:ext cx="100013" cy="2540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Rectangle 764">
              <a:extLst/>
            </p:cNvPr>
            <p:cNvSpPr>
              <a:spLocks noChangeArrowheads="1"/>
            </p:cNvSpPr>
            <p:nvPr/>
          </p:nvSpPr>
          <p:spPr bwMode="auto">
            <a:xfrm>
              <a:off x="6132512" y="2451101"/>
              <a:ext cx="1588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Rectangle 765">
              <a:extLst/>
            </p:cNvPr>
            <p:cNvSpPr>
              <a:spLocks noChangeArrowheads="1"/>
            </p:cNvSpPr>
            <p:nvPr/>
          </p:nvSpPr>
          <p:spPr bwMode="auto">
            <a:xfrm>
              <a:off x="6138862" y="2451101"/>
              <a:ext cx="3175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Rectangle 766">
              <a:extLst/>
            </p:cNvPr>
            <p:cNvSpPr>
              <a:spLocks noChangeArrowheads="1"/>
            </p:cNvSpPr>
            <p:nvPr/>
          </p:nvSpPr>
          <p:spPr bwMode="auto">
            <a:xfrm>
              <a:off x="6145212" y="2451101"/>
              <a:ext cx="1588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Rectangle 767">
              <a:extLst/>
            </p:cNvPr>
            <p:cNvSpPr>
              <a:spLocks noChangeArrowheads="1"/>
            </p:cNvSpPr>
            <p:nvPr/>
          </p:nvSpPr>
          <p:spPr bwMode="auto">
            <a:xfrm>
              <a:off x="6149975" y="2451101"/>
              <a:ext cx="3175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Rectangle 768">
              <a:extLst/>
            </p:cNvPr>
            <p:cNvSpPr>
              <a:spLocks noChangeArrowheads="1"/>
            </p:cNvSpPr>
            <p:nvPr/>
          </p:nvSpPr>
          <p:spPr bwMode="auto">
            <a:xfrm>
              <a:off x="6156325" y="2451101"/>
              <a:ext cx="3175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Rectangle 769">
              <a:extLst/>
            </p:cNvPr>
            <p:cNvSpPr>
              <a:spLocks noChangeArrowheads="1"/>
            </p:cNvSpPr>
            <p:nvPr/>
          </p:nvSpPr>
          <p:spPr bwMode="auto">
            <a:xfrm>
              <a:off x="6161087" y="2451101"/>
              <a:ext cx="1588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 770">
              <a:extLst/>
            </p:cNvPr>
            <p:cNvSpPr>
              <a:spLocks/>
            </p:cNvSpPr>
            <p:nvPr/>
          </p:nvSpPr>
          <p:spPr bwMode="auto">
            <a:xfrm>
              <a:off x="6213475" y="2455863"/>
              <a:ext cx="6350" cy="6350"/>
            </a:xfrm>
            <a:custGeom>
              <a:avLst/>
              <a:gdLst>
                <a:gd name="T0" fmla="*/ 0 w 9"/>
                <a:gd name="T1" fmla="*/ 3 h 7"/>
                <a:gd name="T2" fmla="*/ 0 w 9"/>
                <a:gd name="T3" fmla="*/ 3 h 7"/>
                <a:gd name="T4" fmla="*/ 1 w 9"/>
                <a:gd name="T5" fmla="*/ 1 h 7"/>
                <a:gd name="T6" fmla="*/ 3 w 9"/>
                <a:gd name="T7" fmla="*/ 0 h 7"/>
                <a:gd name="T8" fmla="*/ 3 w 9"/>
                <a:gd name="T9" fmla="*/ 0 h 7"/>
                <a:gd name="T10" fmla="*/ 7 w 9"/>
                <a:gd name="T11" fmla="*/ 1 h 7"/>
                <a:gd name="T12" fmla="*/ 9 w 9"/>
                <a:gd name="T13" fmla="*/ 3 h 7"/>
                <a:gd name="T14" fmla="*/ 9 w 9"/>
                <a:gd name="T15" fmla="*/ 3 h 7"/>
                <a:gd name="T16" fmla="*/ 7 w 9"/>
                <a:gd name="T17" fmla="*/ 7 h 7"/>
                <a:gd name="T18" fmla="*/ 3 w 9"/>
                <a:gd name="T19" fmla="*/ 7 h 7"/>
                <a:gd name="T20" fmla="*/ 3 w 9"/>
                <a:gd name="T21" fmla="*/ 7 h 7"/>
                <a:gd name="T22" fmla="*/ 1 w 9"/>
                <a:gd name="T23" fmla="*/ 7 h 7"/>
                <a:gd name="T24" fmla="*/ 0 w 9"/>
                <a:gd name="T25" fmla="*/ 3 h 7"/>
                <a:gd name="T26" fmla="*/ 0 w 9"/>
                <a:gd name="T2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7">
                  <a:moveTo>
                    <a:pt x="0" y="3"/>
                  </a:move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Rectangle 771">
              <a:extLst/>
            </p:cNvPr>
            <p:cNvSpPr>
              <a:spLocks noChangeArrowheads="1"/>
            </p:cNvSpPr>
            <p:nvPr/>
          </p:nvSpPr>
          <p:spPr bwMode="auto">
            <a:xfrm>
              <a:off x="6129337" y="2481263"/>
              <a:ext cx="100013" cy="2381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Rectangle 772">
              <a:extLst/>
            </p:cNvPr>
            <p:cNvSpPr>
              <a:spLocks noChangeArrowheads="1"/>
            </p:cNvSpPr>
            <p:nvPr/>
          </p:nvSpPr>
          <p:spPr bwMode="auto">
            <a:xfrm>
              <a:off x="6132512" y="2482851"/>
              <a:ext cx="1588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Rectangle 773">
              <a:extLst/>
            </p:cNvPr>
            <p:cNvSpPr>
              <a:spLocks noChangeArrowheads="1"/>
            </p:cNvSpPr>
            <p:nvPr/>
          </p:nvSpPr>
          <p:spPr bwMode="auto">
            <a:xfrm>
              <a:off x="6138862" y="2482851"/>
              <a:ext cx="3175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Rectangle 774">
              <a:extLst/>
            </p:cNvPr>
            <p:cNvSpPr>
              <a:spLocks noChangeArrowheads="1"/>
            </p:cNvSpPr>
            <p:nvPr/>
          </p:nvSpPr>
          <p:spPr bwMode="auto">
            <a:xfrm>
              <a:off x="6145212" y="2482851"/>
              <a:ext cx="1588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Rectangle 775">
              <a:extLst/>
            </p:cNvPr>
            <p:cNvSpPr>
              <a:spLocks noChangeArrowheads="1"/>
            </p:cNvSpPr>
            <p:nvPr/>
          </p:nvSpPr>
          <p:spPr bwMode="auto">
            <a:xfrm>
              <a:off x="6149975" y="2482851"/>
              <a:ext cx="3175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Rectangle 776">
              <a:extLst/>
            </p:cNvPr>
            <p:cNvSpPr>
              <a:spLocks noChangeArrowheads="1"/>
            </p:cNvSpPr>
            <p:nvPr/>
          </p:nvSpPr>
          <p:spPr bwMode="auto">
            <a:xfrm>
              <a:off x="6156325" y="2482851"/>
              <a:ext cx="3175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Rectangle 777">
              <a:extLst/>
            </p:cNvPr>
            <p:cNvSpPr>
              <a:spLocks noChangeArrowheads="1"/>
            </p:cNvSpPr>
            <p:nvPr/>
          </p:nvSpPr>
          <p:spPr bwMode="auto">
            <a:xfrm>
              <a:off x="6161087" y="2482851"/>
              <a:ext cx="1588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778">
              <a:extLst/>
            </p:cNvPr>
            <p:cNvSpPr>
              <a:spLocks/>
            </p:cNvSpPr>
            <p:nvPr/>
          </p:nvSpPr>
          <p:spPr bwMode="auto">
            <a:xfrm>
              <a:off x="6213475" y="2489201"/>
              <a:ext cx="6350" cy="4763"/>
            </a:xfrm>
            <a:custGeom>
              <a:avLst/>
              <a:gdLst>
                <a:gd name="T0" fmla="*/ 0 w 9"/>
                <a:gd name="T1" fmla="*/ 4 h 5"/>
                <a:gd name="T2" fmla="*/ 0 w 9"/>
                <a:gd name="T3" fmla="*/ 4 h 5"/>
                <a:gd name="T4" fmla="*/ 1 w 9"/>
                <a:gd name="T5" fmla="*/ 2 h 5"/>
                <a:gd name="T6" fmla="*/ 3 w 9"/>
                <a:gd name="T7" fmla="*/ 0 h 5"/>
                <a:gd name="T8" fmla="*/ 3 w 9"/>
                <a:gd name="T9" fmla="*/ 0 h 5"/>
                <a:gd name="T10" fmla="*/ 7 w 9"/>
                <a:gd name="T11" fmla="*/ 2 h 5"/>
                <a:gd name="T12" fmla="*/ 9 w 9"/>
                <a:gd name="T13" fmla="*/ 4 h 5"/>
                <a:gd name="T14" fmla="*/ 9 w 9"/>
                <a:gd name="T15" fmla="*/ 4 h 5"/>
                <a:gd name="T16" fmla="*/ 7 w 9"/>
                <a:gd name="T17" fmla="*/ 5 h 5"/>
                <a:gd name="T18" fmla="*/ 3 w 9"/>
                <a:gd name="T19" fmla="*/ 5 h 5"/>
                <a:gd name="T20" fmla="*/ 3 w 9"/>
                <a:gd name="T21" fmla="*/ 5 h 5"/>
                <a:gd name="T22" fmla="*/ 1 w 9"/>
                <a:gd name="T23" fmla="*/ 5 h 5"/>
                <a:gd name="T24" fmla="*/ 0 w 9"/>
                <a:gd name="T25" fmla="*/ 4 h 5"/>
                <a:gd name="T26" fmla="*/ 0 w 9"/>
                <a:gd name="T2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5">
                  <a:moveTo>
                    <a:pt x="0" y="4"/>
                  </a:moveTo>
                  <a:lnTo>
                    <a:pt x="0" y="4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Rectangle 779">
              <a:extLst/>
            </p:cNvPr>
            <p:cNvSpPr>
              <a:spLocks noChangeArrowheads="1"/>
            </p:cNvSpPr>
            <p:nvPr/>
          </p:nvSpPr>
          <p:spPr bwMode="auto">
            <a:xfrm>
              <a:off x="6129337" y="2511426"/>
              <a:ext cx="100013" cy="2698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Rectangle 780">
              <a:extLst/>
            </p:cNvPr>
            <p:cNvSpPr>
              <a:spLocks noChangeArrowheads="1"/>
            </p:cNvSpPr>
            <p:nvPr/>
          </p:nvSpPr>
          <p:spPr bwMode="auto">
            <a:xfrm>
              <a:off x="6132512" y="2514601"/>
              <a:ext cx="1588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Rectangle 781">
              <a:extLst/>
            </p:cNvPr>
            <p:cNvSpPr>
              <a:spLocks noChangeArrowheads="1"/>
            </p:cNvSpPr>
            <p:nvPr/>
          </p:nvSpPr>
          <p:spPr bwMode="auto">
            <a:xfrm>
              <a:off x="6138862" y="2514601"/>
              <a:ext cx="3175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Rectangle 782">
              <a:extLst/>
            </p:cNvPr>
            <p:cNvSpPr>
              <a:spLocks noChangeArrowheads="1"/>
            </p:cNvSpPr>
            <p:nvPr/>
          </p:nvSpPr>
          <p:spPr bwMode="auto">
            <a:xfrm>
              <a:off x="6145212" y="2514601"/>
              <a:ext cx="1588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Rectangle 783">
              <a:extLst/>
            </p:cNvPr>
            <p:cNvSpPr>
              <a:spLocks noChangeArrowheads="1"/>
            </p:cNvSpPr>
            <p:nvPr/>
          </p:nvSpPr>
          <p:spPr bwMode="auto">
            <a:xfrm>
              <a:off x="6149975" y="2514601"/>
              <a:ext cx="3175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Rectangle 784">
              <a:extLst/>
            </p:cNvPr>
            <p:cNvSpPr>
              <a:spLocks noChangeArrowheads="1"/>
            </p:cNvSpPr>
            <p:nvPr/>
          </p:nvSpPr>
          <p:spPr bwMode="auto">
            <a:xfrm>
              <a:off x="6156325" y="2514601"/>
              <a:ext cx="3175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Rectangle 785">
              <a:extLst/>
            </p:cNvPr>
            <p:cNvSpPr>
              <a:spLocks noChangeArrowheads="1"/>
            </p:cNvSpPr>
            <p:nvPr/>
          </p:nvSpPr>
          <p:spPr bwMode="auto">
            <a:xfrm>
              <a:off x="6161087" y="2514601"/>
              <a:ext cx="1588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Freeform 786">
              <a:extLst/>
            </p:cNvPr>
            <p:cNvSpPr>
              <a:spLocks/>
            </p:cNvSpPr>
            <p:nvPr/>
          </p:nvSpPr>
          <p:spPr bwMode="auto">
            <a:xfrm>
              <a:off x="6213475" y="2520951"/>
              <a:ext cx="6350" cy="6350"/>
            </a:xfrm>
            <a:custGeom>
              <a:avLst/>
              <a:gdLst>
                <a:gd name="T0" fmla="*/ 0 w 9"/>
                <a:gd name="T1" fmla="*/ 6 h 9"/>
                <a:gd name="T2" fmla="*/ 0 w 9"/>
                <a:gd name="T3" fmla="*/ 6 h 9"/>
                <a:gd name="T4" fmla="*/ 1 w 9"/>
                <a:gd name="T5" fmla="*/ 2 h 9"/>
                <a:gd name="T6" fmla="*/ 3 w 9"/>
                <a:gd name="T7" fmla="*/ 0 h 9"/>
                <a:gd name="T8" fmla="*/ 3 w 9"/>
                <a:gd name="T9" fmla="*/ 0 h 9"/>
                <a:gd name="T10" fmla="*/ 7 w 9"/>
                <a:gd name="T11" fmla="*/ 2 h 9"/>
                <a:gd name="T12" fmla="*/ 9 w 9"/>
                <a:gd name="T13" fmla="*/ 6 h 9"/>
                <a:gd name="T14" fmla="*/ 9 w 9"/>
                <a:gd name="T15" fmla="*/ 6 h 9"/>
                <a:gd name="T16" fmla="*/ 7 w 9"/>
                <a:gd name="T17" fmla="*/ 8 h 9"/>
                <a:gd name="T18" fmla="*/ 3 w 9"/>
                <a:gd name="T19" fmla="*/ 9 h 9"/>
                <a:gd name="T20" fmla="*/ 3 w 9"/>
                <a:gd name="T21" fmla="*/ 9 h 9"/>
                <a:gd name="T22" fmla="*/ 1 w 9"/>
                <a:gd name="T23" fmla="*/ 8 h 9"/>
                <a:gd name="T24" fmla="*/ 0 w 9"/>
                <a:gd name="T25" fmla="*/ 6 h 9"/>
                <a:gd name="T26" fmla="*/ 0 w 9"/>
                <a:gd name="T2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9">
                  <a:moveTo>
                    <a:pt x="0" y="6"/>
                  </a:moveTo>
                  <a:lnTo>
                    <a:pt x="0" y="6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2"/>
                  </a:lnTo>
                  <a:lnTo>
                    <a:pt x="9" y="6"/>
                  </a:lnTo>
                  <a:lnTo>
                    <a:pt x="9" y="6"/>
                  </a:lnTo>
                  <a:lnTo>
                    <a:pt x="7" y="8"/>
                  </a:lnTo>
                  <a:lnTo>
                    <a:pt x="3" y="9"/>
                  </a:lnTo>
                  <a:lnTo>
                    <a:pt x="3" y="9"/>
                  </a:lnTo>
                  <a:lnTo>
                    <a:pt x="1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Rectangle 787">
              <a:extLst/>
            </p:cNvPr>
            <p:cNvSpPr>
              <a:spLocks noChangeArrowheads="1"/>
            </p:cNvSpPr>
            <p:nvPr/>
          </p:nvSpPr>
          <p:spPr bwMode="auto">
            <a:xfrm>
              <a:off x="6129337" y="2544763"/>
              <a:ext cx="100013" cy="2381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Rectangle 788">
              <a:extLst/>
            </p:cNvPr>
            <p:cNvSpPr>
              <a:spLocks noChangeArrowheads="1"/>
            </p:cNvSpPr>
            <p:nvPr/>
          </p:nvSpPr>
          <p:spPr bwMode="auto">
            <a:xfrm>
              <a:off x="6132512" y="2547938"/>
              <a:ext cx="1588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2" name="Rectangle 789">
              <a:extLst/>
            </p:cNvPr>
            <p:cNvSpPr>
              <a:spLocks noChangeArrowheads="1"/>
            </p:cNvSpPr>
            <p:nvPr/>
          </p:nvSpPr>
          <p:spPr bwMode="auto">
            <a:xfrm>
              <a:off x="6138862" y="2547938"/>
              <a:ext cx="3175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Rectangle 790">
              <a:extLst/>
            </p:cNvPr>
            <p:cNvSpPr>
              <a:spLocks noChangeArrowheads="1"/>
            </p:cNvSpPr>
            <p:nvPr/>
          </p:nvSpPr>
          <p:spPr bwMode="auto">
            <a:xfrm>
              <a:off x="6145212" y="2547938"/>
              <a:ext cx="1588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4" name="Rectangle 791">
              <a:extLst/>
            </p:cNvPr>
            <p:cNvSpPr>
              <a:spLocks noChangeArrowheads="1"/>
            </p:cNvSpPr>
            <p:nvPr/>
          </p:nvSpPr>
          <p:spPr bwMode="auto">
            <a:xfrm>
              <a:off x="6149975" y="2547938"/>
              <a:ext cx="3175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Rectangle 792">
              <a:extLst/>
            </p:cNvPr>
            <p:cNvSpPr>
              <a:spLocks noChangeArrowheads="1"/>
            </p:cNvSpPr>
            <p:nvPr/>
          </p:nvSpPr>
          <p:spPr bwMode="auto">
            <a:xfrm>
              <a:off x="6156325" y="2547938"/>
              <a:ext cx="3175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6" name="Rectangle 793">
              <a:extLst/>
            </p:cNvPr>
            <p:cNvSpPr>
              <a:spLocks noChangeArrowheads="1"/>
            </p:cNvSpPr>
            <p:nvPr/>
          </p:nvSpPr>
          <p:spPr bwMode="auto">
            <a:xfrm>
              <a:off x="6161087" y="2547938"/>
              <a:ext cx="1588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Freeform 794">
              <a:extLst/>
            </p:cNvPr>
            <p:cNvSpPr>
              <a:spLocks/>
            </p:cNvSpPr>
            <p:nvPr/>
          </p:nvSpPr>
          <p:spPr bwMode="auto">
            <a:xfrm>
              <a:off x="6213475" y="2554288"/>
              <a:ext cx="6350" cy="6350"/>
            </a:xfrm>
            <a:custGeom>
              <a:avLst/>
              <a:gdLst>
                <a:gd name="T0" fmla="*/ 0 w 9"/>
                <a:gd name="T1" fmla="*/ 3 h 7"/>
                <a:gd name="T2" fmla="*/ 0 w 9"/>
                <a:gd name="T3" fmla="*/ 3 h 7"/>
                <a:gd name="T4" fmla="*/ 1 w 9"/>
                <a:gd name="T5" fmla="*/ 0 h 7"/>
                <a:gd name="T6" fmla="*/ 3 w 9"/>
                <a:gd name="T7" fmla="*/ 0 h 7"/>
                <a:gd name="T8" fmla="*/ 3 w 9"/>
                <a:gd name="T9" fmla="*/ 0 h 7"/>
                <a:gd name="T10" fmla="*/ 7 w 9"/>
                <a:gd name="T11" fmla="*/ 0 h 7"/>
                <a:gd name="T12" fmla="*/ 9 w 9"/>
                <a:gd name="T13" fmla="*/ 3 h 7"/>
                <a:gd name="T14" fmla="*/ 9 w 9"/>
                <a:gd name="T15" fmla="*/ 3 h 7"/>
                <a:gd name="T16" fmla="*/ 7 w 9"/>
                <a:gd name="T17" fmla="*/ 5 h 7"/>
                <a:gd name="T18" fmla="*/ 3 w 9"/>
                <a:gd name="T19" fmla="*/ 7 h 7"/>
                <a:gd name="T20" fmla="*/ 3 w 9"/>
                <a:gd name="T21" fmla="*/ 7 h 7"/>
                <a:gd name="T22" fmla="*/ 1 w 9"/>
                <a:gd name="T23" fmla="*/ 5 h 7"/>
                <a:gd name="T24" fmla="*/ 0 w 9"/>
                <a:gd name="T25" fmla="*/ 3 h 7"/>
                <a:gd name="T26" fmla="*/ 0 w 9"/>
                <a:gd name="T2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7">
                  <a:moveTo>
                    <a:pt x="0" y="3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8" name="Rectangle 795">
              <a:extLst/>
            </p:cNvPr>
            <p:cNvSpPr>
              <a:spLocks noChangeArrowheads="1"/>
            </p:cNvSpPr>
            <p:nvPr/>
          </p:nvSpPr>
          <p:spPr bwMode="auto">
            <a:xfrm>
              <a:off x="6108700" y="2325688"/>
              <a:ext cx="138113" cy="29051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Rectangle 796">
              <a:extLst/>
            </p:cNvPr>
            <p:cNvSpPr>
              <a:spLocks noChangeArrowheads="1"/>
            </p:cNvSpPr>
            <p:nvPr/>
          </p:nvSpPr>
          <p:spPr bwMode="auto">
            <a:xfrm>
              <a:off x="6122987" y="2339976"/>
              <a:ext cx="112713" cy="252413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0" name="Rectangle 797">
              <a:extLst/>
            </p:cNvPr>
            <p:cNvSpPr>
              <a:spLocks noChangeArrowheads="1"/>
            </p:cNvSpPr>
            <p:nvPr/>
          </p:nvSpPr>
          <p:spPr bwMode="auto">
            <a:xfrm>
              <a:off x="6129337" y="2347913"/>
              <a:ext cx="100013" cy="2698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Rectangle 798">
              <a:extLst/>
            </p:cNvPr>
            <p:cNvSpPr>
              <a:spLocks noChangeArrowheads="1"/>
            </p:cNvSpPr>
            <p:nvPr/>
          </p:nvSpPr>
          <p:spPr bwMode="auto">
            <a:xfrm>
              <a:off x="6132512" y="2352676"/>
              <a:ext cx="1588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2" name="Rectangle 799">
              <a:extLst/>
            </p:cNvPr>
            <p:cNvSpPr>
              <a:spLocks noChangeArrowheads="1"/>
            </p:cNvSpPr>
            <p:nvPr/>
          </p:nvSpPr>
          <p:spPr bwMode="auto">
            <a:xfrm>
              <a:off x="6138862" y="2352676"/>
              <a:ext cx="3175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3" name="Rectangle 800">
              <a:extLst/>
            </p:cNvPr>
            <p:cNvSpPr>
              <a:spLocks noChangeArrowheads="1"/>
            </p:cNvSpPr>
            <p:nvPr/>
          </p:nvSpPr>
          <p:spPr bwMode="auto">
            <a:xfrm>
              <a:off x="6145212" y="2352676"/>
              <a:ext cx="1588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4" name="Rectangle 801">
              <a:extLst/>
            </p:cNvPr>
            <p:cNvSpPr>
              <a:spLocks noChangeArrowheads="1"/>
            </p:cNvSpPr>
            <p:nvPr/>
          </p:nvSpPr>
          <p:spPr bwMode="auto">
            <a:xfrm>
              <a:off x="6149975" y="2352676"/>
              <a:ext cx="3175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5" name="Rectangle 802">
              <a:extLst/>
            </p:cNvPr>
            <p:cNvSpPr>
              <a:spLocks noChangeArrowheads="1"/>
            </p:cNvSpPr>
            <p:nvPr/>
          </p:nvSpPr>
          <p:spPr bwMode="auto">
            <a:xfrm>
              <a:off x="6156325" y="2352676"/>
              <a:ext cx="3175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6" name="Rectangle 803">
              <a:extLst/>
            </p:cNvPr>
            <p:cNvSpPr>
              <a:spLocks noChangeArrowheads="1"/>
            </p:cNvSpPr>
            <p:nvPr/>
          </p:nvSpPr>
          <p:spPr bwMode="auto">
            <a:xfrm>
              <a:off x="6161087" y="2352676"/>
              <a:ext cx="1588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7" name="Freeform 804">
              <a:extLst/>
            </p:cNvPr>
            <p:cNvSpPr>
              <a:spLocks/>
            </p:cNvSpPr>
            <p:nvPr/>
          </p:nvSpPr>
          <p:spPr bwMode="auto">
            <a:xfrm>
              <a:off x="6213475" y="2357438"/>
              <a:ext cx="6350" cy="7938"/>
            </a:xfrm>
            <a:custGeom>
              <a:avLst/>
              <a:gdLst>
                <a:gd name="T0" fmla="*/ 0 w 9"/>
                <a:gd name="T1" fmla="*/ 5 h 9"/>
                <a:gd name="T2" fmla="*/ 0 w 9"/>
                <a:gd name="T3" fmla="*/ 5 h 9"/>
                <a:gd name="T4" fmla="*/ 1 w 9"/>
                <a:gd name="T5" fmla="*/ 1 h 9"/>
                <a:gd name="T6" fmla="*/ 3 w 9"/>
                <a:gd name="T7" fmla="*/ 0 h 9"/>
                <a:gd name="T8" fmla="*/ 3 w 9"/>
                <a:gd name="T9" fmla="*/ 0 h 9"/>
                <a:gd name="T10" fmla="*/ 7 w 9"/>
                <a:gd name="T11" fmla="*/ 1 h 9"/>
                <a:gd name="T12" fmla="*/ 9 w 9"/>
                <a:gd name="T13" fmla="*/ 5 h 9"/>
                <a:gd name="T14" fmla="*/ 9 w 9"/>
                <a:gd name="T15" fmla="*/ 5 h 9"/>
                <a:gd name="T16" fmla="*/ 7 w 9"/>
                <a:gd name="T17" fmla="*/ 7 h 9"/>
                <a:gd name="T18" fmla="*/ 3 w 9"/>
                <a:gd name="T19" fmla="*/ 9 h 9"/>
                <a:gd name="T20" fmla="*/ 3 w 9"/>
                <a:gd name="T21" fmla="*/ 9 h 9"/>
                <a:gd name="T22" fmla="*/ 1 w 9"/>
                <a:gd name="T23" fmla="*/ 7 h 9"/>
                <a:gd name="T24" fmla="*/ 0 w 9"/>
                <a:gd name="T25" fmla="*/ 5 h 9"/>
                <a:gd name="T26" fmla="*/ 0 w 9"/>
                <a:gd name="T2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lnTo>
                    <a:pt x="0" y="5"/>
                  </a:lnTo>
                  <a:lnTo>
                    <a:pt x="1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9" y="5"/>
                  </a:lnTo>
                  <a:lnTo>
                    <a:pt x="9" y="5"/>
                  </a:lnTo>
                  <a:lnTo>
                    <a:pt x="7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8" name="Rectangle 805">
              <a:extLst/>
            </p:cNvPr>
            <p:cNvSpPr>
              <a:spLocks noChangeArrowheads="1"/>
            </p:cNvSpPr>
            <p:nvPr/>
          </p:nvSpPr>
          <p:spPr bwMode="auto">
            <a:xfrm>
              <a:off x="6129337" y="2381251"/>
              <a:ext cx="100013" cy="2540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9" name="Rectangle 806">
              <a:extLst/>
            </p:cNvPr>
            <p:cNvSpPr>
              <a:spLocks noChangeArrowheads="1"/>
            </p:cNvSpPr>
            <p:nvPr/>
          </p:nvSpPr>
          <p:spPr bwMode="auto">
            <a:xfrm>
              <a:off x="6132512" y="2382838"/>
              <a:ext cx="1588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0" name="Rectangle 807">
              <a:extLst/>
            </p:cNvPr>
            <p:cNvSpPr>
              <a:spLocks noChangeArrowheads="1"/>
            </p:cNvSpPr>
            <p:nvPr/>
          </p:nvSpPr>
          <p:spPr bwMode="auto">
            <a:xfrm>
              <a:off x="6138862" y="2382838"/>
              <a:ext cx="3175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1" name="Rectangle 809">
              <a:extLst/>
            </p:cNvPr>
            <p:cNvSpPr>
              <a:spLocks noChangeArrowheads="1"/>
            </p:cNvSpPr>
            <p:nvPr/>
          </p:nvSpPr>
          <p:spPr bwMode="auto">
            <a:xfrm>
              <a:off x="6145212" y="2382838"/>
              <a:ext cx="1588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2" name="Rectangle 810">
              <a:extLst/>
            </p:cNvPr>
            <p:cNvSpPr>
              <a:spLocks noChangeArrowheads="1"/>
            </p:cNvSpPr>
            <p:nvPr/>
          </p:nvSpPr>
          <p:spPr bwMode="auto">
            <a:xfrm>
              <a:off x="6149975" y="2382838"/>
              <a:ext cx="3175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3" name="Rectangle 811">
              <a:extLst/>
            </p:cNvPr>
            <p:cNvSpPr>
              <a:spLocks noChangeArrowheads="1"/>
            </p:cNvSpPr>
            <p:nvPr/>
          </p:nvSpPr>
          <p:spPr bwMode="auto">
            <a:xfrm>
              <a:off x="6156325" y="2382838"/>
              <a:ext cx="3175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4" name="Rectangle 812">
              <a:extLst/>
            </p:cNvPr>
            <p:cNvSpPr>
              <a:spLocks noChangeArrowheads="1"/>
            </p:cNvSpPr>
            <p:nvPr/>
          </p:nvSpPr>
          <p:spPr bwMode="auto">
            <a:xfrm>
              <a:off x="6161087" y="2382838"/>
              <a:ext cx="1588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5" name="Freeform 813">
              <a:extLst/>
            </p:cNvPr>
            <p:cNvSpPr>
              <a:spLocks/>
            </p:cNvSpPr>
            <p:nvPr/>
          </p:nvSpPr>
          <p:spPr bwMode="auto">
            <a:xfrm>
              <a:off x="6213475" y="2390775"/>
              <a:ext cx="6350" cy="6350"/>
            </a:xfrm>
            <a:custGeom>
              <a:avLst/>
              <a:gdLst>
                <a:gd name="T0" fmla="*/ 0 w 9"/>
                <a:gd name="T1" fmla="*/ 3 h 7"/>
                <a:gd name="T2" fmla="*/ 0 w 9"/>
                <a:gd name="T3" fmla="*/ 3 h 7"/>
                <a:gd name="T4" fmla="*/ 1 w 9"/>
                <a:gd name="T5" fmla="*/ 2 h 7"/>
                <a:gd name="T6" fmla="*/ 3 w 9"/>
                <a:gd name="T7" fmla="*/ 0 h 7"/>
                <a:gd name="T8" fmla="*/ 3 w 9"/>
                <a:gd name="T9" fmla="*/ 0 h 7"/>
                <a:gd name="T10" fmla="*/ 7 w 9"/>
                <a:gd name="T11" fmla="*/ 2 h 7"/>
                <a:gd name="T12" fmla="*/ 9 w 9"/>
                <a:gd name="T13" fmla="*/ 3 h 7"/>
                <a:gd name="T14" fmla="*/ 9 w 9"/>
                <a:gd name="T15" fmla="*/ 3 h 7"/>
                <a:gd name="T16" fmla="*/ 7 w 9"/>
                <a:gd name="T17" fmla="*/ 7 h 7"/>
                <a:gd name="T18" fmla="*/ 3 w 9"/>
                <a:gd name="T19" fmla="*/ 7 h 7"/>
                <a:gd name="T20" fmla="*/ 3 w 9"/>
                <a:gd name="T21" fmla="*/ 7 h 7"/>
                <a:gd name="T22" fmla="*/ 1 w 9"/>
                <a:gd name="T23" fmla="*/ 7 h 7"/>
                <a:gd name="T24" fmla="*/ 0 w 9"/>
                <a:gd name="T25" fmla="*/ 3 h 7"/>
                <a:gd name="T26" fmla="*/ 0 w 9"/>
                <a:gd name="T2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7">
                  <a:moveTo>
                    <a:pt x="0" y="3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6" name="Rectangle 814">
              <a:extLst/>
            </p:cNvPr>
            <p:cNvSpPr>
              <a:spLocks noChangeArrowheads="1"/>
            </p:cNvSpPr>
            <p:nvPr/>
          </p:nvSpPr>
          <p:spPr bwMode="auto">
            <a:xfrm>
              <a:off x="6129337" y="2413000"/>
              <a:ext cx="100013" cy="2698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7" name="Rectangle 815">
              <a:extLst/>
            </p:cNvPr>
            <p:cNvSpPr>
              <a:spLocks noChangeArrowheads="1"/>
            </p:cNvSpPr>
            <p:nvPr/>
          </p:nvSpPr>
          <p:spPr bwMode="auto">
            <a:xfrm>
              <a:off x="6132512" y="2417763"/>
              <a:ext cx="1588" cy="174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8" name="Rectangle 816">
              <a:extLst/>
            </p:cNvPr>
            <p:cNvSpPr>
              <a:spLocks noChangeArrowheads="1"/>
            </p:cNvSpPr>
            <p:nvPr/>
          </p:nvSpPr>
          <p:spPr bwMode="auto">
            <a:xfrm>
              <a:off x="6138862" y="2417763"/>
              <a:ext cx="3175" cy="174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9" name="Rectangle 817">
              <a:extLst/>
            </p:cNvPr>
            <p:cNvSpPr>
              <a:spLocks noChangeArrowheads="1"/>
            </p:cNvSpPr>
            <p:nvPr/>
          </p:nvSpPr>
          <p:spPr bwMode="auto">
            <a:xfrm>
              <a:off x="6145212" y="2417763"/>
              <a:ext cx="1588" cy="174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0" name="Rectangle 818">
              <a:extLst/>
            </p:cNvPr>
            <p:cNvSpPr>
              <a:spLocks noChangeArrowheads="1"/>
            </p:cNvSpPr>
            <p:nvPr/>
          </p:nvSpPr>
          <p:spPr bwMode="auto">
            <a:xfrm>
              <a:off x="6149975" y="2417763"/>
              <a:ext cx="3175" cy="174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1" name="Rectangle 819">
              <a:extLst/>
            </p:cNvPr>
            <p:cNvSpPr>
              <a:spLocks noChangeArrowheads="1"/>
            </p:cNvSpPr>
            <p:nvPr/>
          </p:nvSpPr>
          <p:spPr bwMode="auto">
            <a:xfrm>
              <a:off x="6156325" y="2417763"/>
              <a:ext cx="3175" cy="174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2" name="Rectangle 820">
              <a:extLst/>
            </p:cNvPr>
            <p:cNvSpPr>
              <a:spLocks noChangeArrowheads="1"/>
            </p:cNvSpPr>
            <p:nvPr/>
          </p:nvSpPr>
          <p:spPr bwMode="auto">
            <a:xfrm>
              <a:off x="6161087" y="2417763"/>
              <a:ext cx="1588" cy="174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Freeform 821">
              <a:extLst/>
            </p:cNvPr>
            <p:cNvSpPr>
              <a:spLocks/>
            </p:cNvSpPr>
            <p:nvPr/>
          </p:nvSpPr>
          <p:spPr bwMode="auto">
            <a:xfrm>
              <a:off x="6213475" y="2424113"/>
              <a:ext cx="6350" cy="4763"/>
            </a:xfrm>
            <a:custGeom>
              <a:avLst/>
              <a:gdLst>
                <a:gd name="T0" fmla="*/ 0 w 9"/>
                <a:gd name="T1" fmla="*/ 4 h 7"/>
                <a:gd name="T2" fmla="*/ 0 w 9"/>
                <a:gd name="T3" fmla="*/ 4 h 7"/>
                <a:gd name="T4" fmla="*/ 1 w 9"/>
                <a:gd name="T5" fmla="*/ 0 h 7"/>
                <a:gd name="T6" fmla="*/ 3 w 9"/>
                <a:gd name="T7" fmla="*/ 0 h 7"/>
                <a:gd name="T8" fmla="*/ 3 w 9"/>
                <a:gd name="T9" fmla="*/ 0 h 7"/>
                <a:gd name="T10" fmla="*/ 7 w 9"/>
                <a:gd name="T11" fmla="*/ 0 h 7"/>
                <a:gd name="T12" fmla="*/ 9 w 9"/>
                <a:gd name="T13" fmla="*/ 4 h 7"/>
                <a:gd name="T14" fmla="*/ 9 w 9"/>
                <a:gd name="T15" fmla="*/ 4 h 7"/>
                <a:gd name="T16" fmla="*/ 7 w 9"/>
                <a:gd name="T17" fmla="*/ 7 h 7"/>
                <a:gd name="T18" fmla="*/ 3 w 9"/>
                <a:gd name="T19" fmla="*/ 7 h 7"/>
                <a:gd name="T20" fmla="*/ 3 w 9"/>
                <a:gd name="T21" fmla="*/ 7 h 7"/>
                <a:gd name="T22" fmla="*/ 1 w 9"/>
                <a:gd name="T23" fmla="*/ 7 h 7"/>
                <a:gd name="T24" fmla="*/ 0 w 9"/>
                <a:gd name="T25" fmla="*/ 4 h 7"/>
                <a:gd name="T26" fmla="*/ 0 w 9"/>
                <a:gd name="T2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7">
                  <a:moveTo>
                    <a:pt x="0" y="4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4" name="Rectangle 822">
              <a:extLst/>
            </p:cNvPr>
            <p:cNvSpPr>
              <a:spLocks noChangeArrowheads="1"/>
            </p:cNvSpPr>
            <p:nvPr/>
          </p:nvSpPr>
          <p:spPr bwMode="auto">
            <a:xfrm>
              <a:off x="6129337" y="2446338"/>
              <a:ext cx="100013" cy="2540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5" name="Rectangle 823">
              <a:extLst/>
            </p:cNvPr>
            <p:cNvSpPr>
              <a:spLocks noChangeArrowheads="1"/>
            </p:cNvSpPr>
            <p:nvPr/>
          </p:nvSpPr>
          <p:spPr bwMode="auto">
            <a:xfrm>
              <a:off x="6132512" y="2451100"/>
              <a:ext cx="1588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6" name="Rectangle 824">
              <a:extLst/>
            </p:cNvPr>
            <p:cNvSpPr>
              <a:spLocks noChangeArrowheads="1"/>
            </p:cNvSpPr>
            <p:nvPr/>
          </p:nvSpPr>
          <p:spPr bwMode="auto">
            <a:xfrm>
              <a:off x="6138862" y="2451100"/>
              <a:ext cx="3175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7" name="Rectangle 825">
              <a:extLst/>
            </p:cNvPr>
            <p:cNvSpPr>
              <a:spLocks noChangeArrowheads="1"/>
            </p:cNvSpPr>
            <p:nvPr/>
          </p:nvSpPr>
          <p:spPr bwMode="auto">
            <a:xfrm>
              <a:off x="6145212" y="2451100"/>
              <a:ext cx="1588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8" name="Rectangle 826">
              <a:extLst/>
            </p:cNvPr>
            <p:cNvSpPr>
              <a:spLocks noChangeArrowheads="1"/>
            </p:cNvSpPr>
            <p:nvPr/>
          </p:nvSpPr>
          <p:spPr bwMode="auto">
            <a:xfrm>
              <a:off x="6149975" y="2451100"/>
              <a:ext cx="3175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9" name="Rectangle 827">
              <a:extLst/>
            </p:cNvPr>
            <p:cNvSpPr>
              <a:spLocks noChangeArrowheads="1"/>
            </p:cNvSpPr>
            <p:nvPr/>
          </p:nvSpPr>
          <p:spPr bwMode="auto">
            <a:xfrm>
              <a:off x="6156325" y="2451100"/>
              <a:ext cx="3175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0" name="Rectangle 828">
              <a:extLst/>
            </p:cNvPr>
            <p:cNvSpPr>
              <a:spLocks noChangeArrowheads="1"/>
            </p:cNvSpPr>
            <p:nvPr/>
          </p:nvSpPr>
          <p:spPr bwMode="auto">
            <a:xfrm>
              <a:off x="6161087" y="2451100"/>
              <a:ext cx="1588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1" name="Freeform 829">
              <a:extLst/>
            </p:cNvPr>
            <p:cNvSpPr>
              <a:spLocks/>
            </p:cNvSpPr>
            <p:nvPr/>
          </p:nvSpPr>
          <p:spPr bwMode="auto">
            <a:xfrm>
              <a:off x="6213475" y="2455863"/>
              <a:ext cx="6350" cy="6350"/>
            </a:xfrm>
            <a:custGeom>
              <a:avLst/>
              <a:gdLst>
                <a:gd name="T0" fmla="*/ 0 w 9"/>
                <a:gd name="T1" fmla="*/ 3 h 7"/>
                <a:gd name="T2" fmla="*/ 0 w 9"/>
                <a:gd name="T3" fmla="*/ 3 h 7"/>
                <a:gd name="T4" fmla="*/ 1 w 9"/>
                <a:gd name="T5" fmla="*/ 1 h 7"/>
                <a:gd name="T6" fmla="*/ 3 w 9"/>
                <a:gd name="T7" fmla="*/ 0 h 7"/>
                <a:gd name="T8" fmla="*/ 3 w 9"/>
                <a:gd name="T9" fmla="*/ 0 h 7"/>
                <a:gd name="T10" fmla="*/ 7 w 9"/>
                <a:gd name="T11" fmla="*/ 1 h 7"/>
                <a:gd name="T12" fmla="*/ 9 w 9"/>
                <a:gd name="T13" fmla="*/ 3 h 7"/>
                <a:gd name="T14" fmla="*/ 9 w 9"/>
                <a:gd name="T15" fmla="*/ 3 h 7"/>
                <a:gd name="T16" fmla="*/ 7 w 9"/>
                <a:gd name="T17" fmla="*/ 7 h 7"/>
                <a:gd name="T18" fmla="*/ 3 w 9"/>
                <a:gd name="T19" fmla="*/ 7 h 7"/>
                <a:gd name="T20" fmla="*/ 3 w 9"/>
                <a:gd name="T21" fmla="*/ 7 h 7"/>
                <a:gd name="T22" fmla="*/ 1 w 9"/>
                <a:gd name="T23" fmla="*/ 7 h 7"/>
                <a:gd name="T24" fmla="*/ 0 w 9"/>
                <a:gd name="T25" fmla="*/ 3 h 7"/>
                <a:gd name="T26" fmla="*/ 0 w 9"/>
                <a:gd name="T2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7">
                  <a:moveTo>
                    <a:pt x="0" y="3"/>
                  </a:move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2" name="Rectangle 830">
              <a:extLst/>
            </p:cNvPr>
            <p:cNvSpPr>
              <a:spLocks noChangeArrowheads="1"/>
            </p:cNvSpPr>
            <p:nvPr/>
          </p:nvSpPr>
          <p:spPr bwMode="auto">
            <a:xfrm>
              <a:off x="6129337" y="2481263"/>
              <a:ext cx="100013" cy="2381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3" name="Rectangle 831">
              <a:extLst/>
            </p:cNvPr>
            <p:cNvSpPr>
              <a:spLocks noChangeArrowheads="1"/>
            </p:cNvSpPr>
            <p:nvPr/>
          </p:nvSpPr>
          <p:spPr bwMode="auto">
            <a:xfrm>
              <a:off x="6132512" y="2482850"/>
              <a:ext cx="1588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" name="Rectangle 832">
              <a:extLst/>
            </p:cNvPr>
            <p:cNvSpPr>
              <a:spLocks noChangeArrowheads="1"/>
            </p:cNvSpPr>
            <p:nvPr/>
          </p:nvSpPr>
          <p:spPr bwMode="auto">
            <a:xfrm>
              <a:off x="6138862" y="2482850"/>
              <a:ext cx="3175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5" name="Rectangle 833">
              <a:extLst/>
            </p:cNvPr>
            <p:cNvSpPr>
              <a:spLocks noChangeArrowheads="1"/>
            </p:cNvSpPr>
            <p:nvPr/>
          </p:nvSpPr>
          <p:spPr bwMode="auto">
            <a:xfrm>
              <a:off x="6145212" y="2482850"/>
              <a:ext cx="1588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6" name="Rectangle 834">
              <a:extLst/>
            </p:cNvPr>
            <p:cNvSpPr>
              <a:spLocks noChangeArrowheads="1"/>
            </p:cNvSpPr>
            <p:nvPr/>
          </p:nvSpPr>
          <p:spPr bwMode="auto">
            <a:xfrm>
              <a:off x="6149975" y="2482850"/>
              <a:ext cx="3175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7" name="Rectangle 835">
              <a:extLst/>
            </p:cNvPr>
            <p:cNvSpPr>
              <a:spLocks noChangeArrowheads="1"/>
            </p:cNvSpPr>
            <p:nvPr/>
          </p:nvSpPr>
          <p:spPr bwMode="auto">
            <a:xfrm>
              <a:off x="6156325" y="2482850"/>
              <a:ext cx="3175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8" name="Rectangle 836">
              <a:extLst/>
            </p:cNvPr>
            <p:cNvSpPr>
              <a:spLocks noChangeArrowheads="1"/>
            </p:cNvSpPr>
            <p:nvPr/>
          </p:nvSpPr>
          <p:spPr bwMode="auto">
            <a:xfrm>
              <a:off x="6161087" y="2482850"/>
              <a:ext cx="1588" cy="158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9" name="Freeform 837">
              <a:extLst/>
            </p:cNvPr>
            <p:cNvSpPr>
              <a:spLocks/>
            </p:cNvSpPr>
            <p:nvPr/>
          </p:nvSpPr>
          <p:spPr bwMode="auto">
            <a:xfrm>
              <a:off x="6213475" y="2489200"/>
              <a:ext cx="6350" cy="4763"/>
            </a:xfrm>
            <a:custGeom>
              <a:avLst/>
              <a:gdLst>
                <a:gd name="T0" fmla="*/ 0 w 9"/>
                <a:gd name="T1" fmla="*/ 4 h 5"/>
                <a:gd name="T2" fmla="*/ 0 w 9"/>
                <a:gd name="T3" fmla="*/ 4 h 5"/>
                <a:gd name="T4" fmla="*/ 1 w 9"/>
                <a:gd name="T5" fmla="*/ 2 h 5"/>
                <a:gd name="T6" fmla="*/ 3 w 9"/>
                <a:gd name="T7" fmla="*/ 0 h 5"/>
                <a:gd name="T8" fmla="*/ 3 w 9"/>
                <a:gd name="T9" fmla="*/ 0 h 5"/>
                <a:gd name="T10" fmla="*/ 7 w 9"/>
                <a:gd name="T11" fmla="*/ 2 h 5"/>
                <a:gd name="T12" fmla="*/ 9 w 9"/>
                <a:gd name="T13" fmla="*/ 4 h 5"/>
                <a:gd name="T14" fmla="*/ 9 w 9"/>
                <a:gd name="T15" fmla="*/ 4 h 5"/>
                <a:gd name="T16" fmla="*/ 7 w 9"/>
                <a:gd name="T17" fmla="*/ 5 h 5"/>
                <a:gd name="T18" fmla="*/ 3 w 9"/>
                <a:gd name="T19" fmla="*/ 5 h 5"/>
                <a:gd name="T20" fmla="*/ 3 w 9"/>
                <a:gd name="T21" fmla="*/ 5 h 5"/>
                <a:gd name="T22" fmla="*/ 1 w 9"/>
                <a:gd name="T23" fmla="*/ 5 h 5"/>
                <a:gd name="T24" fmla="*/ 0 w 9"/>
                <a:gd name="T25" fmla="*/ 4 h 5"/>
                <a:gd name="T26" fmla="*/ 0 w 9"/>
                <a:gd name="T2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5">
                  <a:moveTo>
                    <a:pt x="0" y="4"/>
                  </a:moveTo>
                  <a:lnTo>
                    <a:pt x="0" y="4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0" name="Rectangle 838">
              <a:extLst/>
            </p:cNvPr>
            <p:cNvSpPr>
              <a:spLocks noChangeArrowheads="1"/>
            </p:cNvSpPr>
            <p:nvPr/>
          </p:nvSpPr>
          <p:spPr bwMode="auto">
            <a:xfrm>
              <a:off x="6129337" y="2511425"/>
              <a:ext cx="100013" cy="2698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1" name="Rectangle 839">
              <a:extLst/>
            </p:cNvPr>
            <p:cNvSpPr>
              <a:spLocks noChangeArrowheads="1"/>
            </p:cNvSpPr>
            <p:nvPr/>
          </p:nvSpPr>
          <p:spPr bwMode="auto">
            <a:xfrm>
              <a:off x="6132512" y="2514600"/>
              <a:ext cx="1588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2" name="Rectangle 840">
              <a:extLst/>
            </p:cNvPr>
            <p:cNvSpPr>
              <a:spLocks noChangeArrowheads="1"/>
            </p:cNvSpPr>
            <p:nvPr/>
          </p:nvSpPr>
          <p:spPr bwMode="auto">
            <a:xfrm>
              <a:off x="6138862" y="2514600"/>
              <a:ext cx="3175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3" name="Rectangle 841">
              <a:extLst/>
            </p:cNvPr>
            <p:cNvSpPr>
              <a:spLocks noChangeArrowheads="1"/>
            </p:cNvSpPr>
            <p:nvPr/>
          </p:nvSpPr>
          <p:spPr bwMode="auto">
            <a:xfrm>
              <a:off x="6145212" y="2514600"/>
              <a:ext cx="1588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4" name="Rectangle 842">
              <a:extLst/>
            </p:cNvPr>
            <p:cNvSpPr>
              <a:spLocks noChangeArrowheads="1"/>
            </p:cNvSpPr>
            <p:nvPr/>
          </p:nvSpPr>
          <p:spPr bwMode="auto">
            <a:xfrm>
              <a:off x="6149975" y="2514600"/>
              <a:ext cx="3175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5" name="Rectangle 843">
              <a:extLst/>
            </p:cNvPr>
            <p:cNvSpPr>
              <a:spLocks noChangeArrowheads="1"/>
            </p:cNvSpPr>
            <p:nvPr/>
          </p:nvSpPr>
          <p:spPr bwMode="auto">
            <a:xfrm>
              <a:off x="6156325" y="2514600"/>
              <a:ext cx="3175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6" name="Rectangle 844">
              <a:extLst/>
            </p:cNvPr>
            <p:cNvSpPr>
              <a:spLocks noChangeArrowheads="1"/>
            </p:cNvSpPr>
            <p:nvPr/>
          </p:nvSpPr>
          <p:spPr bwMode="auto">
            <a:xfrm>
              <a:off x="6161087" y="2514600"/>
              <a:ext cx="1588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7" name="Freeform 845">
              <a:extLst/>
            </p:cNvPr>
            <p:cNvSpPr>
              <a:spLocks/>
            </p:cNvSpPr>
            <p:nvPr/>
          </p:nvSpPr>
          <p:spPr bwMode="auto">
            <a:xfrm>
              <a:off x="6213475" y="2520950"/>
              <a:ext cx="6350" cy="6350"/>
            </a:xfrm>
            <a:custGeom>
              <a:avLst/>
              <a:gdLst>
                <a:gd name="T0" fmla="*/ 0 w 9"/>
                <a:gd name="T1" fmla="*/ 6 h 9"/>
                <a:gd name="T2" fmla="*/ 0 w 9"/>
                <a:gd name="T3" fmla="*/ 6 h 9"/>
                <a:gd name="T4" fmla="*/ 1 w 9"/>
                <a:gd name="T5" fmla="*/ 2 h 9"/>
                <a:gd name="T6" fmla="*/ 3 w 9"/>
                <a:gd name="T7" fmla="*/ 0 h 9"/>
                <a:gd name="T8" fmla="*/ 3 w 9"/>
                <a:gd name="T9" fmla="*/ 0 h 9"/>
                <a:gd name="T10" fmla="*/ 7 w 9"/>
                <a:gd name="T11" fmla="*/ 2 h 9"/>
                <a:gd name="T12" fmla="*/ 9 w 9"/>
                <a:gd name="T13" fmla="*/ 6 h 9"/>
                <a:gd name="T14" fmla="*/ 9 w 9"/>
                <a:gd name="T15" fmla="*/ 6 h 9"/>
                <a:gd name="T16" fmla="*/ 7 w 9"/>
                <a:gd name="T17" fmla="*/ 8 h 9"/>
                <a:gd name="T18" fmla="*/ 3 w 9"/>
                <a:gd name="T19" fmla="*/ 9 h 9"/>
                <a:gd name="T20" fmla="*/ 3 w 9"/>
                <a:gd name="T21" fmla="*/ 9 h 9"/>
                <a:gd name="T22" fmla="*/ 1 w 9"/>
                <a:gd name="T23" fmla="*/ 8 h 9"/>
                <a:gd name="T24" fmla="*/ 0 w 9"/>
                <a:gd name="T25" fmla="*/ 6 h 9"/>
                <a:gd name="T26" fmla="*/ 0 w 9"/>
                <a:gd name="T2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9">
                  <a:moveTo>
                    <a:pt x="0" y="6"/>
                  </a:moveTo>
                  <a:lnTo>
                    <a:pt x="0" y="6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2"/>
                  </a:lnTo>
                  <a:lnTo>
                    <a:pt x="9" y="6"/>
                  </a:lnTo>
                  <a:lnTo>
                    <a:pt x="9" y="6"/>
                  </a:lnTo>
                  <a:lnTo>
                    <a:pt x="7" y="8"/>
                  </a:lnTo>
                  <a:lnTo>
                    <a:pt x="3" y="9"/>
                  </a:lnTo>
                  <a:lnTo>
                    <a:pt x="3" y="9"/>
                  </a:lnTo>
                  <a:lnTo>
                    <a:pt x="1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8" name="Rectangle 846">
              <a:extLst/>
            </p:cNvPr>
            <p:cNvSpPr>
              <a:spLocks noChangeArrowheads="1"/>
            </p:cNvSpPr>
            <p:nvPr/>
          </p:nvSpPr>
          <p:spPr bwMode="auto">
            <a:xfrm>
              <a:off x="6129337" y="2544763"/>
              <a:ext cx="100013" cy="2381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9" name="Rectangle 847">
              <a:extLst/>
            </p:cNvPr>
            <p:cNvSpPr>
              <a:spLocks noChangeArrowheads="1"/>
            </p:cNvSpPr>
            <p:nvPr/>
          </p:nvSpPr>
          <p:spPr bwMode="auto">
            <a:xfrm>
              <a:off x="6132512" y="2547938"/>
              <a:ext cx="1588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0" name="Rectangle 848">
              <a:extLst/>
            </p:cNvPr>
            <p:cNvSpPr>
              <a:spLocks noChangeArrowheads="1"/>
            </p:cNvSpPr>
            <p:nvPr/>
          </p:nvSpPr>
          <p:spPr bwMode="auto">
            <a:xfrm>
              <a:off x="6138862" y="2547938"/>
              <a:ext cx="3175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1" name="Rectangle 849">
              <a:extLst/>
            </p:cNvPr>
            <p:cNvSpPr>
              <a:spLocks noChangeArrowheads="1"/>
            </p:cNvSpPr>
            <p:nvPr/>
          </p:nvSpPr>
          <p:spPr bwMode="auto">
            <a:xfrm>
              <a:off x="6145212" y="2547938"/>
              <a:ext cx="1588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2" name="Rectangle 850">
              <a:extLst/>
            </p:cNvPr>
            <p:cNvSpPr>
              <a:spLocks noChangeArrowheads="1"/>
            </p:cNvSpPr>
            <p:nvPr/>
          </p:nvSpPr>
          <p:spPr bwMode="auto">
            <a:xfrm>
              <a:off x="6149975" y="2547938"/>
              <a:ext cx="3175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3" name="Rectangle 851">
              <a:extLst/>
            </p:cNvPr>
            <p:cNvSpPr>
              <a:spLocks noChangeArrowheads="1"/>
            </p:cNvSpPr>
            <p:nvPr/>
          </p:nvSpPr>
          <p:spPr bwMode="auto">
            <a:xfrm>
              <a:off x="6156325" y="2547938"/>
              <a:ext cx="3175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4" name="Rectangle 852">
              <a:extLst/>
            </p:cNvPr>
            <p:cNvSpPr>
              <a:spLocks noChangeArrowheads="1"/>
            </p:cNvSpPr>
            <p:nvPr/>
          </p:nvSpPr>
          <p:spPr bwMode="auto">
            <a:xfrm>
              <a:off x="6161087" y="2547938"/>
              <a:ext cx="1588" cy="190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5" name="Freeform 853">
              <a:extLst/>
            </p:cNvPr>
            <p:cNvSpPr>
              <a:spLocks/>
            </p:cNvSpPr>
            <p:nvPr/>
          </p:nvSpPr>
          <p:spPr bwMode="auto">
            <a:xfrm>
              <a:off x="6213475" y="2554288"/>
              <a:ext cx="6350" cy="6350"/>
            </a:xfrm>
            <a:custGeom>
              <a:avLst/>
              <a:gdLst>
                <a:gd name="T0" fmla="*/ 0 w 9"/>
                <a:gd name="T1" fmla="*/ 3 h 7"/>
                <a:gd name="T2" fmla="*/ 0 w 9"/>
                <a:gd name="T3" fmla="*/ 3 h 7"/>
                <a:gd name="T4" fmla="*/ 1 w 9"/>
                <a:gd name="T5" fmla="*/ 0 h 7"/>
                <a:gd name="T6" fmla="*/ 3 w 9"/>
                <a:gd name="T7" fmla="*/ 0 h 7"/>
                <a:gd name="T8" fmla="*/ 3 w 9"/>
                <a:gd name="T9" fmla="*/ 0 h 7"/>
                <a:gd name="T10" fmla="*/ 7 w 9"/>
                <a:gd name="T11" fmla="*/ 0 h 7"/>
                <a:gd name="T12" fmla="*/ 9 w 9"/>
                <a:gd name="T13" fmla="*/ 3 h 7"/>
                <a:gd name="T14" fmla="*/ 9 w 9"/>
                <a:gd name="T15" fmla="*/ 3 h 7"/>
                <a:gd name="T16" fmla="*/ 7 w 9"/>
                <a:gd name="T17" fmla="*/ 5 h 7"/>
                <a:gd name="T18" fmla="*/ 3 w 9"/>
                <a:gd name="T19" fmla="*/ 7 h 7"/>
                <a:gd name="T20" fmla="*/ 3 w 9"/>
                <a:gd name="T21" fmla="*/ 7 h 7"/>
                <a:gd name="T22" fmla="*/ 1 w 9"/>
                <a:gd name="T23" fmla="*/ 5 h 7"/>
                <a:gd name="T24" fmla="*/ 0 w 9"/>
                <a:gd name="T25" fmla="*/ 3 h 7"/>
                <a:gd name="T26" fmla="*/ 0 w 9"/>
                <a:gd name="T2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7">
                  <a:moveTo>
                    <a:pt x="0" y="3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6" name="Freeform 854">
              <a:extLst/>
            </p:cNvPr>
            <p:cNvSpPr>
              <a:spLocks/>
            </p:cNvSpPr>
            <p:nvPr/>
          </p:nvSpPr>
          <p:spPr bwMode="auto">
            <a:xfrm>
              <a:off x="5808662" y="2195513"/>
              <a:ext cx="422275" cy="288925"/>
            </a:xfrm>
            <a:custGeom>
              <a:avLst/>
              <a:gdLst>
                <a:gd name="T0" fmla="*/ 527 w 530"/>
                <a:gd name="T1" fmla="*/ 361 h 365"/>
                <a:gd name="T2" fmla="*/ 458 w 530"/>
                <a:gd name="T3" fmla="*/ 356 h 365"/>
                <a:gd name="T4" fmla="*/ 395 w 530"/>
                <a:gd name="T5" fmla="*/ 336 h 365"/>
                <a:gd name="T6" fmla="*/ 336 w 530"/>
                <a:gd name="T7" fmla="*/ 303 h 365"/>
                <a:gd name="T8" fmla="*/ 284 w 530"/>
                <a:gd name="T9" fmla="*/ 260 h 365"/>
                <a:gd name="T10" fmla="*/ 260 w 530"/>
                <a:gd name="T11" fmla="*/ 235 h 365"/>
                <a:gd name="T12" fmla="*/ 223 w 530"/>
                <a:gd name="T13" fmla="*/ 178 h 365"/>
                <a:gd name="T14" fmla="*/ 196 w 530"/>
                <a:gd name="T15" fmla="*/ 116 h 365"/>
                <a:gd name="T16" fmla="*/ 183 w 530"/>
                <a:gd name="T17" fmla="*/ 50 h 365"/>
                <a:gd name="T18" fmla="*/ 181 w 530"/>
                <a:gd name="T19" fmla="*/ 16 h 365"/>
                <a:gd name="T20" fmla="*/ 266 w 530"/>
                <a:gd name="T21" fmla="*/ 16 h 365"/>
                <a:gd name="T22" fmla="*/ 402 w 530"/>
                <a:gd name="T23" fmla="*/ 14 h 365"/>
                <a:gd name="T24" fmla="*/ 491 w 530"/>
                <a:gd name="T25" fmla="*/ 10 h 365"/>
                <a:gd name="T26" fmla="*/ 528 w 530"/>
                <a:gd name="T27" fmla="*/ 3 h 365"/>
                <a:gd name="T28" fmla="*/ 530 w 530"/>
                <a:gd name="T29" fmla="*/ 1 h 365"/>
                <a:gd name="T30" fmla="*/ 527 w 530"/>
                <a:gd name="T31" fmla="*/ 0 h 365"/>
                <a:gd name="T32" fmla="*/ 521 w 530"/>
                <a:gd name="T33" fmla="*/ 0 h 365"/>
                <a:gd name="T34" fmla="*/ 519 w 530"/>
                <a:gd name="T35" fmla="*/ 1 h 365"/>
                <a:gd name="T36" fmla="*/ 501 w 530"/>
                <a:gd name="T37" fmla="*/ 5 h 365"/>
                <a:gd name="T38" fmla="*/ 374 w 530"/>
                <a:gd name="T39" fmla="*/ 10 h 365"/>
                <a:gd name="T40" fmla="*/ 266 w 530"/>
                <a:gd name="T41" fmla="*/ 10 h 365"/>
                <a:gd name="T42" fmla="*/ 79 w 530"/>
                <a:gd name="T43" fmla="*/ 7 h 365"/>
                <a:gd name="T44" fmla="*/ 11 w 530"/>
                <a:gd name="T45" fmla="*/ 1 h 365"/>
                <a:gd name="T46" fmla="*/ 9 w 530"/>
                <a:gd name="T47" fmla="*/ 0 h 365"/>
                <a:gd name="T48" fmla="*/ 5 w 530"/>
                <a:gd name="T49" fmla="*/ 0 h 365"/>
                <a:gd name="T50" fmla="*/ 0 w 530"/>
                <a:gd name="T51" fmla="*/ 1 h 365"/>
                <a:gd name="T52" fmla="*/ 0 w 530"/>
                <a:gd name="T53" fmla="*/ 3 h 365"/>
                <a:gd name="T54" fmla="*/ 14 w 530"/>
                <a:gd name="T55" fmla="*/ 7 h 365"/>
                <a:gd name="T56" fmla="*/ 109 w 530"/>
                <a:gd name="T57" fmla="*/ 14 h 365"/>
                <a:gd name="T58" fmla="*/ 169 w 530"/>
                <a:gd name="T59" fmla="*/ 14 h 365"/>
                <a:gd name="T60" fmla="*/ 176 w 530"/>
                <a:gd name="T61" fmla="*/ 84 h 365"/>
                <a:gd name="T62" fmla="*/ 196 w 530"/>
                <a:gd name="T63" fmla="*/ 149 h 365"/>
                <a:gd name="T64" fmla="*/ 226 w 530"/>
                <a:gd name="T65" fmla="*/ 208 h 365"/>
                <a:gd name="T66" fmla="*/ 271 w 530"/>
                <a:gd name="T67" fmla="*/ 262 h 365"/>
                <a:gd name="T68" fmla="*/ 296 w 530"/>
                <a:gd name="T69" fmla="*/ 285 h 365"/>
                <a:gd name="T70" fmla="*/ 356 w 530"/>
                <a:gd name="T71" fmla="*/ 323 h 365"/>
                <a:gd name="T72" fmla="*/ 420 w 530"/>
                <a:gd name="T73" fmla="*/ 350 h 365"/>
                <a:gd name="T74" fmla="*/ 489 w 530"/>
                <a:gd name="T75" fmla="*/ 363 h 365"/>
                <a:gd name="T76" fmla="*/ 527 w 530"/>
                <a:gd name="T77" fmla="*/ 365 h 365"/>
                <a:gd name="T78" fmla="*/ 530 w 530"/>
                <a:gd name="T79" fmla="*/ 363 h 365"/>
                <a:gd name="T80" fmla="*/ 530 w 530"/>
                <a:gd name="T81" fmla="*/ 363 h 365"/>
                <a:gd name="T82" fmla="*/ 527 w 530"/>
                <a:gd name="T8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0" h="365">
                  <a:moveTo>
                    <a:pt x="527" y="361"/>
                  </a:moveTo>
                  <a:lnTo>
                    <a:pt x="527" y="361"/>
                  </a:lnTo>
                  <a:lnTo>
                    <a:pt x="492" y="359"/>
                  </a:lnTo>
                  <a:lnTo>
                    <a:pt x="458" y="356"/>
                  </a:lnTo>
                  <a:lnTo>
                    <a:pt x="426" y="347"/>
                  </a:lnTo>
                  <a:lnTo>
                    <a:pt x="395" y="336"/>
                  </a:lnTo>
                  <a:lnTo>
                    <a:pt x="365" y="321"/>
                  </a:lnTo>
                  <a:lnTo>
                    <a:pt x="336" y="303"/>
                  </a:lnTo>
                  <a:lnTo>
                    <a:pt x="309" y="284"/>
                  </a:lnTo>
                  <a:lnTo>
                    <a:pt x="284" y="260"/>
                  </a:lnTo>
                  <a:lnTo>
                    <a:pt x="284" y="260"/>
                  </a:lnTo>
                  <a:lnTo>
                    <a:pt x="260" y="235"/>
                  </a:lnTo>
                  <a:lnTo>
                    <a:pt x="239" y="208"/>
                  </a:lnTo>
                  <a:lnTo>
                    <a:pt x="223" y="178"/>
                  </a:lnTo>
                  <a:lnTo>
                    <a:pt x="208" y="149"/>
                  </a:lnTo>
                  <a:lnTo>
                    <a:pt x="196" y="116"/>
                  </a:lnTo>
                  <a:lnTo>
                    <a:pt x="187" y="84"/>
                  </a:lnTo>
                  <a:lnTo>
                    <a:pt x="183" y="50"/>
                  </a:lnTo>
                  <a:lnTo>
                    <a:pt x="181" y="16"/>
                  </a:lnTo>
                  <a:lnTo>
                    <a:pt x="181" y="16"/>
                  </a:lnTo>
                  <a:lnTo>
                    <a:pt x="266" y="16"/>
                  </a:lnTo>
                  <a:lnTo>
                    <a:pt x="266" y="16"/>
                  </a:lnTo>
                  <a:lnTo>
                    <a:pt x="313" y="16"/>
                  </a:lnTo>
                  <a:lnTo>
                    <a:pt x="402" y="14"/>
                  </a:lnTo>
                  <a:lnTo>
                    <a:pt x="449" y="12"/>
                  </a:lnTo>
                  <a:lnTo>
                    <a:pt x="491" y="10"/>
                  </a:lnTo>
                  <a:lnTo>
                    <a:pt x="519" y="7"/>
                  </a:lnTo>
                  <a:lnTo>
                    <a:pt x="528" y="3"/>
                  </a:lnTo>
                  <a:lnTo>
                    <a:pt x="530" y="1"/>
                  </a:lnTo>
                  <a:lnTo>
                    <a:pt x="530" y="1"/>
                  </a:lnTo>
                  <a:lnTo>
                    <a:pt x="530" y="0"/>
                  </a:lnTo>
                  <a:lnTo>
                    <a:pt x="527" y="0"/>
                  </a:lnTo>
                  <a:lnTo>
                    <a:pt x="527" y="0"/>
                  </a:lnTo>
                  <a:lnTo>
                    <a:pt x="521" y="0"/>
                  </a:lnTo>
                  <a:lnTo>
                    <a:pt x="519" y="1"/>
                  </a:lnTo>
                  <a:lnTo>
                    <a:pt x="519" y="1"/>
                  </a:lnTo>
                  <a:lnTo>
                    <a:pt x="514" y="3"/>
                  </a:lnTo>
                  <a:lnTo>
                    <a:pt x="501" y="5"/>
                  </a:lnTo>
                  <a:lnTo>
                    <a:pt x="451" y="7"/>
                  </a:lnTo>
                  <a:lnTo>
                    <a:pt x="374" y="10"/>
                  </a:lnTo>
                  <a:lnTo>
                    <a:pt x="266" y="10"/>
                  </a:lnTo>
                  <a:lnTo>
                    <a:pt x="266" y="10"/>
                  </a:lnTo>
                  <a:lnTo>
                    <a:pt x="158" y="10"/>
                  </a:lnTo>
                  <a:lnTo>
                    <a:pt x="79" y="7"/>
                  </a:lnTo>
                  <a:lnTo>
                    <a:pt x="30" y="5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3" y="5"/>
                  </a:lnTo>
                  <a:lnTo>
                    <a:pt x="14" y="7"/>
                  </a:lnTo>
                  <a:lnTo>
                    <a:pt x="55" y="10"/>
                  </a:lnTo>
                  <a:lnTo>
                    <a:pt x="109" y="14"/>
                  </a:lnTo>
                  <a:lnTo>
                    <a:pt x="169" y="14"/>
                  </a:lnTo>
                  <a:lnTo>
                    <a:pt x="169" y="14"/>
                  </a:lnTo>
                  <a:lnTo>
                    <a:pt x="171" y="50"/>
                  </a:lnTo>
                  <a:lnTo>
                    <a:pt x="176" y="84"/>
                  </a:lnTo>
                  <a:lnTo>
                    <a:pt x="183" y="116"/>
                  </a:lnTo>
                  <a:lnTo>
                    <a:pt x="196" y="149"/>
                  </a:lnTo>
                  <a:lnTo>
                    <a:pt x="210" y="179"/>
                  </a:lnTo>
                  <a:lnTo>
                    <a:pt x="226" y="208"/>
                  </a:lnTo>
                  <a:lnTo>
                    <a:pt x="248" y="235"/>
                  </a:lnTo>
                  <a:lnTo>
                    <a:pt x="271" y="262"/>
                  </a:lnTo>
                  <a:lnTo>
                    <a:pt x="271" y="262"/>
                  </a:lnTo>
                  <a:lnTo>
                    <a:pt x="296" y="285"/>
                  </a:lnTo>
                  <a:lnTo>
                    <a:pt x="325" y="305"/>
                  </a:lnTo>
                  <a:lnTo>
                    <a:pt x="356" y="323"/>
                  </a:lnTo>
                  <a:lnTo>
                    <a:pt x="386" y="339"/>
                  </a:lnTo>
                  <a:lnTo>
                    <a:pt x="420" y="350"/>
                  </a:lnTo>
                  <a:lnTo>
                    <a:pt x="455" y="359"/>
                  </a:lnTo>
                  <a:lnTo>
                    <a:pt x="489" y="363"/>
                  </a:lnTo>
                  <a:lnTo>
                    <a:pt x="527" y="365"/>
                  </a:lnTo>
                  <a:lnTo>
                    <a:pt x="527" y="365"/>
                  </a:lnTo>
                  <a:lnTo>
                    <a:pt x="530" y="365"/>
                  </a:lnTo>
                  <a:lnTo>
                    <a:pt x="530" y="363"/>
                  </a:lnTo>
                  <a:lnTo>
                    <a:pt x="530" y="363"/>
                  </a:lnTo>
                  <a:lnTo>
                    <a:pt x="530" y="363"/>
                  </a:lnTo>
                  <a:lnTo>
                    <a:pt x="527" y="361"/>
                  </a:lnTo>
                  <a:lnTo>
                    <a:pt x="527" y="36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27" name="Rectangle 8">
            <a:extLst/>
          </p:cNvPr>
          <p:cNvSpPr/>
          <p:nvPr/>
        </p:nvSpPr>
        <p:spPr>
          <a:xfrm>
            <a:off x="-36166" y="6422169"/>
            <a:ext cx="7639233" cy="527759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Diogenes Polanco</a:t>
            </a:r>
          </a:p>
        </p:txBody>
      </p:sp>
    </p:spTree>
    <p:extLst>
      <p:ext uri="{BB962C8B-B14F-4D97-AF65-F5344CB8AC3E}">
        <p14:creationId xmlns:p14="http://schemas.microsoft.com/office/powerpoint/2010/main" val="182232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5675" y="2655687"/>
            <a:ext cx="10393960" cy="109222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Gracias!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B8B056C-6ADF-4026-8455-2FC77C5D1823}"/>
              </a:ext>
            </a:extLst>
          </p:cNvPr>
          <p:cNvSpPr/>
          <p:nvPr/>
        </p:nvSpPr>
        <p:spPr>
          <a:xfrm>
            <a:off x="2446886" y="4544883"/>
            <a:ext cx="6811538" cy="75807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Diogenes.Polanco@solvex.com.do</a:t>
            </a:r>
          </a:p>
        </p:txBody>
      </p:sp>
    </p:spTree>
    <p:extLst>
      <p:ext uri="{BB962C8B-B14F-4D97-AF65-F5344CB8AC3E}">
        <p14:creationId xmlns:p14="http://schemas.microsoft.com/office/powerpoint/2010/main" val="204841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6038" y="2646642"/>
            <a:ext cx="11112925" cy="109222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Building web apps powered by Angular 2.x using Visual Studio 2017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7B3B509-BD6F-4EB6-A9B0-8B4C459A7A42}"/>
              </a:ext>
            </a:extLst>
          </p:cNvPr>
          <p:cNvSpPr/>
          <p:nvPr/>
        </p:nvSpPr>
        <p:spPr>
          <a:xfrm>
            <a:off x="2700846" y="4063832"/>
            <a:ext cx="11112925" cy="96622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Por: Diogenes Polanco</a:t>
            </a:r>
          </a:p>
        </p:txBody>
      </p:sp>
    </p:spTree>
    <p:extLst>
      <p:ext uri="{BB962C8B-B14F-4D97-AF65-F5344CB8AC3E}">
        <p14:creationId xmlns:p14="http://schemas.microsoft.com/office/powerpoint/2010/main" val="173426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269636"/>
            <a:ext cx="9400954" cy="4152533"/>
          </a:xfrm>
        </p:spPr>
        <p:txBody>
          <a:bodyPr numCol="1">
            <a:normAutofit fontScale="70000" lnSpcReduction="20000"/>
          </a:bodyPr>
          <a:lstStyle/>
          <a:p>
            <a:pPr algn="just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err="1">
                <a:ea typeface="Segoe UI" pitchFamily="34" charset="0"/>
                <a:cs typeface="Segoe UI" pitchFamily="34" charset="0"/>
              </a:rPr>
              <a:t>Herramientas</a:t>
            </a:r>
            <a:r>
              <a:rPr lang="en-US" sz="4400" dirty="0">
                <a:ea typeface="Segoe UI" pitchFamily="34" charset="0"/>
                <a:cs typeface="Segoe UI" pitchFamily="34" charset="0"/>
              </a:rPr>
              <a:t> para </a:t>
            </a:r>
            <a:r>
              <a:rPr lang="en-US" sz="4400" dirty="0" err="1">
                <a:ea typeface="Segoe UI" pitchFamily="34" charset="0"/>
                <a:cs typeface="Segoe UI" pitchFamily="34" charset="0"/>
              </a:rPr>
              <a:t>usar</a:t>
            </a:r>
            <a:r>
              <a:rPr lang="en-US" sz="4400" dirty="0">
                <a:ea typeface="Segoe UI" pitchFamily="34" charset="0"/>
                <a:cs typeface="Segoe UI" pitchFamily="34" charset="0"/>
              </a:rPr>
              <a:t> angular </a:t>
            </a:r>
            <a:r>
              <a:rPr lang="en-US" sz="4400" dirty="0" err="1">
                <a:ea typeface="Segoe UI" pitchFamily="34" charset="0"/>
                <a:cs typeface="Segoe UI" pitchFamily="34" charset="0"/>
              </a:rPr>
              <a:t>en</a:t>
            </a:r>
            <a:r>
              <a:rPr lang="en-US" sz="4400" dirty="0">
                <a:ea typeface="Segoe UI" pitchFamily="34" charset="0"/>
                <a:cs typeface="Segoe UI" pitchFamily="34" charset="0"/>
              </a:rPr>
              <a:t> vs2017</a:t>
            </a:r>
          </a:p>
          <a:p>
            <a:pPr lvl="1" algn="just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err="1">
                <a:ea typeface="Segoe UI" pitchFamily="34" charset="0"/>
                <a:cs typeface="Segoe UI" pitchFamily="34" charset="0"/>
              </a:rPr>
              <a:t>Dotnet</a:t>
            </a:r>
            <a:r>
              <a:rPr lang="en-US" sz="4000" dirty="0">
                <a:ea typeface="Segoe UI" pitchFamily="34" charset="0"/>
                <a:cs typeface="Segoe UI" pitchFamily="34" charset="0"/>
              </a:rPr>
              <a:t> CLI</a:t>
            </a:r>
          </a:p>
          <a:p>
            <a:pPr lvl="1" algn="just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ea typeface="Segoe UI" pitchFamily="34" charset="0"/>
                <a:cs typeface="Segoe UI" pitchFamily="34" charset="0"/>
              </a:rPr>
              <a:t>NPM</a:t>
            </a:r>
          </a:p>
          <a:p>
            <a:pPr lvl="1" algn="just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ea typeface="Segoe UI" pitchFamily="34" charset="0"/>
                <a:cs typeface="Segoe UI" pitchFamily="34" charset="0"/>
              </a:rPr>
              <a:t>Bower</a:t>
            </a:r>
          </a:p>
          <a:p>
            <a:pPr lvl="1" algn="just" defTabSz="932472" fontAlgn="base">
              <a:spcBef>
                <a:spcPct val="0"/>
              </a:spcBef>
              <a:spcAft>
                <a:spcPct val="0"/>
              </a:spcAft>
            </a:pPr>
            <a:endParaRPr lang="en-US" sz="4000" dirty="0"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en-US" sz="4400" dirty="0"/>
              <a:t>Single-Page Applications (SPAs) </a:t>
            </a:r>
          </a:p>
          <a:p>
            <a:r>
              <a:rPr lang="en-US" sz="4400" dirty="0" err="1"/>
              <a:t>Demostraciones</a:t>
            </a:r>
            <a:endParaRPr lang="en-US" sz="4400" dirty="0"/>
          </a:p>
          <a:p>
            <a:pPr lvl="1"/>
            <a:r>
              <a:rPr lang="en-US" sz="4000" dirty="0" err="1"/>
              <a:t>Instalando</a:t>
            </a:r>
            <a:r>
              <a:rPr lang="en-US" sz="4000" dirty="0"/>
              <a:t> </a:t>
            </a:r>
            <a:r>
              <a:rPr lang="en-US" sz="4000" dirty="0" err="1"/>
              <a:t>plantillas</a:t>
            </a:r>
            <a:r>
              <a:rPr lang="en-US" sz="4000" dirty="0"/>
              <a:t> de SPA</a:t>
            </a:r>
          </a:p>
          <a:p>
            <a:pPr lvl="1"/>
            <a:r>
              <a:rPr lang="en-US" sz="4000" dirty="0" err="1"/>
              <a:t>Creando</a:t>
            </a:r>
            <a:r>
              <a:rPr lang="en-US" sz="4000" dirty="0"/>
              <a:t> un SPA con Angular y ASP.NET Core</a:t>
            </a:r>
          </a:p>
          <a:p>
            <a:pPr lvl="1"/>
            <a:r>
              <a:rPr lang="en-US" sz="4000" dirty="0" err="1"/>
              <a:t>Desarrollando</a:t>
            </a:r>
            <a:r>
              <a:rPr lang="en-US" sz="4000" dirty="0"/>
              <a:t> </a:t>
            </a:r>
            <a:r>
              <a:rPr lang="en-US" sz="4000" dirty="0" err="1"/>
              <a:t>Componentes</a:t>
            </a:r>
            <a:r>
              <a:rPr lang="en-US" sz="4000" dirty="0"/>
              <a:t> y </a:t>
            </a:r>
            <a:r>
              <a:rPr lang="en-US" sz="4000" dirty="0" err="1"/>
              <a:t>Servicios</a:t>
            </a:r>
            <a:r>
              <a:rPr lang="en-US" sz="4000" dirty="0"/>
              <a:t> </a:t>
            </a:r>
          </a:p>
          <a:p>
            <a:pPr lvl="1"/>
            <a:r>
              <a:rPr lang="en-US" sz="4000" dirty="0" err="1"/>
              <a:t>Despliegue</a:t>
            </a:r>
            <a:r>
              <a:rPr lang="en-US" sz="4000" dirty="0"/>
              <a:t> a Azure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8">
            <a:extLst/>
          </p:cNvPr>
          <p:cNvSpPr/>
          <p:nvPr/>
        </p:nvSpPr>
        <p:spPr>
          <a:xfrm>
            <a:off x="-36166" y="6422169"/>
            <a:ext cx="7639233" cy="527759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Diogenes Polanco</a:t>
            </a:r>
          </a:p>
        </p:txBody>
      </p:sp>
    </p:spTree>
    <p:extLst>
      <p:ext uri="{BB962C8B-B14F-4D97-AF65-F5344CB8AC3E}">
        <p14:creationId xmlns:p14="http://schemas.microsoft.com/office/powerpoint/2010/main" val="413330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419" b="1" dirty="0">
                <a:solidFill>
                  <a:schemeClr val="bg1"/>
                </a:solidFill>
                <a:latin typeface="Trebuchet MS" panose="020B0603020202020204" pitchFamily="34" charset="0"/>
              </a:rPr>
              <a:t>Herramientas para usar angular en vs2017</a:t>
            </a:r>
            <a:br>
              <a:rPr lang="es-419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127" name="Text Placeholder 3">
            <a:extLst>
              <a:ext uri="{FF2B5EF4-FFF2-40B4-BE49-F238E27FC236}">
                <a16:creationId xmlns:a16="http://schemas.microsoft.com/office/drawing/2014/main" id="{0D82A349-1D83-41FB-B536-7C20C2FBE387}"/>
              </a:ext>
            </a:extLst>
          </p:cNvPr>
          <p:cNvSpPr>
            <a:spLocks noGrp="1"/>
          </p:cNvSpPr>
          <p:nvPr/>
        </p:nvSpPr>
        <p:spPr>
          <a:xfrm>
            <a:off x="758248" y="2959594"/>
            <a:ext cx="10724915" cy="3459409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s-419" sz="32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Se utiliza para crear aplicaciones y bibliotecas .NET Core a través del flujo de desarrollo</a:t>
            </a:r>
            <a:r>
              <a:rPr lang="en-US" sz="32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3200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Compilar</a:t>
            </a:r>
            <a:r>
              <a:rPr lang="en-US" sz="32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 </a:t>
            </a:r>
            <a:r>
              <a:rPr lang="en-US" sz="3200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proyectos</a:t>
            </a:r>
            <a:endParaRPr lang="en-US" sz="32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  <a:p>
            <a:pPr lvl="1">
              <a:spcBef>
                <a:spcPts val="1200"/>
              </a:spcBef>
            </a:pPr>
            <a:r>
              <a:rPr lang="en-US" sz="3200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Gestión</a:t>
            </a:r>
            <a:r>
              <a:rPr lang="en-US" sz="32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 de </a:t>
            </a:r>
            <a:r>
              <a:rPr lang="en-US" sz="3200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paquetes</a:t>
            </a:r>
            <a:r>
              <a:rPr lang="en-US" sz="32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 de </a:t>
            </a:r>
            <a:r>
              <a:rPr lang="en-US" sz="3200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NuGet</a:t>
            </a:r>
            <a:endParaRPr lang="en-US" sz="32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  <a:p>
            <a:pPr lvl="1">
              <a:spcBef>
                <a:spcPts val="1200"/>
              </a:spcBef>
            </a:pPr>
            <a:r>
              <a:rPr lang="en-US" sz="3200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Ejecutar</a:t>
            </a:r>
            <a:r>
              <a:rPr lang="en-US" sz="32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 los </a:t>
            </a:r>
            <a:r>
              <a:rPr lang="en-US" sz="3200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proyectos</a:t>
            </a:r>
            <a:endParaRPr lang="en-US" sz="32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  <a:p>
            <a:pPr lvl="1">
              <a:spcBef>
                <a:spcPts val="1200"/>
              </a:spcBef>
            </a:pPr>
            <a:r>
              <a:rPr lang="en-US" sz="3200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Ejecutar</a:t>
            </a:r>
            <a:r>
              <a:rPr lang="en-US" sz="32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 las </a:t>
            </a:r>
            <a:r>
              <a:rPr lang="en-US" sz="3200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pruebas</a:t>
            </a:r>
            <a:r>
              <a:rPr lang="en-US" sz="32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 de los </a:t>
            </a:r>
            <a:r>
              <a:rPr lang="en-US" sz="3200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proyectos</a:t>
            </a:r>
            <a:endParaRPr lang="en-US" sz="32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</p:txBody>
      </p:sp>
      <p:sp>
        <p:nvSpPr>
          <p:cNvPr id="129" name="Title 1">
            <a:extLst>
              <a:ext uri="{FF2B5EF4-FFF2-40B4-BE49-F238E27FC236}">
                <a16:creationId xmlns:a16="http://schemas.microsoft.com/office/drawing/2014/main" id="{CEA6CE62-0E45-48C3-8ECA-9851F2F5FD7A}"/>
              </a:ext>
            </a:extLst>
          </p:cNvPr>
          <p:cNvSpPr txBox="1">
            <a:spLocks/>
          </p:cNvSpPr>
          <p:nvPr/>
        </p:nvSpPr>
        <p:spPr>
          <a:xfrm>
            <a:off x="442580" y="16700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3600" b="1" dirty="0" err="1">
                <a:solidFill>
                  <a:srgbClr val="025E9D"/>
                </a:solidFill>
                <a:latin typeface="Trebuchet MS" panose="020B0603020202020204" pitchFamily="34" charset="0"/>
              </a:rPr>
              <a:t>DotNet</a:t>
            </a:r>
            <a:r>
              <a:rPr lang="en-US" sz="3600" b="1" dirty="0">
                <a:solidFill>
                  <a:srgbClr val="025E9D"/>
                </a:solidFill>
                <a:latin typeface="Trebuchet MS" panose="020B0603020202020204" pitchFamily="34" charset="0"/>
              </a:rPr>
              <a:t> CLI</a:t>
            </a:r>
          </a:p>
        </p:txBody>
      </p:sp>
      <p:sp>
        <p:nvSpPr>
          <p:cNvPr id="7" name="Rectangle 8">
            <a:extLst/>
          </p:cNvPr>
          <p:cNvSpPr/>
          <p:nvPr/>
        </p:nvSpPr>
        <p:spPr>
          <a:xfrm>
            <a:off x="-36166" y="6422169"/>
            <a:ext cx="7639233" cy="527759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Diogenes Polanco</a:t>
            </a:r>
          </a:p>
        </p:txBody>
      </p:sp>
    </p:spTree>
    <p:extLst>
      <p:ext uri="{BB962C8B-B14F-4D97-AF65-F5344CB8AC3E}">
        <p14:creationId xmlns:p14="http://schemas.microsoft.com/office/powerpoint/2010/main" val="124123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419" b="1" dirty="0">
                <a:solidFill>
                  <a:schemeClr val="bg1"/>
                </a:solidFill>
                <a:latin typeface="Trebuchet MS" panose="020B0603020202020204" pitchFamily="34" charset="0"/>
              </a:rPr>
              <a:t>Aplicaciones de una sola página 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(SPAs) </a:t>
            </a:r>
            <a:b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7" name="Text Placeholder 3">
            <a:extLst/>
          </p:cNvPr>
          <p:cNvSpPr>
            <a:spLocks noGrp="1"/>
          </p:cNvSpPr>
          <p:nvPr/>
        </p:nvSpPr>
        <p:spPr>
          <a:xfrm>
            <a:off x="838200" y="2055813"/>
            <a:ext cx="10724915" cy="4499693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s-419" sz="32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Son aplicaciones Web que se cargan una sola página HTML y actualizan dinámicamente esa página a medida que el usuario interactúa con la aplicación, algunos de sus beneficios son</a:t>
            </a:r>
            <a:r>
              <a:rPr lang="en-US" sz="32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s-419" sz="32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Representación previa del lado del servidor</a:t>
            </a:r>
            <a:endParaRPr lang="en-US" sz="32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  <a:p>
            <a:pPr lvl="1">
              <a:spcBef>
                <a:spcPts val="1200"/>
              </a:spcBef>
            </a:pPr>
            <a:r>
              <a:rPr lang="en-US" sz="3200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Webpack</a:t>
            </a:r>
            <a:r>
              <a:rPr lang="en-US" sz="32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 dev middleware </a:t>
            </a:r>
          </a:p>
          <a:p>
            <a:pPr lvl="1">
              <a:spcBef>
                <a:spcPts val="1200"/>
              </a:spcBef>
            </a:pPr>
            <a:r>
              <a:rPr lang="en-US" sz="32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Multiples builds Modes:</a:t>
            </a:r>
          </a:p>
          <a:p>
            <a:pPr lvl="2">
              <a:spcBef>
                <a:spcPts val="1200"/>
              </a:spcBef>
            </a:pPr>
            <a:r>
              <a:rPr lang="en-US" sz="32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Dev – Source maps for debugging</a:t>
            </a:r>
          </a:p>
          <a:p>
            <a:pPr lvl="2">
              <a:spcBef>
                <a:spcPts val="1200"/>
              </a:spcBef>
            </a:pPr>
            <a:r>
              <a:rPr lang="en-US" sz="32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Prod- Minifies and no source maps</a:t>
            </a:r>
          </a:p>
        </p:txBody>
      </p:sp>
      <p:sp>
        <p:nvSpPr>
          <p:cNvPr id="7" name="Rectangle 8">
            <a:extLst/>
          </p:cNvPr>
          <p:cNvSpPr/>
          <p:nvPr/>
        </p:nvSpPr>
        <p:spPr>
          <a:xfrm>
            <a:off x="-36166" y="6422169"/>
            <a:ext cx="7639233" cy="527759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Diogenes Polanco</a:t>
            </a:r>
          </a:p>
        </p:txBody>
      </p:sp>
    </p:spTree>
    <p:extLst>
      <p:ext uri="{BB962C8B-B14F-4D97-AF65-F5344CB8AC3E}">
        <p14:creationId xmlns:p14="http://schemas.microsoft.com/office/powerpoint/2010/main" val="345859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Demostraciones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7" name="Text Placeholder 3">
            <a:extLst>
              <a:ext uri="{FF2B5EF4-FFF2-40B4-BE49-F238E27FC236}">
                <a16:creationId xmlns:a16="http://schemas.microsoft.com/office/drawing/2014/main" id="{0D82A349-1D83-41FB-B536-7C20C2FBE387}"/>
              </a:ext>
            </a:extLst>
          </p:cNvPr>
          <p:cNvSpPr>
            <a:spLocks noGrp="1"/>
          </p:cNvSpPr>
          <p:nvPr/>
        </p:nvSpPr>
        <p:spPr>
          <a:xfrm>
            <a:off x="1333020" y="2055813"/>
            <a:ext cx="7894097" cy="241912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s-419" sz="32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Instalando plantillas de SPA</a:t>
            </a:r>
          </a:p>
          <a:p>
            <a:pPr lvl="0">
              <a:spcBef>
                <a:spcPts val="1200"/>
              </a:spcBef>
            </a:pPr>
            <a:r>
              <a:rPr lang="es-419" sz="32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Creando un SPA con Angular y ASP.NET Core</a:t>
            </a:r>
          </a:p>
          <a:p>
            <a:pPr lvl="0">
              <a:spcBef>
                <a:spcPts val="1200"/>
              </a:spcBef>
            </a:pPr>
            <a:r>
              <a:rPr lang="es-419" sz="32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Desarrollando Componentes y Servicios </a:t>
            </a:r>
          </a:p>
          <a:p>
            <a:pPr lvl="0">
              <a:spcBef>
                <a:spcPts val="1200"/>
              </a:spcBef>
            </a:pPr>
            <a:r>
              <a:rPr lang="es-419" sz="32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Despliegue a Azure</a:t>
            </a:r>
          </a:p>
        </p:txBody>
      </p:sp>
      <p:sp>
        <p:nvSpPr>
          <p:cNvPr id="7" name="Rectangle 8">
            <a:extLst/>
          </p:cNvPr>
          <p:cNvSpPr/>
          <p:nvPr/>
        </p:nvSpPr>
        <p:spPr>
          <a:xfrm>
            <a:off x="-36166" y="6422169"/>
            <a:ext cx="7639233" cy="527759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Diogenes Polanco</a:t>
            </a:r>
          </a:p>
        </p:txBody>
      </p:sp>
    </p:spTree>
    <p:extLst>
      <p:ext uri="{BB962C8B-B14F-4D97-AF65-F5344CB8AC3E}">
        <p14:creationId xmlns:p14="http://schemas.microsoft.com/office/powerpoint/2010/main" val="162948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Instalando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plantillas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de SPA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D0FF2C2-79AE-4648-A58F-1F06784DF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03" y="2081498"/>
            <a:ext cx="11882224" cy="1620798"/>
          </a:xfrm>
        </p:spPr>
        <p:txBody>
          <a:bodyPr>
            <a:normAutofit/>
          </a:bodyPr>
          <a:lstStyle/>
          <a:p>
            <a:r>
              <a:rPr lang="en-US" sz="3600" dirty="0" err="1"/>
              <a:t>dotnet</a:t>
            </a:r>
            <a:r>
              <a:rPr lang="en-US" sz="3600" dirty="0"/>
              <a:t> new --install </a:t>
            </a:r>
            <a:r>
              <a:rPr lang="en-US" sz="3600" dirty="0" err="1"/>
              <a:t>Microsoft.AspNetCore.SpaTemplates</a:t>
            </a:r>
            <a:r>
              <a:rPr lang="en-US" sz="3600" dirty="0"/>
              <a:t>::*</a:t>
            </a:r>
          </a:p>
        </p:txBody>
      </p:sp>
      <p:grpSp>
        <p:nvGrpSpPr>
          <p:cNvPr id="8" name="Group 124">
            <a:extLst/>
          </p:cNvPr>
          <p:cNvGrpSpPr/>
          <p:nvPr/>
        </p:nvGrpSpPr>
        <p:grpSpPr>
          <a:xfrm>
            <a:off x="4570773" y="2966504"/>
            <a:ext cx="2731520" cy="3094955"/>
            <a:chOff x="9148762" y="2082800"/>
            <a:chExt cx="450851" cy="511175"/>
          </a:xfrm>
        </p:grpSpPr>
        <p:sp>
          <p:nvSpPr>
            <p:cNvPr id="9" name="Freeform 916">
              <a:extLst/>
            </p:cNvPr>
            <p:cNvSpPr>
              <a:spLocks/>
            </p:cNvSpPr>
            <p:nvPr/>
          </p:nvSpPr>
          <p:spPr bwMode="auto">
            <a:xfrm>
              <a:off x="9502775" y="2174875"/>
              <a:ext cx="60325" cy="60325"/>
            </a:xfrm>
            <a:custGeom>
              <a:avLst/>
              <a:gdLst>
                <a:gd name="T0" fmla="*/ 77 w 77"/>
                <a:gd name="T1" fmla="*/ 29 h 76"/>
                <a:gd name="T2" fmla="*/ 48 w 77"/>
                <a:gd name="T3" fmla="*/ 0 h 76"/>
                <a:gd name="T4" fmla="*/ 0 w 77"/>
                <a:gd name="T5" fmla="*/ 45 h 76"/>
                <a:gd name="T6" fmla="*/ 28 w 77"/>
                <a:gd name="T7" fmla="*/ 76 h 76"/>
                <a:gd name="T8" fmla="*/ 77 w 77"/>
                <a:gd name="T9" fmla="*/ 2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77" y="29"/>
                  </a:moveTo>
                  <a:lnTo>
                    <a:pt x="48" y="0"/>
                  </a:lnTo>
                  <a:lnTo>
                    <a:pt x="0" y="45"/>
                  </a:lnTo>
                  <a:lnTo>
                    <a:pt x="28" y="76"/>
                  </a:lnTo>
                  <a:lnTo>
                    <a:pt x="77" y="29"/>
                  </a:lnTo>
                  <a:close/>
                </a:path>
              </a:pathLst>
            </a:custGeom>
            <a:solidFill>
              <a:srgbClr val="0086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 917">
              <a:extLst/>
            </p:cNvPr>
            <p:cNvSpPr>
              <a:spLocks/>
            </p:cNvSpPr>
            <p:nvPr/>
          </p:nvSpPr>
          <p:spPr bwMode="auto">
            <a:xfrm>
              <a:off x="9528175" y="2139950"/>
              <a:ext cx="71438" cy="71438"/>
            </a:xfrm>
            <a:custGeom>
              <a:avLst/>
              <a:gdLst>
                <a:gd name="T0" fmla="*/ 90 w 90"/>
                <a:gd name="T1" fmla="*/ 62 h 90"/>
                <a:gd name="T2" fmla="*/ 29 w 90"/>
                <a:gd name="T3" fmla="*/ 0 h 90"/>
                <a:gd name="T4" fmla="*/ 0 w 90"/>
                <a:gd name="T5" fmla="*/ 29 h 90"/>
                <a:gd name="T6" fmla="*/ 61 w 90"/>
                <a:gd name="T7" fmla="*/ 90 h 90"/>
                <a:gd name="T8" fmla="*/ 90 w 90"/>
                <a:gd name="T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90" y="62"/>
                  </a:moveTo>
                  <a:lnTo>
                    <a:pt x="29" y="0"/>
                  </a:lnTo>
                  <a:lnTo>
                    <a:pt x="0" y="29"/>
                  </a:lnTo>
                  <a:lnTo>
                    <a:pt x="61" y="90"/>
                  </a:lnTo>
                  <a:lnTo>
                    <a:pt x="90" y="62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918">
              <a:extLst/>
            </p:cNvPr>
            <p:cNvSpPr>
              <a:spLocks/>
            </p:cNvSpPr>
            <p:nvPr/>
          </p:nvSpPr>
          <p:spPr bwMode="auto">
            <a:xfrm>
              <a:off x="9540875" y="2152650"/>
              <a:ext cx="58738" cy="58738"/>
            </a:xfrm>
            <a:custGeom>
              <a:avLst/>
              <a:gdLst>
                <a:gd name="T0" fmla="*/ 74 w 74"/>
                <a:gd name="T1" fmla="*/ 45 h 73"/>
                <a:gd name="T2" fmla="*/ 29 w 74"/>
                <a:gd name="T3" fmla="*/ 0 h 73"/>
                <a:gd name="T4" fmla="*/ 0 w 74"/>
                <a:gd name="T5" fmla="*/ 28 h 73"/>
                <a:gd name="T6" fmla="*/ 45 w 74"/>
                <a:gd name="T7" fmla="*/ 73 h 73"/>
                <a:gd name="T8" fmla="*/ 74 w 74"/>
                <a:gd name="T9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3">
                  <a:moveTo>
                    <a:pt x="74" y="45"/>
                  </a:moveTo>
                  <a:lnTo>
                    <a:pt x="29" y="0"/>
                  </a:lnTo>
                  <a:lnTo>
                    <a:pt x="0" y="28"/>
                  </a:lnTo>
                  <a:lnTo>
                    <a:pt x="45" y="73"/>
                  </a:lnTo>
                  <a:lnTo>
                    <a:pt x="74" y="45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Rectangle 919">
              <a:extLst/>
            </p:cNvPr>
            <p:cNvSpPr>
              <a:spLocks noChangeArrowheads="1"/>
            </p:cNvSpPr>
            <p:nvPr/>
          </p:nvSpPr>
          <p:spPr bwMode="auto">
            <a:xfrm>
              <a:off x="9342437" y="2132013"/>
              <a:ext cx="50800" cy="28575"/>
            </a:xfrm>
            <a:prstGeom prst="rect">
              <a:avLst/>
            </a:prstGeom>
            <a:solidFill>
              <a:srgbClr val="0086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Rectangle 920">
              <a:extLst/>
            </p:cNvPr>
            <p:cNvSpPr>
              <a:spLocks noChangeArrowheads="1"/>
            </p:cNvSpPr>
            <p:nvPr/>
          </p:nvSpPr>
          <p:spPr bwMode="auto">
            <a:xfrm>
              <a:off x="9317037" y="2082800"/>
              <a:ext cx="101600" cy="49213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Rectangle 921">
              <a:extLst/>
            </p:cNvPr>
            <p:cNvSpPr>
              <a:spLocks noChangeArrowheads="1"/>
            </p:cNvSpPr>
            <p:nvPr/>
          </p:nvSpPr>
          <p:spPr bwMode="auto">
            <a:xfrm>
              <a:off x="9342437" y="2082800"/>
              <a:ext cx="76200" cy="49213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922">
              <a:extLst/>
            </p:cNvPr>
            <p:cNvSpPr>
              <a:spLocks/>
            </p:cNvSpPr>
            <p:nvPr/>
          </p:nvSpPr>
          <p:spPr bwMode="auto">
            <a:xfrm>
              <a:off x="9148762" y="2155825"/>
              <a:ext cx="438150" cy="438150"/>
            </a:xfrm>
            <a:custGeom>
              <a:avLst/>
              <a:gdLst>
                <a:gd name="T0" fmla="*/ 0 w 552"/>
                <a:gd name="T1" fmla="*/ 275 h 552"/>
                <a:gd name="T2" fmla="*/ 5 w 552"/>
                <a:gd name="T3" fmla="*/ 220 h 552"/>
                <a:gd name="T4" fmla="*/ 21 w 552"/>
                <a:gd name="T5" fmla="*/ 169 h 552"/>
                <a:gd name="T6" fmla="*/ 46 w 552"/>
                <a:gd name="T7" fmla="*/ 122 h 552"/>
                <a:gd name="T8" fmla="*/ 81 w 552"/>
                <a:gd name="T9" fmla="*/ 81 h 552"/>
                <a:gd name="T10" fmla="*/ 120 w 552"/>
                <a:gd name="T11" fmla="*/ 47 h 552"/>
                <a:gd name="T12" fmla="*/ 167 w 552"/>
                <a:gd name="T13" fmla="*/ 22 h 552"/>
                <a:gd name="T14" fmla="*/ 219 w 552"/>
                <a:gd name="T15" fmla="*/ 6 h 552"/>
                <a:gd name="T16" fmla="*/ 275 w 552"/>
                <a:gd name="T17" fmla="*/ 0 h 552"/>
                <a:gd name="T18" fmla="*/ 304 w 552"/>
                <a:gd name="T19" fmla="*/ 2 h 552"/>
                <a:gd name="T20" fmla="*/ 357 w 552"/>
                <a:gd name="T21" fmla="*/ 13 h 552"/>
                <a:gd name="T22" fmla="*/ 408 w 552"/>
                <a:gd name="T23" fmla="*/ 33 h 552"/>
                <a:gd name="T24" fmla="*/ 451 w 552"/>
                <a:gd name="T25" fmla="*/ 63 h 552"/>
                <a:gd name="T26" fmla="*/ 489 w 552"/>
                <a:gd name="T27" fmla="*/ 101 h 552"/>
                <a:gd name="T28" fmla="*/ 517 w 552"/>
                <a:gd name="T29" fmla="*/ 144 h 552"/>
                <a:gd name="T30" fmla="*/ 539 w 552"/>
                <a:gd name="T31" fmla="*/ 194 h 552"/>
                <a:gd name="T32" fmla="*/ 550 w 552"/>
                <a:gd name="T33" fmla="*/ 248 h 552"/>
                <a:gd name="T34" fmla="*/ 552 w 552"/>
                <a:gd name="T35" fmla="*/ 275 h 552"/>
                <a:gd name="T36" fmla="*/ 546 w 552"/>
                <a:gd name="T37" fmla="*/ 331 h 552"/>
                <a:gd name="T38" fmla="*/ 530 w 552"/>
                <a:gd name="T39" fmla="*/ 383 h 552"/>
                <a:gd name="T40" fmla="*/ 505 w 552"/>
                <a:gd name="T41" fmla="*/ 430 h 552"/>
                <a:gd name="T42" fmla="*/ 471 w 552"/>
                <a:gd name="T43" fmla="*/ 471 h 552"/>
                <a:gd name="T44" fmla="*/ 429 w 552"/>
                <a:gd name="T45" fmla="*/ 505 h 552"/>
                <a:gd name="T46" fmla="*/ 383 w 552"/>
                <a:gd name="T47" fmla="*/ 531 h 552"/>
                <a:gd name="T48" fmla="*/ 331 w 552"/>
                <a:gd name="T49" fmla="*/ 547 h 552"/>
                <a:gd name="T50" fmla="*/ 275 w 552"/>
                <a:gd name="T51" fmla="*/ 552 h 552"/>
                <a:gd name="T52" fmla="*/ 248 w 552"/>
                <a:gd name="T53" fmla="*/ 550 h 552"/>
                <a:gd name="T54" fmla="*/ 194 w 552"/>
                <a:gd name="T55" fmla="*/ 540 h 552"/>
                <a:gd name="T56" fmla="*/ 144 w 552"/>
                <a:gd name="T57" fmla="*/ 518 h 552"/>
                <a:gd name="T58" fmla="*/ 100 w 552"/>
                <a:gd name="T59" fmla="*/ 489 h 552"/>
                <a:gd name="T60" fmla="*/ 63 w 552"/>
                <a:gd name="T61" fmla="*/ 452 h 552"/>
                <a:gd name="T62" fmla="*/ 32 w 552"/>
                <a:gd name="T63" fmla="*/ 408 h 552"/>
                <a:gd name="T64" fmla="*/ 10 w 552"/>
                <a:gd name="T65" fmla="*/ 358 h 552"/>
                <a:gd name="T66" fmla="*/ 0 w 552"/>
                <a:gd name="T67" fmla="*/ 304 h 552"/>
                <a:gd name="T68" fmla="*/ 0 w 552"/>
                <a:gd name="T69" fmla="*/ 275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2" h="552">
                  <a:moveTo>
                    <a:pt x="0" y="275"/>
                  </a:moveTo>
                  <a:lnTo>
                    <a:pt x="0" y="275"/>
                  </a:lnTo>
                  <a:lnTo>
                    <a:pt x="0" y="248"/>
                  </a:lnTo>
                  <a:lnTo>
                    <a:pt x="5" y="220"/>
                  </a:lnTo>
                  <a:lnTo>
                    <a:pt x="10" y="194"/>
                  </a:lnTo>
                  <a:lnTo>
                    <a:pt x="21" y="169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3" y="101"/>
                  </a:lnTo>
                  <a:lnTo>
                    <a:pt x="81" y="81"/>
                  </a:lnTo>
                  <a:lnTo>
                    <a:pt x="100" y="63"/>
                  </a:lnTo>
                  <a:lnTo>
                    <a:pt x="120" y="47"/>
                  </a:lnTo>
                  <a:lnTo>
                    <a:pt x="144" y="33"/>
                  </a:lnTo>
                  <a:lnTo>
                    <a:pt x="167" y="22"/>
                  </a:lnTo>
                  <a:lnTo>
                    <a:pt x="194" y="13"/>
                  </a:lnTo>
                  <a:lnTo>
                    <a:pt x="219" y="6"/>
                  </a:lnTo>
                  <a:lnTo>
                    <a:pt x="248" y="2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304" y="2"/>
                  </a:lnTo>
                  <a:lnTo>
                    <a:pt x="331" y="6"/>
                  </a:lnTo>
                  <a:lnTo>
                    <a:pt x="357" y="13"/>
                  </a:lnTo>
                  <a:lnTo>
                    <a:pt x="383" y="22"/>
                  </a:lnTo>
                  <a:lnTo>
                    <a:pt x="408" y="33"/>
                  </a:lnTo>
                  <a:lnTo>
                    <a:pt x="429" y="47"/>
                  </a:lnTo>
                  <a:lnTo>
                    <a:pt x="451" y="63"/>
                  </a:lnTo>
                  <a:lnTo>
                    <a:pt x="471" y="81"/>
                  </a:lnTo>
                  <a:lnTo>
                    <a:pt x="489" y="101"/>
                  </a:lnTo>
                  <a:lnTo>
                    <a:pt x="505" y="122"/>
                  </a:lnTo>
                  <a:lnTo>
                    <a:pt x="517" y="144"/>
                  </a:lnTo>
                  <a:lnTo>
                    <a:pt x="530" y="169"/>
                  </a:lnTo>
                  <a:lnTo>
                    <a:pt x="539" y="194"/>
                  </a:lnTo>
                  <a:lnTo>
                    <a:pt x="546" y="220"/>
                  </a:lnTo>
                  <a:lnTo>
                    <a:pt x="550" y="248"/>
                  </a:lnTo>
                  <a:lnTo>
                    <a:pt x="552" y="275"/>
                  </a:lnTo>
                  <a:lnTo>
                    <a:pt x="552" y="275"/>
                  </a:lnTo>
                  <a:lnTo>
                    <a:pt x="550" y="304"/>
                  </a:lnTo>
                  <a:lnTo>
                    <a:pt x="546" y="331"/>
                  </a:lnTo>
                  <a:lnTo>
                    <a:pt x="539" y="358"/>
                  </a:lnTo>
                  <a:lnTo>
                    <a:pt x="530" y="383"/>
                  </a:lnTo>
                  <a:lnTo>
                    <a:pt x="517" y="408"/>
                  </a:lnTo>
                  <a:lnTo>
                    <a:pt x="505" y="430"/>
                  </a:lnTo>
                  <a:lnTo>
                    <a:pt x="489" y="452"/>
                  </a:lnTo>
                  <a:lnTo>
                    <a:pt x="471" y="471"/>
                  </a:lnTo>
                  <a:lnTo>
                    <a:pt x="451" y="489"/>
                  </a:lnTo>
                  <a:lnTo>
                    <a:pt x="429" y="505"/>
                  </a:lnTo>
                  <a:lnTo>
                    <a:pt x="408" y="518"/>
                  </a:lnTo>
                  <a:lnTo>
                    <a:pt x="383" y="531"/>
                  </a:lnTo>
                  <a:lnTo>
                    <a:pt x="357" y="540"/>
                  </a:lnTo>
                  <a:lnTo>
                    <a:pt x="331" y="547"/>
                  </a:lnTo>
                  <a:lnTo>
                    <a:pt x="304" y="550"/>
                  </a:lnTo>
                  <a:lnTo>
                    <a:pt x="275" y="552"/>
                  </a:lnTo>
                  <a:lnTo>
                    <a:pt x="275" y="552"/>
                  </a:lnTo>
                  <a:lnTo>
                    <a:pt x="248" y="550"/>
                  </a:lnTo>
                  <a:lnTo>
                    <a:pt x="219" y="547"/>
                  </a:lnTo>
                  <a:lnTo>
                    <a:pt x="194" y="540"/>
                  </a:lnTo>
                  <a:lnTo>
                    <a:pt x="167" y="531"/>
                  </a:lnTo>
                  <a:lnTo>
                    <a:pt x="144" y="518"/>
                  </a:lnTo>
                  <a:lnTo>
                    <a:pt x="120" y="505"/>
                  </a:lnTo>
                  <a:lnTo>
                    <a:pt x="100" y="489"/>
                  </a:lnTo>
                  <a:lnTo>
                    <a:pt x="81" y="471"/>
                  </a:lnTo>
                  <a:lnTo>
                    <a:pt x="63" y="452"/>
                  </a:lnTo>
                  <a:lnTo>
                    <a:pt x="46" y="430"/>
                  </a:lnTo>
                  <a:lnTo>
                    <a:pt x="32" y="408"/>
                  </a:lnTo>
                  <a:lnTo>
                    <a:pt x="21" y="383"/>
                  </a:lnTo>
                  <a:lnTo>
                    <a:pt x="10" y="358"/>
                  </a:lnTo>
                  <a:lnTo>
                    <a:pt x="5" y="331"/>
                  </a:lnTo>
                  <a:lnTo>
                    <a:pt x="0" y="304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 923">
              <a:extLst/>
            </p:cNvPr>
            <p:cNvSpPr>
              <a:spLocks/>
            </p:cNvSpPr>
            <p:nvPr/>
          </p:nvSpPr>
          <p:spPr bwMode="auto">
            <a:xfrm>
              <a:off x="9170987" y="2176463"/>
              <a:ext cx="392113" cy="393700"/>
            </a:xfrm>
            <a:custGeom>
              <a:avLst/>
              <a:gdLst>
                <a:gd name="T0" fmla="*/ 0 w 495"/>
                <a:gd name="T1" fmla="*/ 248 h 496"/>
                <a:gd name="T2" fmla="*/ 4 w 495"/>
                <a:gd name="T3" fmla="*/ 198 h 496"/>
                <a:gd name="T4" fmla="*/ 18 w 495"/>
                <a:gd name="T5" fmla="*/ 151 h 496"/>
                <a:gd name="T6" fmla="*/ 42 w 495"/>
                <a:gd name="T7" fmla="*/ 110 h 496"/>
                <a:gd name="T8" fmla="*/ 72 w 495"/>
                <a:gd name="T9" fmla="*/ 72 h 496"/>
                <a:gd name="T10" fmla="*/ 108 w 495"/>
                <a:gd name="T11" fmla="*/ 43 h 496"/>
                <a:gd name="T12" fmla="*/ 151 w 495"/>
                <a:gd name="T13" fmla="*/ 20 h 496"/>
                <a:gd name="T14" fmla="*/ 198 w 495"/>
                <a:gd name="T15" fmla="*/ 6 h 496"/>
                <a:gd name="T16" fmla="*/ 249 w 495"/>
                <a:gd name="T17" fmla="*/ 0 h 496"/>
                <a:gd name="T18" fmla="*/ 274 w 495"/>
                <a:gd name="T19" fmla="*/ 2 h 496"/>
                <a:gd name="T20" fmla="*/ 322 w 495"/>
                <a:gd name="T21" fmla="*/ 11 h 496"/>
                <a:gd name="T22" fmla="*/ 365 w 495"/>
                <a:gd name="T23" fmla="*/ 31 h 496"/>
                <a:gd name="T24" fmla="*/ 405 w 495"/>
                <a:gd name="T25" fmla="*/ 56 h 496"/>
                <a:gd name="T26" fmla="*/ 439 w 495"/>
                <a:gd name="T27" fmla="*/ 90 h 496"/>
                <a:gd name="T28" fmla="*/ 466 w 495"/>
                <a:gd name="T29" fmla="*/ 130 h 496"/>
                <a:gd name="T30" fmla="*/ 484 w 495"/>
                <a:gd name="T31" fmla="*/ 175 h 496"/>
                <a:gd name="T32" fmla="*/ 495 w 495"/>
                <a:gd name="T33" fmla="*/ 223 h 496"/>
                <a:gd name="T34" fmla="*/ 495 w 495"/>
                <a:gd name="T35" fmla="*/ 248 h 496"/>
                <a:gd name="T36" fmla="*/ 491 w 495"/>
                <a:gd name="T37" fmla="*/ 299 h 496"/>
                <a:gd name="T38" fmla="*/ 477 w 495"/>
                <a:gd name="T39" fmla="*/ 345 h 496"/>
                <a:gd name="T40" fmla="*/ 454 w 495"/>
                <a:gd name="T41" fmla="*/ 387 h 496"/>
                <a:gd name="T42" fmla="*/ 423 w 495"/>
                <a:gd name="T43" fmla="*/ 423 h 496"/>
                <a:gd name="T44" fmla="*/ 387 w 495"/>
                <a:gd name="T45" fmla="*/ 453 h 496"/>
                <a:gd name="T46" fmla="*/ 344 w 495"/>
                <a:gd name="T47" fmla="*/ 477 h 496"/>
                <a:gd name="T48" fmla="*/ 297 w 495"/>
                <a:gd name="T49" fmla="*/ 491 h 496"/>
                <a:gd name="T50" fmla="*/ 249 w 495"/>
                <a:gd name="T51" fmla="*/ 496 h 496"/>
                <a:gd name="T52" fmla="*/ 222 w 495"/>
                <a:gd name="T53" fmla="*/ 495 h 496"/>
                <a:gd name="T54" fmla="*/ 175 w 495"/>
                <a:gd name="T55" fmla="*/ 486 h 496"/>
                <a:gd name="T56" fmla="*/ 130 w 495"/>
                <a:gd name="T57" fmla="*/ 466 h 496"/>
                <a:gd name="T58" fmla="*/ 90 w 495"/>
                <a:gd name="T59" fmla="*/ 439 h 496"/>
                <a:gd name="T60" fmla="*/ 56 w 495"/>
                <a:gd name="T61" fmla="*/ 407 h 496"/>
                <a:gd name="T62" fmla="*/ 29 w 495"/>
                <a:gd name="T63" fmla="*/ 367 h 496"/>
                <a:gd name="T64" fmla="*/ 11 w 495"/>
                <a:gd name="T65" fmla="*/ 322 h 496"/>
                <a:gd name="T66" fmla="*/ 0 w 495"/>
                <a:gd name="T67" fmla="*/ 273 h 496"/>
                <a:gd name="T68" fmla="*/ 0 w 495"/>
                <a:gd name="T69" fmla="*/ 24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5" h="496">
                  <a:moveTo>
                    <a:pt x="0" y="248"/>
                  </a:moveTo>
                  <a:lnTo>
                    <a:pt x="0" y="248"/>
                  </a:lnTo>
                  <a:lnTo>
                    <a:pt x="0" y="223"/>
                  </a:lnTo>
                  <a:lnTo>
                    <a:pt x="4" y="198"/>
                  </a:lnTo>
                  <a:lnTo>
                    <a:pt x="11" y="175"/>
                  </a:lnTo>
                  <a:lnTo>
                    <a:pt x="18" y="151"/>
                  </a:lnTo>
                  <a:lnTo>
                    <a:pt x="29" y="130"/>
                  </a:lnTo>
                  <a:lnTo>
                    <a:pt x="42" y="110"/>
                  </a:lnTo>
                  <a:lnTo>
                    <a:pt x="56" y="90"/>
                  </a:lnTo>
                  <a:lnTo>
                    <a:pt x="72" y="72"/>
                  </a:lnTo>
                  <a:lnTo>
                    <a:pt x="90" y="56"/>
                  </a:lnTo>
                  <a:lnTo>
                    <a:pt x="108" y="43"/>
                  </a:lnTo>
                  <a:lnTo>
                    <a:pt x="130" y="31"/>
                  </a:lnTo>
                  <a:lnTo>
                    <a:pt x="151" y="20"/>
                  </a:lnTo>
                  <a:lnTo>
                    <a:pt x="175" y="11"/>
                  </a:lnTo>
                  <a:lnTo>
                    <a:pt x="198" y="6"/>
                  </a:lnTo>
                  <a:lnTo>
                    <a:pt x="222" y="2"/>
                  </a:lnTo>
                  <a:lnTo>
                    <a:pt x="249" y="0"/>
                  </a:lnTo>
                  <a:lnTo>
                    <a:pt x="249" y="0"/>
                  </a:lnTo>
                  <a:lnTo>
                    <a:pt x="274" y="2"/>
                  </a:lnTo>
                  <a:lnTo>
                    <a:pt x="297" y="6"/>
                  </a:lnTo>
                  <a:lnTo>
                    <a:pt x="322" y="11"/>
                  </a:lnTo>
                  <a:lnTo>
                    <a:pt x="344" y="20"/>
                  </a:lnTo>
                  <a:lnTo>
                    <a:pt x="365" y="31"/>
                  </a:lnTo>
                  <a:lnTo>
                    <a:pt x="387" y="43"/>
                  </a:lnTo>
                  <a:lnTo>
                    <a:pt x="405" y="56"/>
                  </a:lnTo>
                  <a:lnTo>
                    <a:pt x="423" y="72"/>
                  </a:lnTo>
                  <a:lnTo>
                    <a:pt x="439" y="90"/>
                  </a:lnTo>
                  <a:lnTo>
                    <a:pt x="454" y="110"/>
                  </a:lnTo>
                  <a:lnTo>
                    <a:pt x="466" y="130"/>
                  </a:lnTo>
                  <a:lnTo>
                    <a:pt x="477" y="151"/>
                  </a:lnTo>
                  <a:lnTo>
                    <a:pt x="484" y="175"/>
                  </a:lnTo>
                  <a:lnTo>
                    <a:pt x="491" y="198"/>
                  </a:lnTo>
                  <a:lnTo>
                    <a:pt x="495" y="223"/>
                  </a:lnTo>
                  <a:lnTo>
                    <a:pt x="495" y="248"/>
                  </a:lnTo>
                  <a:lnTo>
                    <a:pt x="495" y="248"/>
                  </a:lnTo>
                  <a:lnTo>
                    <a:pt x="495" y="273"/>
                  </a:lnTo>
                  <a:lnTo>
                    <a:pt x="491" y="299"/>
                  </a:lnTo>
                  <a:lnTo>
                    <a:pt x="484" y="322"/>
                  </a:lnTo>
                  <a:lnTo>
                    <a:pt x="477" y="345"/>
                  </a:lnTo>
                  <a:lnTo>
                    <a:pt x="466" y="367"/>
                  </a:lnTo>
                  <a:lnTo>
                    <a:pt x="454" y="387"/>
                  </a:lnTo>
                  <a:lnTo>
                    <a:pt x="439" y="407"/>
                  </a:lnTo>
                  <a:lnTo>
                    <a:pt x="423" y="423"/>
                  </a:lnTo>
                  <a:lnTo>
                    <a:pt x="405" y="439"/>
                  </a:lnTo>
                  <a:lnTo>
                    <a:pt x="387" y="453"/>
                  </a:lnTo>
                  <a:lnTo>
                    <a:pt x="365" y="466"/>
                  </a:lnTo>
                  <a:lnTo>
                    <a:pt x="344" y="477"/>
                  </a:lnTo>
                  <a:lnTo>
                    <a:pt x="322" y="486"/>
                  </a:lnTo>
                  <a:lnTo>
                    <a:pt x="297" y="491"/>
                  </a:lnTo>
                  <a:lnTo>
                    <a:pt x="274" y="495"/>
                  </a:lnTo>
                  <a:lnTo>
                    <a:pt x="249" y="496"/>
                  </a:lnTo>
                  <a:lnTo>
                    <a:pt x="249" y="496"/>
                  </a:lnTo>
                  <a:lnTo>
                    <a:pt x="222" y="495"/>
                  </a:lnTo>
                  <a:lnTo>
                    <a:pt x="198" y="491"/>
                  </a:lnTo>
                  <a:lnTo>
                    <a:pt x="175" y="486"/>
                  </a:lnTo>
                  <a:lnTo>
                    <a:pt x="151" y="477"/>
                  </a:lnTo>
                  <a:lnTo>
                    <a:pt x="130" y="466"/>
                  </a:lnTo>
                  <a:lnTo>
                    <a:pt x="108" y="453"/>
                  </a:lnTo>
                  <a:lnTo>
                    <a:pt x="90" y="439"/>
                  </a:lnTo>
                  <a:lnTo>
                    <a:pt x="72" y="423"/>
                  </a:lnTo>
                  <a:lnTo>
                    <a:pt x="56" y="407"/>
                  </a:lnTo>
                  <a:lnTo>
                    <a:pt x="42" y="387"/>
                  </a:lnTo>
                  <a:lnTo>
                    <a:pt x="29" y="367"/>
                  </a:lnTo>
                  <a:lnTo>
                    <a:pt x="18" y="345"/>
                  </a:lnTo>
                  <a:lnTo>
                    <a:pt x="11" y="322"/>
                  </a:lnTo>
                  <a:lnTo>
                    <a:pt x="4" y="299"/>
                  </a:lnTo>
                  <a:lnTo>
                    <a:pt x="0" y="273"/>
                  </a:lnTo>
                  <a:lnTo>
                    <a:pt x="0" y="248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 924">
              <a:extLst/>
            </p:cNvPr>
            <p:cNvSpPr>
              <a:spLocks/>
            </p:cNvSpPr>
            <p:nvPr/>
          </p:nvSpPr>
          <p:spPr bwMode="auto">
            <a:xfrm>
              <a:off x="9366250" y="2176463"/>
              <a:ext cx="82550" cy="195263"/>
            </a:xfrm>
            <a:custGeom>
              <a:avLst/>
              <a:gdLst>
                <a:gd name="T0" fmla="*/ 102 w 102"/>
                <a:gd name="T1" fmla="*/ 24 h 247"/>
                <a:gd name="T2" fmla="*/ 102 w 102"/>
                <a:gd name="T3" fmla="*/ 24 h 247"/>
                <a:gd name="T4" fmla="*/ 79 w 102"/>
                <a:gd name="T5" fmla="*/ 13 h 247"/>
                <a:gd name="T6" fmla="*/ 54 w 102"/>
                <a:gd name="T7" fmla="*/ 6 h 247"/>
                <a:gd name="T8" fmla="*/ 27 w 102"/>
                <a:gd name="T9" fmla="*/ 2 h 247"/>
                <a:gd name="T10" fmla="*/ 0 w 102"/>
                <a:gd name="T11" fmla="*/ 0 h 247"/>
                <a:gd name="T12" fmla="*/ 0 w 102"/>
                <a:gd name="T13" fmla="*/ 0 h 247"/>
                <a:gd name="T14" fmla="*/ 0 w 102"/>
                <a:gd name="T15" fmla="*/ 247 h 247"/>
                <a:gd name="T16" fmla="*/ 0 w 102"/>
                <a:gd name="T17" fmla="*/ 247 h 247"/>
                <a:gd name="T18" fmla="*/ 102 w 102"/>
                <a:gd name="T19" fmla="*/ 2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47">
                  <a:moveTo>
                    <a:pt x="102" y="24"/>
                  </a:moveTo>
                  <a:lnTo>
                    <a:pt x="102" y="24"/>
                  </a:lnTo>
                  <a:lnTo>
                    <a:pt x="79" y="13"/>
                  </a:lnTo>
                  <a:lnTo>
                    <a:pt x="54" y="6"/>
                  </a:lnTo>
                  <a:lnTo>
                    <a:pt x="27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47"/>
                  </a:lnTo>
                  <a:lnTo>
                    <a:pt x="0" y="247"/>
                  </a:lnTo>
                  <a:lnTo>
                    <a:pt x="102" y="24"/>
                  </a:lnTo>
                  <a:close/>
                </a:path>
              </a:pathLst>
            </a:custGeom>
            <a:solidFill>
              <a:srgbClr val="00B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 925">
              <a:extLst/>
            </p:cNvPr>
            <p:cNvSpPr>
              <a:spLocks/>
            </p:cNvSpPr>
            <p:nvPr/>
          </p:nvSpPr>
          <p:spPr bwMode="auto">
            <a:xfrm>
              <a:off x="9366250" y="2176463"/>
              <a:ext cx="82550" cy="195263"/>
            </a:xfrm>
            <a:custGeom>
              <a:avLst/>
              <a:gdLst>
                <a:gd name="T0" fmla="*/ 102 w 102"/>
                <a:gd name="T1" fmla="*/ 24 h 247"/>
                <a:gd name="T2" fmla="*/ 102 w 102"/>
                <a:gd name="T3" fmla="*/ 24 h 247"/>
                <a:gd name="T4" fmla="*/ 79 w 102"/>
                <a:gd name="T5" fmla="*/ 13 h 247"/>
                <a:gd name="T6" fmla="*/ 54 w 102"/>
                <a:gd name="T7" fmla="*/ 6 h 247"/>
                <a:gd name="T8" fmla="*/ 27 w 102"/>
                <a:gd name="T9" fmla="*/ 2 h 247"/>
                <a:gd name="T10" fmla="*/ 0 w 102"/>
                <a:gd name="T11" fmla="*/ 0 h 247"/>
                <a:gd name="T12" fmla="*/ 0 w 102"/>
                <a:gd name="T13" fmla="*/ 0 h 247"/>
                <a:gd name="T14" fmla="*/ 0 w 102"/>
                <a:gd name="T15" fmla="*/ 247 h 247"/>
                <a:gd name="T16" fmla="*/ 0 w 102"/>
                <a:gd name="T17" fmla="*/ 247 h 247"/>
                <a:gd name="T18" fmla="*/ 102 w 102"/>
                <a:gd name="T19" fmla="*/ 2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47">
                  <a:moveTo>
                    <a:pt x="102" y="24"/>
                  </a:moveTo>
                  <a:lnTo>
                    <a:pt x="102" y="24"/>
                  </a:lnTo>
                  <a:lnTo>
                    <a:pt x="79" y="13"/>
                  </a:lnTo>
                  <a:lnTo>
                    <a:pt x="54" y="6"/>
                  </a:lnTo>
                  <a:lnTo>
                    <a:pt x="27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47"/>
                  </a:lnTo>
                  <a:lnTo>
                    <a:pt x="0" y="247"/>
                  </a:lnTo>
                  <a:lnTo>
                    <a:pt x="102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 926">
              <a:extLst/>
            </p:cNvPr>
            <p:cNvSpPr>
              <a:spLocks/>
            </p:cNvSpPr>
            <p:nvPr/>
          </p:nvSpPr>
          <p:spPr bwMode="auto">
            <a:xfrm>
              <a:off x="9317037" y="2325688"/>
              <a:ext cx="98425" cy="98425"/>
            </a:xfrm>
            <a:custGeom>
              <a:avLst/>
              <a:gdLst>
                <a:gd name="T0" fmla="*/ 0 w 124"/>
                <a:gd name="T1" fmla="*/ 61 h 124"/>
                <a:gd name="T2" fmla="*/ 0 w 124"/>
                <a:gd name="T3" fmla="*/ 61 h 124"/>
                <a:gd name="T4" fmla="*/ 2 w 124"/>
                <a:gd name="T5" fmla="*/ 49 h 124"/>
                <a:gd name="T6" fmla="*/ 5 w 124"/>
                <a:gd name="T7" fmla="*/ 38 h 124"/>
                <a:gd name="T8" fmla="*/ 11 w 124"/>
                <a:gd name="T9" fmla="*/ 27 h 124"/>
                <a:gd name="T10" fmla="*/ 18 w 124"/>
                <a:gd name="T11" fmla="*/ 18 h 124"/>
                <a:gd name="T12" fmla="*/ 27 w 124"/>
                <a:gd name="T13" fmla="*/ 9 h 124"/>
                <a:gd name="T14" fmla="*/ 38 w 124"/>
                <a:gd name="T15" fmla="*/ 4 h 124"/>
                <a:gd name="T16" fmla="*/ 50 w 124"/>
                <a:gd name="T17" fmla="*/ 0 h 124"/>
                <a:gd name="T18" fmla="*/ 63 w 124"/>
                <a:gd name="T19" fmla="*/ 0 h 124"/>
                <a:gd name="T20" fmla="*/ 63 w 124"/>
                <a:gd name="T21" fmla="*/ 0 h 124"/>
                <a:gd name="T22" fmla="*/ 75 w 124"/>
                <a:gd name="T23" fmla="*/ 0 h 124"/>
                <a:gd name="T24" fmla="*/ 86 w 124"/>
                <a:gd name="T25" fmla="*/ 4 h 124"/>
                <a:gd name="T26" fmla="*/ 97 w 124"/>
                <a:gd name="T27" fmla="*/ 9 h 124"/>
                <a:gd name="T28" fmla="*/ 106 w 124"/>
                <a:gd name="T29" fmla="*/ 18 h 124"/>
                <a:gd name="T30" fmla="*/ 115 w 124"/>
                <a:gd name="T31" fmla="*/ 27 h 124"/>
                <a:gd name="T32" fmla="*/ 120 w 124"/>
                <a:gd name="T33" fmla="*/ 38 h 124"/>
                <a:gd name="T34" fmla="*/ 124 w 124"/>
                <a:gd name="T35" fmla="*/ 49 h 124"/>
                <a:gd name="T36" fmla="*/ 124 w 124"/>
                <a:gd name="T37" fmla="*/ 61 h 124"/>
                <a:gd name="T38" fmla="*/ 124 w 124"/>
                <a:gd name="T39" fmla="*/ 61 h 124"/>
                <a:gd name="T40" fmla="*/ 124 w 124"/>
                <a:gd name="T41" fmla="*/ 74 h 124"/>
                <a:gd name="T42" fmla="*/ 120 w 124"/>
                <a:gd name="T43" fmla="*/ 86 h 124"/>
                <a:gd name="T44" fmla="*/ 115 w 124"/>
                <a:gd name="T45" fmla="*/ 97 h 124"/>
                <a:gd name="T46" fmla="*/ 106 w 124"/>
                <a:gd name="T47" fmla="*/ 106 h 124"/>
                <a:gd name="T48" fmla="*/ 97 w 124"/>
                <a:gd name="T49" fmla="*/ 113 h 124"/>
                <a:gd name="T50" fmla="*/ 86 w 124"/>
                <a:gd name="T51" fmla="*/ 119 h 124"/>
                <a:gd name="T52" fmla="*/ 75 w 124"/>
                <a:gd name="T53" fmla="*/ 122 h 124"/>
                <a:gd name="T54" fmla="*/ 63 w 124"/>
                <a:gd name="T55" fmla="*/ 124 h 124"/>
                <a:gd name="T56" fmla="*/ 63 w 124"/>
                <a:gd name="T57" fmla="*/ 124 h 124"/>
                <a:gd name="T58" fmla="*/ 50 w 124"/>
                <a:gd name="T59" fmla="*/ 122 h 124"/>
                <a:gd name="T60" fmla="*/ 38 w 124"/>
                <a:gd name="T61" fmla="*/ 119 h 124"/>
                <a:gd name="T62" fmla="*/ 27 w 124"/>
                <a:gd name="T63" fmla="*/ 113 h 124"/>
                <a:gd name="T64" fmla="*/ 18 w 124"/>
                <a:gd name="T65" fmla="*/ 106 h 124"/>
                <a:gd name="T66" fmla="*/ 11 w 124"/>
                <a:gd name="T67" fmla="*/ 97 h 124"/>
                <a:gd name="T68" fmla="*/ 5 w 124"/>
                <a:gd name="T69" fmla="*/ 86 h 124"/>
                <a:gd name="T70" fmla="*/ 2 w 124"/>
                <a:gd name="T71" fmla="*/ 74 h 124"/>
                <a:gd name="T72" fmla="*/ 0 w 124"/>
                <a:gd name="T73" fmla="*/ 61 h 124"/>
                <a:gd name="T74" fmla="*/ 0 w 124"/>
                <a:gd name="T75" fmla="*/ 6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24">
                  <a:moveTo>
                    <a:pt x="0" y="61"/>
                  </a:moveTo>
                  <a:lnTo>
                    <a:pt x="0" y="61"/>
                  </a:lnTo>
                  <a:lnTo>
                    <a:pt x="2" y="49"/>
                  </a:lnTo>
                  <a:lnTo>
                    <a:pt x="5" y="38"/>
                  </a:lnTo>
                  <a:lnTo>
                    <a:pt x="11" y="27"/>
                  </a:lnTo>
                  <a:lnTo>
                    <a:pt x="18" y="18"/>
                  </a:lnTo>
                  <a:lnTo>
                    <a:pt x="27" y="9"/>
                  </a:lnTo>
                  <a:lnTo>
                    <a:pt x="38" y="4"/>
                  </a:lnTo>
                  <a:lnTo>
                    <a:pt x="5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75" y="0"/>
                  </a:lnTo>
                  <a:lnTo>
                    <a:pt x="86" y="4"/>
                  </a:lnTo>
                  <a:lnTo>
                    <a:pt x="97" y="9"/>
                  </a:lnTo>
                  <a:lnTo>
                    <a:pt x="106" y="18"/>
                  </a:lnTo>
                  <a:lnTo>
                    <a:pt x="115" y="27"/>
                  </a:lnTo>
                  <a:lnTo>
                    <a:pt x="120" y="38"/>
                  </a:lnTo>
                  <a:lnTo>
                    <a:pt x="124" y="49"/>
                  </a:lnTo>
                  <a:lnTo>
                    <a:pt x="124" y="61"/>
                  </a:lnTo>
                  <a:lnTo>
                    <a:pt x="124" y="61"/>
                  </a:lnTo>
                  <a:lnTo>
                    <a:pt x="124" y="74"/>
                  </a:lnTo>
                  <a:lnTo>
                    <a:pt x="120" y="86"/>
                  </a:lnTo>
                  <a:lnTo>
                    <a:pt x="115" y="97"/>
                  </a:lnTo>
                  <a:lnTo>
                    <a:pt x="106" y="106"/>
                  </a:lnTo>
                  <a:lnTo>
                    <a:pt x="97" y="113"/>
                  </a:lnTo>
                  <a:lnTo>
                    <a:pt x="86" y="119"/>
                  </a:lnTo>
                  <a:lnTo>
                    <a:pt x="75" y="122"/>
                  </a:lnTo>
                  <a:lnTo>
                    <a:pt x="63" y="124"/>
                  </a:lnTo>
                  <a:lnTo>
                    <a:pt x="63" y="124"/>
                  </a:lnTo>
                  <a:lnTo>
                    <a:pt x="50" y="122"/>
                  </a:lnTo>
                  <a:lnTo>
                    <a:pt x="38" y="119"/>
                  </a:lnTo>
                  <a:lnTo>
                    <a:pt x="27" y="113"/>
                  </a:lnTo>
                  <a:lnTo>
                    <a:pt x="18" y="106"/>
                  </a:lnTo>
                  <a:lnTo>
                    <a:pt x="11" y="97"/>
                  </a:lnTo>
                  <a:lnTo>
                    <a:pt x="5" y="86"/>
                  </a:lnTo>
                  <a:lnTo>
                    <a:pt x="2" y="74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 927">
              <a:extLst/>
            </p:cNvPr>
            <p:cNvSpPr>
              <a:spLocks noEditPoints="1"/>
            </p:cNvSpPr>
            <p:nvPr/>
          </p:nvSpPr>
          <p:spPr bwMode="auto">
            <a:xfrm>
              <a:off x="9209087" y="2198688"/>
              <a:ext cx="317500" cy="100013"/>
            </a:xfrm>
            <a:custGeom>
              <a:avLst/>
              <a:gdLst>
                <a:gd name="T0" fmla="*/ 200 w 401"/>
                <a:gd name="T1" fmla="*/ 0 h 126"/>
                <a:gd name="T2" fmla="*/ 200 w 401"/>
                <a:gd name="T3" fmla="*/ 0 h 126"/>
                <a:gd name="T4" fmla="*/ 184 w 401"/>
                <a:gd name="T5" fmla="*/ 0 h 126"/>
                <a:gd name="T6" fmla="*/ 167 w 401"/>
                <a:gd name="T7" fmla="*/ 2 h 126"/>
                <a:gd name="T8" fmla="*/ 153 w 401"/>
                <a:gd name="T9" fmla="*/ 6 h 126"/>
                <a:gd name="T10" fmla="*/ 137 w 401"/>
                <a:gd name="T11" fmla="*/ 9 h 126"/>
                <a:gd name="T12" fmla="*/ 122 w 401"/>
                <a:gd name="T13" fmla="*/ 15 h 126"/>
                <a:gd name="T14" fmla="*/ 108 w 401"/>
                <a:gd name="T15" fmla="*/ 20 h 126"/>
                <a:gd name="T16" fmla="*/ 81 w 401"/>
                <a:gd name="T17" fmla="*/ 34 h 126"/>
                <a:gd name="T18" fmla="*/ 56 w 401"/>
                <a:gd name="T19" fmla="*/ 52 h 126"/>
                <a:gd name="T20" fmla="*/ 34 w 401"/>
                <a:gd name="T21" fmla="*/ 74 h 126"/>
                <a:gd name="T22" fmla="*/ 15 w 401"/>
                <a:gd name="T23" fmla="*/ 99 h 126"/>
                <a:gd name="T24" fmla="*/ 7 w 401"/>
                <a:gd name="T25" fmla="*/ 112 h 126"/>
                <a:gd name="T26" fmla="*/ 0 w 401"/>
                <a:gd name="T27" fmla="*/ 126 h 126"/>
                <a:gd name="T28" fmla="*/ 0 w 401"/>
                <a:gd name="T29" fmla="*/ 126 h 126"/>
                <a:gd name="T30" fmla="*/ 22 w 401"/>
                <a:gd name="T31" fmla="*/ 112 h 126"/>
                <a:gd name="T32" fmla="*/ 45 w 401"/>
                <a:gd name="T33" fmla="*/ 99 h 126"/>
                <a:gd name="T34" fmla="*/ 69 w 401"/>
                <a:gd name="T35" fmla="*/ 88 h 126"/>
                <a:gd name="T36" fmla="*/ 94 w 401"/>
                <a:gd name="T37" fmla="*/ 81 h 126"/>
                <a:gd name="T38" fmla="*/ 119 w 401"/>
                <a:gd name="T39" fmla="*/ 74 h 126"/>
                <a:gd name="T40" fmla="*/ 146 w 401"/>
                <a:gd name="T41" fmla="*/ 68 h 126"/>
                <a:gd name="T42" fmla="*/ 173 w 401"/>
                <a:gd name="T43" fmla="*/ 65 h 126"/>
                <a:gd name="T44" fmla="*/ 200 w 401"/>
                <a:gd name="T45" fmla="*/ 65 h 126"/>
                <a:gd name="T46" fmla="*/ 200 w 401"/>
                <a:gd name="T47" fmla="*/ 65 h 126"/>
                <a:gd name="T48" fmla="*/ 200 w 401"/>
                <a:gd name="T49" fmla="*/ 0 h 126"/>
                <a:gd name="T50" fmla="*/ 291 w 401"/>
                <a:gd name="T51" fmla="*/ 18 h 126"/>
                <a:gd name="T52" fmla="*/ 291 w 401"/>
                <a:gd name="T53" fmla="*/ 18 h 126"/>
                <a:gd name="T54" fmla="*/ 268 w 401"/>
                <a:gd name="T55" fmla="*/ 70 h 126"/>
                <a:gd name="T56" fmla="*/ 268 w 401"/>
                <a:gd name="T57" fmla="*/ 70 h 126"/>
                <a:gd name="T58" fmla="*/ 304 w 401"/>
                <a:gd name="T59" fmla="*/ 79 h 126"/>
                <a:gd name="T60" fmla="*/ 338 w 401"/>
                <a:gd name="T61" fmla="*/ 92 h 126"/>
                <a:gd name="T62" fmla="*/ 371 w 401"/>
                <a:gd name="T63" fmla="*/ 106 h 126"/>
                <a:gd name="T64" fmla="*/ 401 w 401"/>
                <a:gd name="T65" fmla="*/ 126 h 126"/>
                <a:gd name="T66" fmla="*/ 401 w 401"/>
                <a:gd name="T67" fmla="*/ 126 h 126"/>
                <a:gd name="T68" fmla="*/ 392 w 401"/>
                <a:gd name="T69" fmla="*/ 108 h 126"/>
                <a:gd name="T70" fmla="*/ 381 w 401"/>
                <a:gd name="T71" fmla="*/ 92 h 126"/>
                <a:gd name="T72" fmla="*/ 369 w 401"/>
                <a:gd name="T73" fmla="*/ 77 h 126"/>
                <a:gd name="T74" fmla="*/ 356 w 401"/>
                <a:gd name="T75" fmla="*/ 63 h 126"/>
                <a:gd name="T76" fmla="*/ 342 w 401"/>
                <a:gd name="T77" fmla="*/ 51 h 126"/>
                <a:gd name="T78" fmla="*/ 326 w 401"/>
                <a:gd name="T79" fmla="*/ 38 h 126"/>
                <a:gd name="T80" fmla="*/ 309 w 401"/>
                <a:gd name="T81" fmla="*/ 27 h 126"/>
                <a:gd name="T82" fmla="*/ 291 w 401"/>
                <a:gd name="T83" fmla="*/ 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1" h="126">
                  <a:moveTo>
                    <a:pt x="200" y="0"/>
                  </a:moveTo>
                  <a:lnTo>
                    <a:pt x="200" y="0"/>
                  </a:lnTo>
                  <a:lnTo>
                    <a:pt x="184" y="0"/>
                  </a:lnTo>
                  <a:lnTo>
                    <a:pt x="167" y="2"/>
                  </a:lnTo>
                  <a:lnTo>
                    <a:pt x="153" y="6"/>
                  </a:lnTo>
                  <a:lnTo>
                    <a:pt x="137" y="9"/>
                  </a:lnTo>
                  <a:lnTo>
                    <a:pt x="122" y="15"/>
                  </a:lnTo>
                  <a:lnTo>
                    <a:pt x="108" y="20"/>
                  </a:lnTo>
                  <a:lnTo>
                    <a:pt x="81" y="34"/>
                  </a:lnTo>
                  <a:lnTo>
                    <a:pt x="56" y="52"/>
                  </a:lnTo>
                  <a:lnTo>
                    <a:pt x="34" y="74"/>
                  </a:lnTo>
                  <a:lnTo>
                    <a:pt x="15" y="99"/>
                  </a:lnTo>
                  <a:lnTo>
                    <a:pt x="7" y="112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22" y="112"/>
                  </a:lnTo>
                  <a:lnTo>
                    <a:pt x="45" y="99"/>
                  </a:lnTo>
                  <a:lnTo>
                    <a:pt x="69" y="88"/>
                  </a:lnTo>
                  <a:lnTo>
                    <a:pt x="94" y="81"/>
                  </a:lnTo>
                  <a:lnTo>
                    <a:pt x="119" y="74"/>
                  </a:lnTo>
                  <a:lnTo>
                    <a:pt x="146" y="68"/>
                  </a:lnTo>
                  <a:lnTo>
                    <a:pt x="173" y="65"/>
                  </a:lnTo>
                  <a:lnTo>
                    <a:pt x="200" y="65"/>
                  </a:lnTo>
                  <a:lnTo>
                    <a:pt x="200" y="65"/>
                  </a:lnTo>
                  <a:lnTo>
                    <a:pt x="200" y="0"/>
                  </a:lnTo>
                  <a:close/>
                  <a:moveTo>
                    <a:pt x="291" y="18"/>
                  </a:moveTo>
                  <a:lnTo>
                    <a:pt x="291" y="18"/>
                  </a:lnTo>
                  <a:lnTo>
                    <a:pt x="268" y="70"/>
                  </a:lnTo>
                  <a:lnTo>
                    <a:pt x="268" y="70"/>
                  </a:lnTo>
                  <a:lnTo>
                    <a:pt x="304" y="79"/>
                  </a:lnTo>
                  <a:lnTo>
                    <a:pt x="338" y="92"/>
                  </a:lnTo>
                  <a:lnTo>
                    <a:pt x="371" y="106"/>
                  </a:lnTo>
                  <a:lnTo>
                    <a:pt x="401" y="126"/>
                  </a:lnTo>
                  <a:lnTo>
                    <a:pt x="401" y="126"/>
                  </a:lnTo>
                  <a:lnTo>
                    <a:pt x="392" y="108"/>
                  </a:lnTo>
                  <a:lnTo>
                    <a:pt x="381" y="92"/>
                  </a:lnTo>
                  <a:lnTo>
                    <a:pt x="369" y="77"/>
                  </a:lnTo>
                  <a:lnTo>
                    <a:pt x="356" y="63"/>
                  </a:lnTo>
                  <a:lnTo>
                    <a:pt x="342" y="51"/>
                  </a:lnTo>
                  <a:lnTo>
                    <a:pt x="326" y="38"/>
                  </a:lnTo>
                  <a:lnTo>
                    <a:pt x="309" y="27"/>
                  </a:lnTo>
                  <a:lnTo>
                    <a:pt x="291" y="18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 928">
              <a:extLst/>
            </p:cNvPr>
            <p:cNvSpPr>
              <a:spLocks/>
            </p:cNvSpPr>
            <p:nvPr/>
          </p:nvSpPr>
          <p:spPr bwMode="auto">
            <a:xfrm>
              <a:off x="9209087" y="2198688"/>
              <a:ext cx="157163" cy="100013"/>
            </a:xfrm>
            <a:custGeom>
              <a:avLst/>
              <a:gdLst>
                <a:gd name="T0" fmla="*/ 200 w 200"/>
                <a:gd name="T1" fmla="*/ 0 h 126"/>
                <a:gd name="T2" fmla="*/ 200 w 200"/>
                <a:gd name="T3" fmla="*/ 0 h 126"/>
                <a:gd name="T4" fmla="*/ 184 w 200"/>
                <a:gd name="T5" fmla="*/ 0 h 126"/>
                <a:gd name="T6" fmla="*/ 167 w 200"/>
                <a:gd name="T7" fmla="*/ 2 h 126"/>
                <a:gd name="T8" fmla="*/ 153 w 200"/>
                <a:gd name="T9" fmla="*/ 6 h 126"/>
                <a:gd name="T10" fmla="*/ 137 w 200"/>
                <a:gd name="T11" fmla="*/ 9 h 126"/>
                <a:gd name="T12" fmla="*/ 122 w 200"/>
                <a:gd name="T13" fmla="*/ 15 h 126"/>
                <a:gd name="T14" fmla="*/ 108 w 200"/>
                <a:gd name="T15" fmla="*/ 20 h 126"/>
                <a:gd name="T16" fmla="*/ 81 w 200"/>
                <a:gd name="T17" fmla="*/ 34 h 126"/>
                <a:gd name="T18" fmla="*/ 56 w 200"/>
                <a:gd name="T19" fmla="*/ 52 h 126"/>
                <a:gd name="T20" fmla="*/ 34 w 200"/>
                <a:gd name="T21" fmla="*/ 74 h 126"/>
                <a:gd name="T22" fmla="*/ 15 w 200"/>
                <a:gd name="T23" fmla="*/ 99 h 126"/>
                <a:gd name="T24" fmla="*/ 7 w 200"/>
                <a:gd name="T25" fmla="*/ 112 h 126"/>
                <a:gd name="T26" fmla="*/ 0 w 200"/>
                <a:gd name="T27" fmla="*/ 126 h 126"/>
                <a:gd name="T28" fmla="*/ 0 w 200"/>
                <a:gd name="T29" fmla="*/ 126 h 126"/>
                <a:gd name="T30" fmla="*/ 22 w 200"/>
                <a:gd name="T31" fmla="*/ 112 h 126"/>
                <a:gd name="T32" fmla="*/ 45 w 200"/>
                <a:gd name="T33" fmla="*/ 99 h 126"/>
                <a:gd name="T34" fmla="*/ 69 w 200"/>
                <a:gd name="T35" fmla="*/ 88 h 126"/>
                <a:gd name="T36" fmla="*/ 94 w 200"/>
                <a:gd name="T37" fmla="*/ 81 h 126"/>
                <a:gd name="T38" fmla="*/ 119 w 200"/>
                <a:gd name="T39" fmla="*/ 74 h 126"/>
                <a:gd name="T40" fmla="*/ 146 w 200"/>
                <a:gd name="T41" fmla="*/ 68 h 126"/>
                <a:gd name="T42" fmla="*/ 173 w 200"/>
                <a:gd name="T43" fmla="*/ 65 h 126"/>
                <a:gd name="T44" fmla="*/ 200 w 200"/>
                <a:gd name="T45" fmla="*/ 65 h 126"/>
                <a:gd name="T46" fmla="*/ 200 w 200"/>
                <a:gd name="T47" fmla="*/ 65 h 126"/>
                <a:gd name="T48" fmla="*/ 200 w 200"/>
                <a:gd name="T4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0" h="126">
                  <a:moveTo>
                    <a:pt x="200" y="0"/>
                  </a:moveTo>
                  <a:lnTo>
                    <a:pt x="200" y="0"/>
                  </a:lnTo>
                  <a:lnTo>
                    <a:pt x="184" y="0"/>
                  </a:lnTo>
                  <a:lnTo>
                    <a:pt x="167" y="2"/>
                  </a:lnTo>
                  <a:lnTo>
                    <a:pt x="153" y="6"/>
                  </a:lnTo>
                  <a:lnTo>
                    <a:pt x="137" y="9"/>
                  </a:lnTo>
                  <a:lnTo>
                    <a:pt x="122" y="15"/>
                  </a:lnTo>
                  <a:lnTo>
                    <a:pt x="108" y="20"/>
                  </a:lnTo>
                  <a:lnTo>
                    <a:pt x="81" y="34"/>
                  </a:lnTo>
                  <a:lnTo>
                    <a:pt x="56" y="52"/>
                  </a:lnTo>
                  <a:lnTo>
                    <a:pt x="34" y="74"/>
                  </a:lnTo>
                  <a:lnTo>
                    <a:pt x="15" y="99"/>
                  </a:lnTo>
                  <a:lnTo>
                    <a:pt x="7" y="112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22" y="112"/>
                  </a:lnTo>
                  <a:lnTo>
                    <a:pt x="45" y="99"/>
                  </a:lnTo>
                  <a:lnTo>
                    <a:pt x="69" y="88"/>
                  </a:lnTo>
                  <a:lnTo>
                    <a:pt x="94" y="81"/>
                  </a:lnTo>
                  <a:lnTo>
                    <a:pt x="119" y="74"/>
                  </a:lnTo>
                  <a:lnTo>
                    <a:pt x="146" y="68"/>
                  </a:lnTo>
                  <a:lnTo>
                    <a:pt x="173" y="65"/>
                  </a:lnTo>
                  <a:lnTo>
                    <a:pt x="200" y="65"/>
                  </a:lnTo>
                  <a:lnTo>
                    <a:pt x="200" y="65"/>
                  </a:lnTo>
                  <a:lnTo>
                    <a:pt x="2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 929">
              <a:extLst/>
            </p:cNvPr>
            <p:cNvSpPr>
              <a:spLocks/>
            </p:cNvSpPr>
            <p:nvPr/>
          </p:nvSpPr>
          <p:spPr bwMode="auto">
            <a:xfrm>
              <a:off x="9421812" y="2212975"/>
              <a:ext cx="104775" cy="85725"/>
            </a:xfrm>
            <a:custGeom>
              <a:avLst/>
              <a:gdLst>
                <a:gd name="T0" fmla="*/ 23 w 133"/>
                <a:gd name="T1" fmla="*/ 0 h 108"/>
                <a:gd name="T2" fmla="*/ 23 w 133"/>
                <a:gd name="T3" fmla="*/ 0 h 108"/>
                <a:gd name="T4" fmla="*/ 0 w 133"/>
                <a:gd name="T5" fmla="*/ 52 h 108"/>
                <a:gd name="T6" fmla="*/ 0 w 133"/>
                <a:gd name="T7" fmla="*/ 52 h 108"/>
                <a:gd name="T8" fmla="*/ 36 w 133"/>
                <a:gd name="T9" fmla="*/ 61 h 108"/>
                <a:gd name="T10" fmla="*/ 70 w 133"/>
                <a:gd name="T11" fmla="*/ 74 h 108"/>
                <a:gd name="T12" fmla="*/ 103 w 133"/>
                <a:gd name="T13" fmla="*/ 88 h 108"/>
                <a:gd name="T14" fmla="*/ 133 w 133"/>
                <a:gd name="T15" fmla="*/ 108 h 108"/>
                <a:gd name="T16" fmla="*/ 133 w 133"/>
                <a:gd name="T17" fmla="*/ 108 h 108"/>
                <a:gd name="T18" fmla="*/ 124 w 133"/>
                <a:gd name="T19" fmla="*/ 90 h 108"/>
                <a:gd name="T20" fmla="*/ 113 w 133"/>
                <a:gd name="T21" fmla="*/ 74 h 108"/>
                <a:gd name="T22" fmla="*/ 101 w 133"/>
                <a:gd name="T23" fmla="*/ 59 h 108"/>
                <a:gd name="T24" fmla="*/ 88 w 133"/>
                <a:gd name="T25" fmla="*/ 45 h 108"/>
                <a:gd name="T26" fmla="*/ 74 w 133"/>
                <a:gd name="T27" fmla="*/ 33 h 108"/>
                <a:gd name="T28" fmla="*/ 58 w 133"/>
                <a:gd name="T29" fmla="*/ 20 h 108"/>
                <a:gd name="T30" fmla="*/ 41 w 133"/>
                <a:gd name="T31" fmla="*/ 9 h 108"/>
                <a:gd name="T32" fmla="*/ 23 w 133"/>
                <a:gd name="T3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" h="108">
                  <a:moveTo>
                    <a:pt x="23" y="0"/>
                  </a:moveTo>
                  <a:lnTo>
                    <a:pt x="23" y="0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36" y="61"/>
                  </a:lnTo>
                  <a:lnTo>
                    <a:pt x="70" y="74"/>
                  </a:lnTo>
                  <a:lnTo>
                    <a:pt x="103" y="88"/>
                  </a:lnTo>
                  <a:lnTo>
                    <a:pt x="133" y="108"/>
                  </a:lnTo>
                  <a:lnTo>
                    <a:pt x="133" y="108"/>
                  </a:lnTo>
                  <a:lnTo>
                    <a:pt x="124" y="90"/>
                  </a:lnTo>
                  <a:lnTo>
                    <a:pt x="113" y="74"/>
                  </a:lnTo>
                  <a:lnTo>
                    <a:pt x="101" y="59"/>
                  </a:lnTo>
                  <a:lnTo>
                    <a:pt x="88" y="45"/>
                  </a:lnTo>
                  <a:lnTo>
                    <a:pt x="74" y="33"/>
                  </a:lnTo>
                  <a:lnTo>
                    <a:pt x="58" y="20"/>
                  </a:lnTo>
                  <a:lnTo>
                    <a:pt x="41" y="9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 930">
              <a:extLst/>
            </p:cNvPr>
            <p:cNvSpPr>
              <a:spLocks/>
            </p:cNvSpPr>
            <p:nvPr/>
          </p:nvSpPr>
          <p:spPr bwMode="auto">
            <a:xfrm>
              <a:off x="9366250" y="2198688"/>
              <a:ext cx="73025" cy="55563"/>
            </a:xfrm>
            <a:custGeom>
              <a:avLst/>
              <a:gdLst>
                <a:gd name="T0" fmla="*/ 0 w 91"/>
                <a:gd name="T1" fmla="*/ 0 h 70"/>
                <a:gd name="T2" fmla="*/ 0 w 91"/>
                <a:gd name="T3" fmla="*/ 0 h 70"/>
                <a:gd name="T4" fmla="*/ 0 w 91"/>
                <a:gd name="T5" fmla="*/ 0 h 70"/>
                <a:gd name="T6" fmla="*/ 0 w 91"/>
                <a:gd name="T7" fmla="*/ 65 h 70"/>
                <a:gd name="T8" fmla="*/ 0 w 91"/>
                <a:gd name="T9" fmla="*/ 65 h 70"/>
                <a:gd name="T10" fmla="*/ 34 w 91"/>
                <a:gd name="T11" fmla="*/ 67 h 70"/>
                <a:gd name="T12" fmla="*/ 68 w 91"/>
                <a:gd name="T13" fmla="*/ 70 h 70"/>
                <a:gd name="T14" fmla="*/ 68 w 91"/>
                <a:gd name="T15" fmla="*/ 70 h 70"/>
                <a:gd name="T16" fmla="*/ 91 w 91"/>
                <a:gd name="T17" fmla="*/ 18 h 70"/>
                <a:gd name="T18" fmla="*/ 91 w 91"/>
                <a:gd name="T19" fmla="*/ 18 h 70"/>
                <a:gd name="T20" fmla="*/ 70 w 91"/>
                <a:gd name="T21" fmla="*/ 11 h 70"/>
                <a:gd name="T22" fmla="*/ 48 w 91"/>
                <a:gd name="T23" fmla="*/ 4 h 70"/>
                <a:gd name="T24" fmla="*/ 25 w 91"/>
                <a:gd name="T25" fmla="*/ 0 h 70"/>
                <a:gd name="T26" fmla="*/ 0 w 91"/>
                <a:gd name="T2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7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4" y="67"/>
                  </a:lnTo>
                  <a:lnTo>
                    <a:pt x="68" y="70"/>
                  </a:lnTo>
                  <a:lnTo>
                    <a:pt x="68" y="70"/>
                  </a:lnTo>
                  <a:lnTo>
                    <a:pt x="91" y="18"/>
                  </a:lnTo>
                  <a:lnTo>
                    <a:pt x="91" y="18"/>
                  </a:lnTo>
                  <a:lnTo>
                    <a:pt x="70" y="11"/>
                  </a:lnTo>
                  <a:lnTo>
                    <a:pt x="48" y="4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 931">
              <a:extLst/>
            </p:cNvPr>
            <p:cNvSpPr>
              <a:spLocks/>
            </p:cNvSpPr>
            <p:nvPr/>
          </p:nvSpPr>
          <p:spPr bwMode="auto">
            <a:xfrm>
              <a:off x="9366250" y="2198688"/>
              <a:ext cx="73025" cy="55563"/>
            </a:xfrm>
            <a:custGeom>
              <a:avLst/>
              <a:gdLst>
                <a:gd name="T0" fmla="*/ 0 w 91"/>
                <a:gd name="T1" fmla="*/ 0 h 70"/>
                <a:gd name="T2" fmla="*/ 0 w 91"/>
                <a:gd name="T3" fmla="*/ 0 h 70"/>
                <a:gd name="T4" fmla="*/ 0 w 91"/>
                <a:gd name="T5" fmla="*/ 0 h 70"/>
                <a:gd name="T6" fmla="*/ 0 w 91"/>
                <a:gd name="T7" fmla="*/ 65 h 70"/>
                <a:gd name="T8" fmla="*/ 0 w 91"/>
                <a:gd name="T9" fmla="*/ 65 h 70"/>
                <a:gd name="T10" fmla="*/ 34 w 91"/>
                <a:gd name="T11" fmla="*/ 67 h 70"/>
                <a:gd name="T12" fmla="*/ 68 w 91"/>
                <a:gd name="T13" fmla="*/ 70 h 70"/>
                <a:gd name="T14" fmla="*/ 68 w 91"/>
                <a:gd name="T15" fmla="*/ 70 h 70"/>
                <a:gd name="T16" fmla="*/ 91 w 91"/>
                <a:gd name="T17" fmla="*/ 18 h 70"/>
                <a:gd name="T18" fmla="*/ 91 w 91"/>
                <a:gd name="T19" fmla="*/ 18 h 70"/>
                <a:gd name="T20" fmla="*/ 70 w 91"/>
                <a:gd name="T21" fmla="*/ 11 h 70"/>
                <a:gd name="T22" fmla="*/ 48 w 91"/>
                <a:gd name="T23" fmla="*/ 4 h 70"/>
                <a:gd name="T24" fmla="*/ 25 w 91"/>
                <a:gd name="T25" fmla="*/ 0 h 70"/>
                <a:gd name="T26" fmla="*/ 0 w 91"/>
                <a:gd name="T2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7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4" y="67"/>
                  </a:lnTo>
                  <a:lnTo>
                    <a:pt x="68" y="70"/>
                  </a:lnTo>
                  <a:lnTo>
                    <a:pt x="68" y="70"/>
                  </a:lnTo>
                  <a:lnTo>
                    <a:pt x="91" y="18"/>
                  </a:lnTo>
                  <a:lnTo>
                    <a:pt x="91" y="18"/>
                  </a:lnTo>
                  <a:lnTo>
                    <a:pt x="70" y="11"/>
                  </a:lnTo>
                  <a:lnTo>
                    <a:pt x="48" y="4"/>
                  </a:lnTo>
                  <a:lnTo>
                    <a:pt x="2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 932">
              <a:extLst/>
            </p:cNvPr>
            <p:cNvSpPr>
              <a:spLocks/>
            </p:cNvSpPr>
            <p:nvPr/>
          </p:nvSpPr>
          <p:spPr bwMode="auto">
            <a:xfrm>
              <a:off x="9364662" y="2198688"/>
              <a:ext cx="4763" cy="47625"/>
            </a:xfrm>
            <a:custGeom>
              <a:avLst/>
              <a:gdLst>
                <a:gd name="T0" fmla="*/ 2 w 5"/>
                <a:gd name="T1" fmla="*/ 59 h 59"/>
                <a:gd name="T2" fmla="*/ 2 w 5"/>
                <a:gd name="T3" fmla="*/ 59 h 59"/>
                <a:gd name="T4" fmla="*/ 2 w 5"/>
                <a:gd name="T5" fmla="*/ 59 h 59"/>
                <a:gd name="T6" fmla="*/ 0 w 5"/>
                <a:gd name="T7" fmla="*/ 57 h 59"/>
                <a:gd name="T8" fmla="*/ 0 w 5"/>
                <a:gd name="T9" fmla="*/ 57 h 59"/>
                <a:gd name="T10" fmla="*/ 0 w 5"/>
                <a:gd name="T11" fmla="*/ 2 h 59"/>
                <a:gd name="T12" fmla="*/ 0 w 5"/>
                <a:gd name="T13" fmla="*/ 2 h 59"/>
                <a:gd name="T14" fmla="*/ 2 w 5"/>
                <a:gd name="T15" fmla="*/ 0 h 59"/>
                <a:gd name="T16" fmla="*/ 2 w 5"/>
                <a:gd name="T17" fmla="*/ 0 h 59"/>
                <a:gd name="T18" fmla="*/ 2 w 5"/>
                <a:gd name="T19" fmla="*/ 0 h 59"/>
                <a:gd name="T20" fmla="*/ 5 w 5"/>
                <a:gd name="T21" fmla="*/ 0 h 59"/>
                <a:gd name="T22" fmla="*/ 5 w 5"/>
                <a:gd name="T23" fmla="*/ 2 h 59"/>
                <a:gd name="T24" fmla="*/ 5 w 5"/>
                <a:gd name="T25" fmla="*/ 2 h 59"/>
                <a:gd name="T26" fmla="*/ 5 w 5"/>
                <a:gd name="T27" fmla="*/ 57 h 59"/>
                <a:gd name="T28" fmla="*/ 5 w 5"/>
                <a:gd name="T29" fmla="*/ 57 h 59"/>
                <a:gd name="T30" fmla="*/ 5 w 5"/>
                <a:gd name="T31" fmla="*/ 59 h 59"/>
                <a:gd name="T32" fmla="*/ 2 w 5"/>
                <a:gd name="T33" fmla="*/ 59 h 59"/>
                <a:gd name="T34" fmla="*/ 2 w 5"/>
                <a:gd name="T3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59">
                  <a:moveTo>
                    <a:pt x="2" y="59"/>
                  </a:moveTo>
                  <a:lnTo>
                    <a:pt x="2" y="59"/>
                  </a:lnTo>
                  <a:lnTo>
                    <a:pt x="2" y="59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9"/>
                  </a:lnTo>
                  <a:lnTo>
                    <a:pt x="2" y="59"/>
                  </a:lnTo>
                  <a:lnTo>
                    <a:pt x="2" y="59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 933">
              <a:extLst/>
            </p:cNvPr>
            <p:cNvSpPr>
              <a:spLocks/>
            </p:cNvSpPr>
            <p:nvPr/>
          </p:nvSpPr>
          <p:spPr bwMode="auto">
            <a:xfrm>
              <a:off x="9364662" y="2498725"/>
              <a:ext cx="4763" cy="49213"/>
            </a:xfrm>
            <a:custGeom>
              <a:avLst/>
              <a:gdLst>
                <a:gd name="T0" fmla="*/ 2 w 5"/>
                <a:gd name="T1" fmla="*/ 61 h 61"/>
                <a:gd name="T2" fmla="*/ 2 w 5"/>
                <a:gd name="T3" fmla="*/ 61 h 61"/>
                <a:gd name="T4" fmla="*/ 2 w 5"/>
                <a:gd name="T5" fmla="*/ 61 h 61"/>
                <a:gd name="T6" fmla="*/ 0 w 5"/>
                <a:gd name="T7" fmla="*/ 59 h 61"/>
                <a:gd name="T8" fmla="*/ 0 w 5"/>
                <a:gd name="T9" fmla="*/ 59 h 61"/>
                <a:gd name="T10" fmla="*/ 0 w 5"/>
                <a:gd name="T11" fmla="*/ 3 h 61"/>
                <a:gd name="T12" fmla="*/ 0 w 5"/>
                <a:gd name="T13" fmla="*/ 3 h 61"/>
                <a:gd name="T14" fmla="*/ 2 w 5"/>
                <a:gd name="T15" fmla="*/ 1 h 61"/>
                <a:gd name="T16" fmla="*/ 2 w 5"/>
                <a:gd name="T17" fmla="*/ 0 h 61"/>
                <a:gd name="T18" fmla="*/ 2 w 5"/>
                <a:gd name="T19" fmla="*/ 0 h 61"/>
                <a:gd name="T20" fmla="*/ 5 w 5"/>
                <a:gd name="T21" fmla="*/ 1 h 61"/>
                <a:gd name="T22" fmla="*/ 5 w 5"/>
                <a:gd name="T23" fmla="*/ 3 h 61"/>
                <a:gd name="T24" fmla="*/ 5 w 5"/>
                <a:gd name="T25" fmla="*/ 3 h 61"/>
                <a:gd name="T26" fmla="*/ 5 w 5"/>
                <a:gd name="T27" fmla="*/ 59 h 61"/>
                <a:gd name="T28" fmla="*/ 5 w 5"/>
                <a:gd name="T29" fmla="*/ 59 h 61"/>
                <a:gd name="T30" fmla="*/ 5 w 5"/>
                <a:gd name="T31" fmla="*/ 61 h 61"/>
                <a:gd name="T32" fmla="*/ 2 w 5"/>
                <a:gd name="T33" fmla="*/ 61 h 61"/>
                <a:gd name="T34" fmla="*/ 2 w 5"/>
                <a:gd name="T3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61">
                  <a:moveTo>
                    <a:pt x="2" y="61"/>
                  </a:moveTo>
                  <a:lnTo>
                    <a:pt x="2" y="61"/>
                  </a:lnTo>
                  <a:lnTo>
                    <a:pt x="2" y="61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59"/>
                  </a:lnTo>
                  <a:lnTo>
                    <a:pt x="5" y="59"/>
                  </a:lnTo>
                  <a:lnTo>
                    <a:pt x="5" y="61"/>
                  </a:lnTo>
                  <a:lnTo>
                    <a:pt x="2" y="61"/>
                  </a:lnTo>
                  <a:lnTo>
                    <a:pt x="2" y="6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 934">
              <a:extLst/>
            </p:cNvPr>
            <p:cNvSpPr>
              <a:spLocks/>
            </p:cNvSpPr>
            <p:nvPr/>
          </p:nvSpPr>
          <p:spPr bwMode="auto">
            <a:xfrm>
              <a:off x="9280525" y="2222500"/>
              <a:ext cx="25400" cy="42863"/>
            </a:xfrm>
            <a:custGeom>
              <a:avLst/>
              <a:gdLst>
                <a:gd name="T0" fmla="*/ 29 w 32"/>
                <a:gd name="T1" fmla="*/ 54 h 54"/>
                <a:gd name="T2" fmla="*/ 29 w 32"/>
                <a:gd name="T3" fmla="*/ 54 h 54"/>
                <a:gd name="T4" fmla="*/ 27 w 32"/>
                <a:gd name="T5" fmla="*/ 52 h 54"/>
                <a:gd name="T6" fmla="*/ 27 w 32"/>
                <a:gd name="T7" fmla="*/ 50 h 54"/>
                <a:gd name="T8" fmla="*/ 27 w 32"/>
                <a:gd name="T9" fmla="*/ 50 h 54"/>
                <a:gd name="T10" fmla="*/ 0 w 32"/>
                <a:gd name="T11" fmla="*/ 3 h 54"/>
                <a:gd name="T12" fmla="*/ 0 w 32"/>
                <a:gd name="T13" fmla="*/ 3 h 54"/>
                <a:gd name="T14" fmla="*/ 0 w 32"/>
                <a:gd name="T15" fmla="*/ 2 h 54"/>
                <a:gd name="T16" fmla="*/ 2 w 32"/>
                <a:gd name="T17" fmla="*/ 0 h 54"/>
                <a:gd name="T18" fmla="*/ 2 w 32"/>
                <a:gd name="T19" fmla="*/ 0 h 54"/>
                <a:gd name="T20" fmla="*/ 4 w 32"/>
                <a:gd name="T21" fmla="*/ 0 h 54"/>
                <a:gd name="T22" fmla="*/ 6 w 32"/>
                <a:gd name="T23" fmla="*/ 2 h 54"/>
                <a:gd name="T24" fmla="*/ 6 w 32"/>
                <a:gd name="T25" fmla="*/ 2 h 54"/>
                <a:gd name="T26" fmla="*/ 32 w 32"/>
                <a:gd name="T27" fmla="*/ 48 h 54"/>
                <a:gd name="T28" fmla="*/ 32 w 32"/>
                <a:gd name="T29" fmla="*/ 48 h 54"/>
                <a:gd name="T30" fmla="*/ 32 w 32"/>
                <a:gd name="T31" fmla="*/ 50 h 54"/>
                <a:gd name="T32" fmla="*/ 31 w 32"/>
                <a:gd name="T33" fmla="*/ 52 h 54"/>
                <a:gd name="T34" fmla="*/ 31 w 32"/>
                <a:gd name="T35" fmla="*/ 52 h 54"/>
                <a:gd name="T36" fmla="*/ 31 w 32"/>
                <a:gd name="T37" fmla="*/ 54 h 54"/>
                <a:gd name="T38" fmla="*/ 29 w 32"/>
                <a:gd name="T39" fmla="*/ 54 h 54"/>
                <a:gd name="T40" fmla="*/ 29 w 32"/>
                <a:gd name="T4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54">
                  <a:moveTo>
                    <a:pt x="29" y="54"/>
                  </a:moveTo>
                  <a:lnTo>
                    <a:pt x="29" y="54"/>
                  </a:lnTo>
                  <a:lnTo>
                    <a:pt x="27" y="52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9" y="54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Freeform 935">
              <a:extLst/>
            </p:cNvPr>
            <p:cNvSpPr>
              <a:spLocks/>
            </p:cNvSpPr>
            <p:nvPr/>
          </p:nvSpPr>
          <p:spPr bwMode="auto">
            <a:xfrm>
              <a:off x="9429750" y="2482850"/>
              <a:ext cx="25400" cy="41275"/>
            </a:xfrm>
            <a:custGeom>
              <a:avLst/>
              <a:gdLst>
                <a:gd name="T0" fmla="*/ 30 w 32"/>
                <a:gd name="T1" fmla="*/ 52 h 52"/>
                <a:gd name="T2" fmla="*/ 30 w 32"/>
                <a:gd name="T3" fmla="*/ 52 h 52"/>
                <a:gd name="T4" fmla="*/ 27 w 32"/>
                <a:gd name="T5" fmla="*/ 52 h 52"/>
                <a:gd name="T6" fmla="*/ 27 w 32"/>
                <a:gd name="T7" fmla="*/ 52 h 52"/>
                <a:gd name="T8" fmla="*/ 2 w 32"/>
                <a:gd name="T9" fmla="*/ 3 h 52"/>
                <a:gd name="T10" fmla="*/ 2 w 32"/>
                <a:gd name="T11" fmla="*/ 3 h 52"/>
                <a:gd name="T12" fmla="*/ 0 w 32"/>
                <a:gd name="T13" fmla="*/ 2 h 52"/>
                <a:gd name="T14" fmla="*/ 2 w 32"/>
                <a:gd name="T15" fmla="*/ 0 h 52"/>
                <a:gd name="T16" fmla="*/ 2 w 32"/>
                <a:gd name="T17" fmla="*/ 0 h 52"/>
                <a:gd name="T18" fmla="*/ 3 w 32"/>
                <a:gd name="T19" fmla="*/ 0 h 52"/>
                <a:gd name="T20" fmla="*/ 5 w 32"/>
                <a:gd name="T21" fmla="*/ 2 h 52"/>
                <a:gd name="T22" fmla="*/ 5 w 32"/>
                <a:gd name="T23" fmla="*/ 2 h 52"/>
                <a:gd name="T24" fmla="*/ 32 w 32"/>
                <a:gd name="T25" fmla="*/ 48 h 52"/>
                <a:gd name="T26" fmla="*/ 32 w 32"/>
                <a:gd name="T27" fmla="*/ 48 h 52"/>
                <a:gd name="T28" fmla="*/ 32 w 32"/>
                <a:gd name="T29" fmla="*/ 50 h 52"/>
                <a:gd name="T30" fmla="*/ 30 w 32"/>
                <a:gd name="T31" fmla="*/ 52 h 52"/>
                <a:gd name="T32" fmla="*/ 30 w 32"/>
                <a:gd name="T33" fmla="*/ 52 h 52"/>
                <a:gd name="T34" fmla="*/ 30 w 32"/>
                <a:gd name="T35" fmla="*/ 52 h 52"/>
                <a:gd name="T36" fmla="*/ 30 w 32"/>
                <a:gd name="T37" fmla="*/ 52 h 52"/>
                <a:gd name="T38" fmla="*/ 30 w 32"/>
                <a:gd name="T3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52">
                  <a:moveTo>
                    <a:pt x="30" y="52"/>
                  </a:moveTo>
                  <a:lnTo>
                    <a:pt x="30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30" y="52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 936">
              <a:extLst/>
            </p:cNvPr>
            <p:cNvSpPr>
              <a:spLocks/>
            </p:cNvSpPr>
            <p:nvPr/>
          </p:nvSpPr>
          <p:spPr bwMode="auto">
            <a:xfrm>
              <a:off x="9215437" y="2284413"/>
              <a:ext cx="42863" cy="26988"/>
            </a:xfrm>
            <a:custGeom>
              <a:avLst/>
              <a:gdLst>
                <a:gd name="T0" fmla="*/ 51 w 54"/>
                <a:gd name="T1" fmla="*/ 34 h 34"/>
                <a:gd name="T2" fmla="*/ 51 w 54"/>
                <a:gd name="T3" fmla="*/ 34 h 34"/>
                <a:gd name="T4" fmla="*/ 51 w 54"/>
                <a:gd name="T5" fmla="*/ 34 h 34"/>
                <a:gd name="T6" fmla="*/ 51 w 54"/>
                <a:gd name="T7" fmla="*/ 32 h 34"/>
                <a:gd name="T8" fmla="*/ 51 w 54"/>
                <a:gd name="T9" fmla="*/ 32 h 34"/>
                <a:gd name="T10" fmla="*/ 2 w 54"/>
                <a:gd name="T11" fmla="*/ 5 h 34"/>
                <a:gd name="T12" fmla="*/ 2 w 54"/>
                <a:gd name="T13" fmla="*/ 5 h 34"/>
                <a:gd name="T14" fmla="*/ 0 w 54"/>
                <a:gd name="T15" fmla="*/ 3 h 34"/>
                <a:gd name="T16" fmla="*/ 2 w 54"/>
                <a:gd name="T17" fmla="*/ 2 h 34"/>
                <a:gd name="T18" fmla="*/ 2 w 54"/>
                <a:gd name="T19" fmla="*/ 2 h 34"/>
                <a:gd name="T20" fmla="*/ 4 w 54"/>
                <a:gd name="T21" fmla="*/ 0 h 34"/>
                <a:gd name="T22" fmla="*/ 6 w 54"/>
                <a:gd name="T23" fmla="*/ 0 h 34"/>
                <a:gd name="T24" fmla="*/ 6 w 54"/>
                <a:gd name="T25" fmla="*/ 0 h 34"/>
                <a:gd name="T26" fmla="*/ 52 w 54"/>
                <a:gd name="T27" fmla="*/ 27 h 34"/>
                <a:gd name="T28" fmla="*/ 52 w 54"/>
                <a:gd name="T29" fmla="*/ 27 h 34"/>
                <a:gd name="T30" fmla="*/ 54 w 54"/>
                <a:gd name="T31" fmla="*/ 29 h 34"/>
                <a:gd name="T32" fmla="*/ 54 w 54"/>
                <a:gd name="T33" fmla="*/ 30 h 34"/>
                <a:gd name="T34" fmla="*/ 54 w 54"/>
                <a:gd name="T35" fmla="*/ 30 h 34"/>
                <a:gd name="T36" fmla="*/ 52 w 54"/>
                <a:gd name="T37" fmla="*/ 32 h 34"/>
                <a:gd name="T38" fmla="*/ 51 w 54"/>
                <a:gd name="T39" fmla="*/ 34 h 34"/>
                <a:gd name="T40" fmla="*/ 51 w 54"/>
                <a:gd name="T4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34">
                  <a:moveTo>
                    <a:pt x="51" y="34"/>
                  </a:moveTo>
                  <a:lnTo>
                    <a:pt x="51" y="34"/>
                  </a:lnTo>
                  <a:lnTo>
                    <a:pt x="51" y="34"/>
                  </a:lnTo>
                  <a:lnTo>
                    <a:pt x="51" y="32"/>
                  </a:lnTo>
                  <a:lnTo>
                    <a:pt x="51" y="32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52" y="27"/>
                  </a:lnTo>
                  <a:lnTo>
                    <a:pt x="52" y="27"/>
                  </a:lnTo>
                  <a:lnTo>
                    <a:pt x="54" y="29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2" y="32"/>
                  </a:lnTo>
                  <a:lnTo>
                    <a:pt x="51" y="34"/>
                  </a:lnTo>
                  <a:lnTo>
                    <a:pt x="51" y="34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Freeform 937">
              <a:extLst/>
            </p:cNvPr>
            <p:cNvSpPr>
              <a:spLocks/>
            </p:cNvSpPr>
            <p:nvPr/>
          </p:nvSpPr>
          <p:spPr bwMode="auto">
            <a:xfrm>
              <a:off x="9477375" y="2436813"/>
              <a:ext cx="41275" cy="25400"/>
            </a:xfrm>
            <a:custGeom>
              <a:avLst/>
              <a:gdLst>
                <a:gd name="T0" fmla="*/ 51 w 52"/>
                <a:gd name="T1" fmla="*/ 33 h 33"/>
                <a:gd name="T2" fmla="*/ 51 w 52"/>
                <a:gd name="T3" fmla="*/ 33 h 33"/>
                <a:gd name="T4" fmla="*/ 51 w 52"/>
                <a:gd name="T5" fmla="*/ 33 h 33"/>
                <a:gd name="T6" fmla="*/ 49 w 52"/>
                <a:gd name="T7" fmla="*/ 31 h 33"/>
                <a:gd name="T8" fmla="*/ 49 w 52"/>
                <a:gd name="T9" fmla="*/ 31 h 33"/>
                <a:gd name="T10" fmla="*/ 2 w 52"/>
                <a:gd name="T11" fmla="*/ 4 h 33"/>
                <a:gd name="T12" fmla="*/ 2 w 52"/>
                <a:gd name="T13" fmla="*/ 4 h 33"/>
                <a:gd name="T14" fmla="*/ 0 w 52"/>
                <a:gd name="T15" fmla="*/ 4 h 33"/>
                <a:gd name="T16" fmla="*/ 0 w 52"/>
                <a:gd name="T17" fmla="*/ 2 h 33"/>
                <a:gd name="T18" fmla="*/ 0 w 52"/>
                <a:gd name="T19" fmla="*/ 2 h 33"/>
                <a:gd name="T20" fmla="*/ 2 w 52"/>
                <a:gd name="T21" fmla="*/ 0 h 33"/>
                <a:gd name="T22" fmla="*/ 4 w 52"/>
                <a:gd name="T23" fmla="*/ 0 h 33"/>
                <a:gd name="T24" fmla="*/ 4 w 52"/>
                <a:gd name="T25" fmla="*/ 0 h 33"/>
                <a:gd name="T26" fmla="*/ 52 w 52"/>
                <a:gd name="T27" fmla="*/ 27 h 33"/>
                <a:gd name="T28" fmla="*/ 52 w 52"/>
                <a:gd name="T29" fmla="*/ 27 h 33"/>
                <a:gd name="T30" fmla="*/ 52 w 52"/>
                <a:gd name="T31" fmla="*/ 29 h 33"/>
                <a:gd name="T32" fmla="*/ 52 w 52"/>
                <a:gd name="T33" fmla="*/ 31 h 33"/>
                <a:gd name="T34" fmla="*/ 52 w 52"/>
                <a:gd name="T35" fmla="*/ 31 h 33"/>
                <a:gd name="T36" fmla="*/ 52 w 52"/>
                <a:gd name="T37" fmla="*/ 33 h 33"/>
                <a:gd name="T38" fmla="*/ 51 w 52"/>
                <a:gd name="T39" fmla="*/ 33 h 33"/>
                <a:gd name="T40" fmla="*/ 51 w 52"/>
                <a:gd name="T4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33">
                  <a:moveTo>
                    <a:pt x="51" y="33"/>
                  </a:moveTo>
                  <a:lnTo>
                    <a:pt x="51" y="33"/>
                  </a:lnTo>
                  <a:lnTo>
                    <a:pt x="51" y="33"/>
                  </a:lnTo>
                  <a:lnTo>
                    <a:pt x="49" y="31"/>
                  </a:lnTo>
                  <a:lnTo>
                    <a:pt x="49" y="31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2" y="27"/>
                  </a:lnTo>
                  <a:lnTo>
                    <a:pt x="52" y="27"/>
                  </a:lnTo>
                  <a:lnTo>
                    <a:pt x="52" y="29"/>
                  </a:lnTo>
                  <a:lnTo>
                    <a:pt x="52" y="31"/>
                  </a:lnTo>
                  <a:lnTo>
                    <a:pt x="52" y="31"/>
                  </a:lnTo>
                  <a:lnTo>
                    <a:pt x="52" y="33"/>
                  </a:lnTo>
                  <a:lnTo>
                    <a:pt x="51" y="33"/>
                  </a:lnTo>
                  <a:lnTo>
                    <a:pt x="51" y="33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Freeform 938">
              <a:extLst/>
            </p:cNvPr>
            <p:cNvSpPr>
              <a:spLocks/>
            </p:cNvSpPr>
            <p:nvPr/>
          </p:nvSpPr>
          <p:spPr bwMode="auto">
            <a:xfrm>
              <a:off x="9493250" y="2371725"/>
              <a:ext cx="49213" cy="4763"/>
            </a:xfrm>
            <a:custGeom>
              <a:avLst/>
              <a:gdLst>
                <a:gd name="T0" fmla="*/ 59 w 61"/>
                <a:gd name="T1" fmla="*/ 5 h 5"/>
                <a:gd name="T2" fmla="*/ 59 w 61"/>
                <a:gd name="T3" fmla="*/ 5 h 5"/>
                <a:gd name="T4" fmla="*/ 2 w 61"/>
                <a:gd name="T5" fmla="*/ 5 h 5"/>
                <a:gd name="T6" fmla="*/ 2 w 61"/>
                <a:gd name="T7" fmla="*/ 5 h 5"/>
                <a:gd name="T8" fmla="*/ 0 w 61"/>
                <a:gd name="T9" fmla="*/ 3 h 5"/>
                <a:gd name="T10" fmla="*/ 0 w 61"/>
                <a:gd name="T11" fmla="*/ 1 h 5"/>
                <a:gd name="T12" fmla="*/ 0 w 61"/>
                <a:gd name="T13" fmla="*/ 1 h 5"/>
                <a:gd name="T14" fmla="*/ 0 w 61"/>
                <a:gd name="T15" fmla="*/ 0 h 5"/>
                <a:gd name="T16" fmla="*/ 2 w 61"/>
                <a:gd name="T17" fmla="*/ 0 h 5"/>
                <a:gd name="T18" fmla="*/ 2 w 61"/>
                <a:gd name="T19" fmla="*/ 0 h 5"/>
                <a:gd name="T20" fmla="*/ 59 w 61"/>
                <a:gd name="T21" fmla="*/ 0 h 5"/>
                <a:gd name="T22" fmla="*/ 59 w 61"/>
                <a:gd name="T23" fmla="*/ 0 h 5"/>
                <a:gd name="T24" fmla="*/ 61 w 61"/>
                <a:gd name="T25" fmla="*/ 0 h 5"/>
                <a:gd name="T26" fmla="*/ 61 w 61"/>
                <a:gd name="T27" fmla="*/ 1 h 5"/>
                <a:gd name="T28" fmla="*/ 61 w 61"/>
                <a:gd name="T29" fmla="*/ 1 h 5"/>
                <a:gd name="T30" fmla="*/ 61 w 61"/>
                <a:gd name="T31" fmla="*/ 3 h 5"/>
                <a:gd name="T32" fmla="*/ 59 w 61"/>
                <a:gd name="T33" fmla="*/ 5 h 5"/>
                <a:gd name="T34" fmla="*/ 59 w 61"/>
                <a:gd name="T3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5">
                  <a:moveTo>
                    <a:pt x="59" y="5"/>
                  </a:moveTo>
                  <a:lnTo>
                    <a:pt x="59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1" y="0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1" y="3"/>
                  </a:lnTo>
                  <a:lnTo>
                    <a:pt x="59" y="5"/>
                  </a:lnTo>
                  <a:lnTo>
                    <a:pt x="59" y="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 939">
              <a:extLst/>
            </p:cNvPr>
            <p:cNvSpPr>
              <a:spLocks/>
            </p:cNvSpPr>
            <p:nvPr/>
          </p:nvSpPr>
          <p:spPr bwMode="auto">
            <a:xfrm>
              <a:off x="9193212" y="2371725"/>
              <a:ext cx="47625" cy="4763"/>
            </a:xfrm>
            <a:custGeom>
              <a:avLst/>
              <a:gdLst>
                <a:gd name="T0" fmla="*/ 60 w 62"/>
                <a:gd name="T1" fmla="*/ 5 h 5"/>
                <a:gd name="T2" fmla="*/ 60 w 62"/>
                <a:gd name="T3" fmla="*/ 5 h 5"/>
                <a:gd name="T4" fmla="*/ 2 w 62"/>
                <a:gd name="T5" fmla="*/ 5 h 5"/>
                <a:gd name="T6" fmla="*/ 2 w 62"/>
                <a:gd name="T7" fmla="*/ 5 h 5"/>
                <a:gd name="T8" fmla="*/ 2 w 62"/>
                <a:gd name="T9" fmla="*/ 3 h 5"/>
                <a:gd name="T10" fmla="*/ 0 w 62"/>
                <a:gd name="T11" fmla="*/ 1 h 5"/>
                <a:gd name="T12" fmla="*/ 0 w 62"/>
                <a:gd name="T13" fmla="*/ 1 h 5"/>
                <a:gd name="T14" fmla="*/ 2 w 62"/>
                <a:gd name="T15" fmla="*/ 0 h 5"/>
                <a:gd name="T16" fmla="*/ 2 w 62"/>
                <a:gd name="T17" fmla="*/ 0 h 5"/>
                <a:gd name="T18" fmla="*/ 2 w 62"/>
                <a:gd name="T19" fmla="*/ 0 h 5"/>
                <a:gd name="T20" fmla="*/ 60 w 62"/>
                <a:gd name="T21" fmla="*/ 0 h 5"/>
                <a:gd name="T22" fmla="*/ 60 w 62"/>
                <a:gd name="T23" fmla="*/ 0 h 5"/>
                <a:gd name="T24" fmla="*/ 62 w 62"/>
                <a:gd name="T25" fmla="*/ 0 h 5"/>
                <a:gd name="T26" fmla="*/ 62 w 62"/>
                <a:gd name="T27" fmla="*/ 1 h 5"/>
                <a:gd name="T28" fmla="*/ 62 w 62"/>
                <a:gd name="T29" fmla="*/ 1 h 5"/>
                <a:gd name="T30" fmla="*/ 62 w 62"/>
                <a:gd name="T31" fmla="*/ 3 h 5"/>
                <a:gd name="T32" fmla="*/ 60 w 62"/>
                <a:gd name="T33" fmla="*/ 5 h 5"/>
                <a:gd name="T34" fmla="*/ 60 w 62"/>
                <a:gd name="T3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2" h="5">
                  <a:moveTo>
                    <a:pt x="60" y="5"/>
                  </a:moveTo>
                  <a:lnTo>
                    <a:pt x="6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62" y="3"/>
                  </a:lnTo>
                  <a:lnTo>
                    <a:pt x="60" y="5"/>
                  </a:lnTo>
                  <a:lnTo>
                    <a:pt x="60" y="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Freeform 940">
              <a:extLst/>
            </p:cNvPr>
            <p:cNvSpPr>
              <a:spLocks/>
            </p:cNvSpPr>
            <p:nvPr/>
          </p:nvSpPr>
          <p:spPr bwMode="auto">
            <a:xfrm>
              <a:off x="9477375" y="2284413"/>
              <a:ext cx="41275" cy="26988"/>
            </a:xfrm>
            <a:custGeom>
              <a:avLst/>
              <a:gdLst>
                <a:gd name="T0" fmla="*/ 4 w 52"/>
                <a:gd name="T1" fmla="*/ 34 h 34"/>
                <a:gd name="T2" fmla="*/ 4 w 52"/>
                <a:gd name="T3" fmla="*/ 34 h 34"/>
                <a:gd name="T4" fmla="*/ 2 w 52"/>
                <a:gd name="T5" fmla="*/ 32 h 34"/>
                <a:gd name="T6" fmla="*/ 0 w 52"/>
                <a:gd name="T7" fmla="*/ 30 h 34"/>
                <a:gd name="T8" fmla="*/ 0 w 52"/>
                <a:gd name="T9" fmla="*/ 30 h 34"/>
                <a:gd name="T10" fmla="*/ 0 w 52"/>
                <a:gd name="T11" fmla="*/ 29 h 34"/>
                <a:gd name="T12" fmla="*/ 2 w 52"/>
                <a:gd name="T13" fmla="*/ 27 h 34"/>
                <a:gd name="T14" fmla="*/ 2 w 52"/>
                <a:gd name="T15" fmla="*/ 27 h 34"/>
                <a:gd name="T16" fmla="*/ 49 w 52"/>
                <a:gd name="T17" fmla="*/ 0 h 34"/>
                <a:gd name="T18" fmla="*/ 49 w 52"/>
                <a:gd name="T19" fmla="*/ 0 h 34"/>
                <a:gd name="T20" fmla="*/ 52 w 52"/>
                <a:gd name="T21" fmla="*/ 0 h 34"/>
                <a:gd name="T22" fmla="*/ 52 w 52"/>
                <a:gd name="T23" fmla="*/ 2 h 34"/>
                <a:gd name="T24" fmla="*/ 52 w 52"/>
                <a:gd name="T25" fmla="*/ 2 h 34"/>
                <a:gd name="T26" fmla="*/ 52 w 52"/>
                <a:gd name="T27" fmla="*/ 3 h 34"/>
                <a:gd name="T28" fmla="*/ 52 w 52"/>
                <a:gd name="T29" fmla="*/ 5 h 34"/>
                <a:gd name="T30" fmla="*/ 52 w 52"/>
                <a:gd name="T31" fmla="*/ 5 h 34"/>
                <a:gd name="T32" fmla="*/ 4 w 52"/>
                <a:gd name="T33" fmla="*/ 32 h 34"/>
                <a:gd name="T34" fmla="*/ 4 w 52"/>
                <a:gd name="T35" fmla="*/ 32 h 34"/>
                <a:gd name="T36" fmla="*/ 4 w 52"/>
                <a:gd name="T37" fmla="*/ 34 h 34"/>
                <a:gd name="T38" fmla="*/ 4 w 52"/>
                <a:gd name="T39" fmla="*/ 34 h 34"/>
                <a:gd name="T40" fmla="*/ 4 w 52"/>
                <a:gd name="T4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34">
                  <a:moveTo>
                    <a:pt x="4" y="34"/>
                  </a:moveTo>
                  <a:lnTo>
                    <a:pt x="4" y="34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Freeform 941">
              <a:extLst/>
            </p:cNvPr>
            <p:cNvSpPr>
              <a:spLocks/>
            </p:cNvSpPr>
            <p:nvPr/>
          </p:nvSpPr>
          <p:spPr bwMode="auto">
            <a:xfrm>
              <a:off x="9215437" y="2436813"/>
              <a:ext cx="42863" cy="25400"/>
            </a:xfrm>
            <a:custGeom>
              <a:avLst/>
              <a:gdLst>
                <a:gd name="T0" fmla="*/ 4 w 54"/>
                <a:gd name="T1" fmla="*/ 33 h 33"/>
                <a:gd name="T2" fmla="*/ 4 w 54"/>
                <a:gd name="T3" fmla="*/ 33 h 33"/>
                <a:gd name="T4" fmla="*/ 2 w 54"/>
                <a:gd name="T5" fmla="*/ 33 h 33"/>
                <a:gd name="T6" fmla="*/ 2 w 54"/>
                <a:gd name="T7" fmla="*/ 31 h 33"/>
                <a:gd name="T8" fmla="*/ 2 w 54"/>
                <a:gd name="T9" fmla="*/ 31 h 33"/>
                <a:gd name="T10" fmla="*/ 0 w 54"/>
                <a:gd name="T11" fmla="*/ 29 h 33"/>
                <a:gd name="T12" fmla="*/ 2 w 54"/>
                <a:gd name="T13" fmla="*/ 27 h 33"/>
                <a:gd name="T14" fmla="*/ 2 w 54"/>
                <a:gd name="T15" fmla="*/ 27 h 33"/>
                <a:gd name="T16" fmla="*/ 51 w 54"/>
                <a:gd name="T17" fmla="*/ 0 h 33"/>
                <a:gd name="T18" fmla="*/ 51 w 54"/>
                <a:gd name="T19" fmla="*/ 0 h 33"/>
                <a:gd name="T20" fmla="*/ 52 w 54"/>
                <a:gd name="T21" fmla="*/ 0 h 33"/>
                <a:gd name="T22" fmla="*/ 54 w 54"/>
                <a:gd name="T23" fmla="*/ 2 h 33"/>
                <a:gd name="T24" fmla="*/ 54 w 54"/>
                <a:gd name="T25" fmla="*/ 2 h 33"/>
                <a:gd name="T26" fmla="*/ 54 w 54"/>
                <a:gd name="T27" fmla="*/ 4 h 33"/>
                <a:gd name="T28" fmla="*/ 52 w 54"/>
                <a:gd name="T29" fmla="*/ 4 h 33"/>
                <a:gd name="T30" fmla="*/ 52 w 54"/>
                <a:gd name="T31" fmla="*/ 4 h 33"/>
                <a:gd name="T32" fmla="*/ 6 w 54"/>
                <a:gd name="T33" fmla="*/ 31 h 33"/>
                <a:gd name="T34" fmla="*/ 6 w 54"/>
                <a:gd name="T35" fmla="*/ 31 h 33"/>
                <a:gd name="T36" fmla="*/ 4 w 54"/>
                <a:gd name="T37" fmla="*/ 33 h 33"/>
                <a:gd name="T38" fmla="*/ 4 w 54"/>
                <a:gd name="T3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33">
                  <a:moveTo>
                    <a:pt x="4" y="33"/>
                  </a:moveTo>
                  <a:lnTo>
                    <a:pt x="4" y="33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2" y="0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3"/>
                  </a:lnTo>
                  <a:lnTo>
                    <a:pt x="4" y="33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942">
              <a:extLst/>
            </p:cNvPr>
            <p:cNvSpPr>
              <a:spLocks/>
            </p:cNvSpPr>
            <p:nvPr/>
          </p:nvSpPr>
          <p:spPr bwMode="auto">
            <a:xfrm>
              <a:off x="9429750" y="2222500"/>
              <a:ext cx="25400" cy="42863"/>
            </a:xfrm>
            <a:custGeom>
              <a:avLst/>
              <a:gdLst>
                <a:gd name="T0" fmla="*/ 3 w 32"/>
                <a:gd name="T1" fmla="*/ 54 h 54"/>
                <a:gd name="T2" fmla="*/ 3 w 32"/>
                <a:gd name="T3" fmla="*/ 54 h 54"/>
                <a:gd name="T4" fmla="*/ 2 w 32"/>
                <a:gd name="T5" fmla="*/ 54 h 54"/>
                <a:gd name="T6" fmla="*/ 2 w 32"/>
                <a:gd name="T7" fmla="*/ 52 h 54"/>
                <a:gd name="T8" fmla="*/ 2 w 32"/>
                <a:gd name="T9" fmla="*/ 52 h 54"/>
                <a:gd name="T10" fmla="*/ 0 w 32"/>
                <a:gd name="T11" fmla="*/ 50 h 54"/>
                <a:gd name="T12" fmla="*/ 2 w 32"/>
                <a:gd name="T13" fmla="*/ 48 h 54"/>
                <a:gd name="T14" fmla="*/ 2 w 32"/>
                <a:gd name="T15" fmla="*/ 48 h 54"/>
                <a:gd name="T16" fmla="*/ 27 w 32"/>
                <a:gd name="T17" fmla="*/ 2 h 54"/>
                <a:gd name="T18" fmla="*/ 27 w 32"/>
                <a:gd name="T19" fmla="*/ 2 h 54"/>
                <a:gd name="T20" fmla="*/ 29 w 32"/>
                <a:gd name="T21" fmla="*/ 0 h 54"/>
                <a:gd name="T22" fmla="*/ 30 w 32"/>
                <a:gd name="T23" fmla="*/ 0 h 54"/>
                <a:gd name="T24" fmla="*/ 30 w 32"/>
                <a:gd name="T25" fmla="*/ 0 h 54"/>
                <a:gd name="T26" fmla="*/ 32 w 32"/>
                <a:gd name="T27" fmla="*/ 2 h 54"/>
                <a:gd name="T28" fmla="*/ 32 w 32"/>
                <a:gd name="T29" fmla="*/ 3 h 54"/>
                <a:gd name="T30" fmla="*/ 32 w 32"/>
                <a:gd name="T31" fmla="*/ 3 h 54"/>
                <a:gd name="T32" fmla="*/ 5 w 32"/>
                <a:gd name="T33" fmla="*/ 50 h 54"/>
                <a:gd name="T34" fmla="*/ 5 w 32"/>
                <a:gd name="T35" fmla="*/ 50 h 54"/>
                <a:gd name="T36" fmla="*/ 3 w 32"/>
                <a:gd name="T37" fmla="*/ 52 h 54"/>
                <a:gd name="T38" fmla="*/ 3 w 32"/>
                <a:gd name="T39" fmla="*/ 54 h 54"/>
                <a:gd name="T40" fmla="*/ 3 w 32"/>
                <a:gd name="T4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54">
                  <a:moveTo>
                    <a:pt x="3" y="54"/>
                  </a:moveTo>
                  <a:lnTo>
                    <a:pt x="3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2" y="2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3" y="54"/>
                  </a:lnTo>
                  <a:lnTo>
                    <a:pt x="3" y="54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Freeform 943">
              <a:extLst/>
            </p:cNvPr>
            <p:cNvSpPr>
              <a:spLocks/>
            </p:cNvSpPr>
            <p:nvPr/>
          </p:nvSpPr>
          <p:spPr bwMode="auto">
            <a:xfrm>
              <a:off x="9280525" y="2482850"/>
              <a:ext cx="25400" cy="41275"/>
            </a:xfrm>
            <a:custGeom>
              <a:avLst/>
              <a:gdLst>
                <a:gd name="T0" fmla="*/ 2 w 32"/>
                <a:gd name="T1" fmla="*/ 52 h 52"/>
                <a:gd name="T2" fmla="*/ 2 w 32"/>
                <a:gd name="T3" fmla="*/ 52 h 52"/>
                <a:gd name="T4" fmla="*/ 2 w 32"/>
                <a:gd name="T5" fmla="*/ 52 h 52"/>
                <a:gd name="T6" fmla="*/ 2 w 32"/>
                <a:gd name="T7" fmla="*/ 52 h 52"/>
                <a:gd name="T8" fmla="*/ 2 w 32"/>
                <a:gd name="T9" fmla="*/ 52 h 52"/>
                <a:gd name="T10" fmla="*/ 0 w 32"/>
                <a:gd name="T11" fmla="*/ 50 h 52"/>
                <a:gd name="T12" fmla="*/ 0 w 32"/>
                <a:gd name="T13" fmla="*/ 48 h 52"/>
                <a:gd name="T14" fmla="*/ 0 w 32"/>
                <a:gd name="T15" fmla="*/ 48 h 52"/>
                <a:gd name="T16" fmla="*/ 27 w 32"/>
                <a:gd name="T17" fmla="*/ 2 h 52"/>
                <a:gd name="T18" fmla="*/ 27 w 32"/>
                <a:gd name="T19" fmla="*/ 2 h 52"/>
                <a:gd name="T20" fmla="*/ 29 w 32"/>
                <a:gd name="T21" fmla="*/ 0 h 52"/>
                <a:gd name="T22" fmla="*/ 31 w 32"/>
                <a:gd name="T23" fmla="*/ 0 h 52"/>
                <a:gd name="T24" fmla="*/ 31 w 32"/>
                <a:gd name="T25" fmla="*/ 0 h 52"/>
                <a:gd name="T26" fmla="*/ 32 w 32"/>
                <a:gd name="T27" fmla="*/ 2 h 52"/>
                <a:gd name="T28" fmla="*/ 32 w 32"/>
                <a:gd name="T29" fmla="*/ 3 h 52"/>
                <a:gd name="T30" fmla="*/ 32 w 32"/>
                <a:gd name="T31" fmla="*/ 3 h 52"/>
                <a:gd name="T32" fmla="*/ 6 w 32"/>
                <a:gd name="T33" fmla="*/ 52 h 52"/>
                <a:gd name="T34" fmla="*/ 6 w 32"/>
                <a:gd name="T35" fmla="*/ 52 h 52"/>
                <a:gd name="T36" fmla="*/ 2 w 32"/>
                <a:gd name="T37" fmla="*/ 52 h 52"/>
                <a:gd name="T38" fmla="*/ 2 w 32"/>
                <a:gd name="T3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52">
                  <a:moveTo>
                    <a:pt x="2" y="52"/>
                  </a:moveTo>
                  <a:lnTo>
                    <a:pt x="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2" y="2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2" y="52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 944">
              <a:extLst/>
            </p:cNvPr>
            <p:cNvSpPr>
              <a:spLocks/>
            </p:cNvSpPr>
            <p:nvPr/>
          </p:nvSpPr>
          <p:spPr bwMode="auto">
            <a:xfrm>
              <a:off x="9364662" y="2198688"/>
              <a:ext cx="4763" cy="47625"/>
            </a:xfrm>
            <a:custGeom>
              <a:avLst/>
              <a:gdLst>
                <a:gd name="T0" fmla="*/ 2 w 5"/>
                <a:gd name="T1" fmla="*/ 59 h 59"/>
                <a:gd name="T2" fmla="*/ 2 w 5"/>
                <a:gd name="T3" fmla="*/ 59 h 59"/>
                <a:gd name="T4" fmla="*/ 2 w 5"/>
                <a:gd name="T5" fmla="*/ 59 h 59"/>
                <a:gd name="T6" fmla="*/ 0 w 5"/>
                <a:gd name="T7" fmla="*/ 57 h 59"/>
                <a:gd name="T8" fmla="*/ 0 w 5"/>
                <a:gd name="T9" fmla="*/ 57 h 59"/>
                <a:gd name="T10" fmla="*/ 0 w 5"/>
                <a:gd name="T11" fmla="*/ 2 h 59"/>
                <a:gd name="T12" fmla="*/ 0 w 5"/>
                <a:gd name="T13" fmla="*/ 2 h 59"/>
                <a:gd name="T14" fmla="*/ 2 w 5"/>
                <a:gd name="T15" fmla="*/ 0 h 59"/>
                <a:gd name="T16" fmla="*/ 2 w 5"/>
                <a:gd name="T17" fmla="*/ 0 h 59"/>
                <a:gd name="T18" fmla="*/ 2 w 5"/>
                <a:gd name="T19" fmla="*/ 0 h 59"/>
                <a:gd name="T20" fmla="*/ 5 w 5"/>
                <a:gd name="T21" fmla="*/ 0 h 59"/>
                <a:gd name="T22" fmla="*/ 5 w 5"/>
                <a:gd name="T23" fmla="*/ 2 h 59"/>
                <a:gd name="T24" fmla="*/ 5 w 5"/>
                <a:gd name="T25" fmla="*/ 2 h 59"/>
                <a:gd name="T26" fmla="*/ 5 w 5"/>
                <a:gd name="T27" fmla="*/ 57 h 59"/>
                <a:gd name="T28" fmla="*/ 5 w 5"/>
                <a:gd name="T29" fmla="*/ 57 h 59"/>
                <a:gd name="T30" fmla="*/ 5 w 5"/>
                <a:gd name="T31" fmla="*/ 59 h 59"/>
                <a:gd name="T32" fmla="*/ 2 w 5"/>
                <a:gd name="T33" fmla="*/ 59 h 59"/>
                <a:gd name="T34" fmla="*/ 2 w 5"/>
                <a:gd name="T3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59">
                  <a:moveTo>
                    <a:pt x="2" y="59"/>
                  </a:moveTo>
                  <a:lnTo>
                    <a:pt x="2" y="59"/>
                  </a:lnTo>
                  <a:lnTo>
                    <a:pt x="2" y="59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9"/>
                  </a:lnTo>
                  <a:lnTo>
                    <a:pt x="2" y="59"/>
                  </a:lnTo>
                  <a:lnTo>
                    <a:pt x="2" y="59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 945">
              <a:extLst/>
            </p:cNvPr>
            <p:cNvSpPr>
              <a:spLocks/>
            </p:cNvSpPr>
            <p:nvPr/>
          </p:nvSpPr>
          <p:spPr bwMode="auto">
            <a:xfrm>
              <a:off x="9364662" y="2498725"/>
              <a:ext cx="4763" cy="49213"/>
            </a:xfrm>
            <a:custGeom>
              <a:avLst/>
              <a:gdLst>
                <a:gd name="T0" fmla="*/ 2 w 5"/>
                <a:gd name="T1" fmla="*/ 61 h 61"/>
                <a:gd name="T2" fmla="*/ 2 w 5"/>
                <a:gd name="T3" fmla="*/ 61 h 61"/>
                <a:gd name="T4" fmla="*/ 2 w 5"/>
                <a:gd name="T5" fmla="*/ 61 h 61"/>
                <a:gd name="T6" fmla="*/ 0 w 5"/>
                <a:gd name="T7" fmla="*/ 59 h 61"/>
                <a:gd name="T8" fmla="*/ 0 w 5"/>
                <a:gd name="T9" fmla="*/ 59 h 61"/>
                <a:gd name="T10" fmla="*/ 0 w 5"/>
                <a:gd name="T11" fmla="*/ 3 h 61"/>
                <a:gd name="T12" fmla="*/ 0 w 5"/>
                <a:gd name="T13" fmla="*/ 3 h 61"/>
                <a:gd name="T14" fmla="*/ 2 w 5"/>
                <a:gd name="T15" fmla="*/ 1 h 61"/>
                <a:gd name="T16" fmla="*/ 2 w 5"/>
                <a:gd name="T17" fmla="*/ 0 h 61"/>
                <a:gd name="T18" fmla="*/ 2 w 5"/>
                <a:gd name="T19" fmla="*/ 0 h 61"/>
                <a:gd name="T20" fmla="*/ 5 w 5"/>
                <a:gd name="T21" fmla="*/ 1 h 61"/>
                <a:gd name="T22" fmla="*/ 5 w 5"/>
                <a:gd name="T23" fmla="*/ 3 h 61"/>
                <a:gd name="T24" fmla="*/ 5 w 5"/>
                <a:gd name="T25" fmla="*/ 3 h 61"/>
                <a:gd name="T26" fmla="*/ 5 w 5"/>
                <a:gd name="T27" fmla="*/ 59 h 61"/>
                <a:gd name="T28" fmla="*/ 5 w 5"/>
                <a:gd name="T29" fmla="*/ 59 h 61"/>
                <a:gd name="T30" fmla="*/ 5 w 5"/>
                <a:gd name="T31" fmla="*/ 61 h 61"/>
                <a:gd name="T32" fmla="*/ 2 w 5"/>
                <a:gd name="T33" fmla="*/ 61 h 61"/>
                <a:gd name="T34" fmla="*/ 2 w 5"/>
                <a:gd name="T3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61">
                  <a:moveTo>
                    <a:pt x="2" y="61"/>
                  </a:moveTo>
                  <a:lnTo>
                    <a:pt x="2" y="61"/>
                  </a:lnTo>
                  <a:lnTo>
                    <a:pt x="2" y="61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59"/>
                  </a:lnTo>
                  <a:lnTo>
                    <a:pt x="5" y="59"/>
                  </a:lnTo>
                  <a:lnTo>
                    <a:pt x="5" y="61"/>
                  </a:lnTo>
                  <a:lnTo>
                    <a:pt x="2" y="61"/>
                  </a:lnTo>
                  <a:lnTo>
                    <a:pt x="2" y="6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 946">
              <a:extLst/>
            </p:cNvPr>
            <p:cNvSpPr>
              <a:spLocks/>
            </p:cNvSpPr>
            <p:nvPr/>
          </p:nvSpPr>
          <p:spPr bwMode="auto">
            <a:xfrm>
              <a:off x="9280525" y="2222500"/>
              <a:ext cx="25400" cy="42863"/>
            </a:xfrm>
            <a:custGeom>
              <a:avLst/>
              <a:gdLst>
                <a:gd name="T0" fmla="*/ 29 w 32"/>
                <a:gd name="T1" fmla="*/ 54 h 54"/>
                <a:gd name="T2" fmla="*/ 29 w 32"/>
                <a:gd name="T3" fmla="*/ 54 h 54"/>
                <a:gd name="T4" fmla="*/ 27 w 32"/>
                <a:gd name="T5" fmla="*/ 52 h 54"/>
                <a:gd name="T6" fmla="*/ 27 w 32"/>
                <a:gd name="T7" fmla="*/ 50 h 54"/>
                <a:gd name="T8" fmla="*/ 27 w 32"/>
                <a:gd name="T9" fmla="*/ 50 h 54"/>
                <a:gd name="T10" fmla="*/ 0 w 32"/>
                <a:gd name="T11" fmla="*/ 3 h 54"/>
                <a:gd name="T12" fmla="*/ 0 w 32"/>
                <a:gd name="T13" fmla="*/ 3 h 54"/>
                <a:gd name="T14" fmla="*/ 0 w 32"/>
                <a:gd name="T15" fmla="*/ 2 h 54"/>
                <a:gd name="T16" fmla="*/ 2 w 32"/>
                <a:gd name="T17" fmla="*/ 0 h 54"/>
                <a:gd name="T18" fmla="*/ 2 w 32"/>
                <a:gd name="T19" fmla="*/ 0 h 54"/>
                <a:gd name="T20" fmla="*/ 4 w 32"/>
                <a:gd name="T21" fmla="*/ 0 h 54"/>
                <a:gd name="T22" fmla="*/ 6 w 32"/>
                <a:gd name="T23" fmla="*/ 2 h 54"/>
                <a:gd name="T24" fmla="*/ 6 w 32"/>
                <a:gd name="T25" fmla="*/ 2 h 54"/>
                <a:gd name="T26" fmla="*/ 32 w 32"/>
                <a:gd name="T27" fmla="*/ 48 h 54"/>
                <a:gd name="T28" fmla="*/ 32 w 32"/>
                <a:gd name="T29" fmla="*/ 48 h 54"/>
                <a:gd name="T30" fmla="*/ 32 w 32"/>
                <a:gd name="T31" fmla="*/ 50 h 54"/>
                <a:gd name="T32" fmla="*/ 31 w 32"/>
                <a:gd name="T33" fmla="*/ 52 h 54"/>
                <a:gd name="T34" fmla="*/ 31 w 32"/>
                <a:gd name="T35" fmla="*/ 52 h 54"/>
                <a:gd name="T36" fmla="*/ 31 w 32"/>
                <a:gd name="T37" fmla="*/ 54 h 54"/>
                <a:gd name="T38" fmla="*/ 29 w 32"/>
                <a:gd name="T39" fmla="*/ 54 h 54"/>
                <a:gd name="T40" fmla="*/ 29 w 32"/>
                <a:gd name="T4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54">
                  <a:moveTo>
                    <a:pt x="29" y="54"/>
                  </a:moveTo>
                  <a:lnTo>
                    <a:pt x="29" y="54"/>
                  </a:lnTo>
                  <a:lnTo>
                    <a:pt x="27" y="52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9" y="54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 947">
              <a:extLst/>
            </p:cNvPr>
            <p:cNvSpPr>
              <a:spLocks/>
            </p:cNvSpPr>
            <p:nvPr/>
          </p:nvSpPr>
          <p:spPr bwMode="auto">
            <a:xfrm>
              <a:off x="9429750" y="2482850"/>
              <a:ext cx="25400" cy="41275"/>
            </a:xfrm>
            <a:custGeom>
              <a:avLst/>
              <a:gdLst>
                <a:gd name="T0" fmla="*/ 30 w 32"/>
                <a:gd name="T1" fmla="*/ 52 h 52"/>
                <a:gd name="T2" fmla="*/ 30 w 32"/>
                <a:gd name="T3" fmla="*/ 52 h 52"/>
                <a:gd name="T4" fmla="*/ 27 w 32"/>
                <a:gd name="T5" fmla="*/ 52 h 52"/>
                <a:gd name="T6" fmla="*/ 27 w 32"/>
                <a:gd name="T7" fmla="*/ 52 h 52"/>
                <a:gd name="T8" fmla="*/ 2 w 32"/>
                <a:gd name="T9" fmla="*/ 3 h 52"/>
                <a:gd name="T10" fmla="*/ 2 w 32"/>
                <a:gd name="T11" fmla="*/ 3 h 52"/>
                <a:gd name="T12" fmla="*/ 0 w 32"/>
                <a:gd name="T13" fmla="*/ 2 h 52"/>
                <a:gd name="T14" fmla="*/ 2 w 32"/>
                <a:gd name="T15" fmla="*/ 0 h 52"/>
                <a:gd name="T16" fmla="*/ 2 w 32"/>
                <a:gd name="T17" fmla="*/ 0 h 52"/>
                <a:gd name="T18" fmla="*/ 3 w 32"/>
                <a:gd name="T19" fmla="*/ 0 h 52"/>
                <a:gd name="T20" fmla="*/ 5 w 32"/>
                <a:gd name="T21" fmla="*/ 2 h 52"/>
                <a:gd name="T22" fmla="*/ 5 w 32"/>
                <a:gd name="T23" fmla="*/ 2 h 52"/>
                <a:gd name="T24" fmla="*/ 32 w 32"/>
                <a:gd name="T25" fmla="*/ 48 h 52"/>
                <a:gd name="T26" fmla="*/ 32 w 32"/>
                <a:gd name="T27" fmla="*/ 48 h 52"/>
                <a:gd name="T28" fmla="*/ 32 w 32"/>
                <a:gd name="T29" fmla="*/ 50 h 52"/>
                <a:gd name="T30" fmla="*/ 30 w 32"/>
                <a:gd name="T31" fmla="*/ 52 h 52"/>
                <a:gd name="T32" fmla="*/ 30 w 32"/>
                <a:gd name="T33" fmla="*/ 52 h 52"/>
                <a:gd name="T34" fmla="*/ 30 w 32"/>
                <a:gd name="T35" fmla="*/ 52 h 52"/>
                <a:gd name="T36" fmla="*/ 30 w 32"/>
                <a:gd name="T37" fmla="*/ 52 h 52"/>
                <a:gd name="T38" fmla="*/ 30 w 32"/>
                <a:gd name="T3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52">
                  <a:moveTo>
                    <a:pt x="30" y="52"/>
                  </a:moveTo>
                  <a:lnTo>
                    <a:pt x="30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2" y="50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30" y="52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 948">
              <a:extLst/>
            </p:cNvPr>
            <p:cNvSpPr>
              <a:spLocks/>
            </p:cNvSpPr>
            <p:nvPr/>
          </p:nvSpPr>
          <p:spPr bwMode="auto">
            <a:xfrm>
              <a:off x="9215437" y="2284413"/>
              <a:ext cx="42863" cy="26988"/>
            </a:xfrm>
            <a:custGeom>
              <a:avLst/>
              <a:gdLst>
                <a:gd name="T0" fmla="*/ 51 w 54"/>
                <a:gd name="T1" fmla="*/ 34 h 34"/>
                <a:gd name="T2" fmla="*/ 51 w 54"/>
                <a:gd name="T3" fmla="*/ 34 h 34"/>
                <a:gd name="T4" fmla="*/ 51 w 54"/>
                <a:gd name="T5" fmla="*/ 34 h 34"/>
                <a:gd name="T6" fmla="*/ 51 w 54"/>
                <a:gd name="T7" fmla="*/ 32 h 34"/>
                <a:gd name="T8" fmla="*/ 51 w 54"/>
                <a:gd name="T9" fmla="*/ 32 h 34"/>
                <a:gd name="T10" fmla="*/ 2 w 54"/>
                <a:gd name="T11" fmla="*/ 5 h 34"/>
                <a:gd name="T12" fmla="*/ 2 w 54"/>
                <a:gd name="T13" fmla="*/ 5 h 34"/>
                <a:gd name="T14" fmla="*/ 0 w 54"/>
                <a:gd name="T15" fmla="*/ 3 h 34"/>
                <a:gd name="T16" fmla="*/ 2 w 54"/>
                <a:gd name="T17" fmla="*/ 2 h 34"/>
                <a:gd name="T18" fmla="*/ 2 w 54"/>
                <a:gd name="T19" fmla="*/ 2 h 34"/>
                <a:gd name="T20" fmla="*/ 4 w 54"/>
                <a:gd name="T21" fmla="*/ 0 h 34"/>
                <a:gd name="T22" fmla="*/ 6 w 54"/>
                <a:gd name="T23" fmla="*/ 0 h 34"/>
                <a:gd name="T24" fmla="*/ 6 w 54"/>
                <a:gd name="T25" fmla="*/ 0 h 34"/>
                <a:gd name="T26" fmla="*/ 52 w 54"/>
                <a:gd name="T27" fmla="*/ 27 h 34"/>
                <a:gd name="T28" fmla="*/ 52 w 54"/>
                <a:gd name="T29" fmla="*/ 27 h 34"/>
                <a:gd name="T30" fmla="*/ 54 w 54"/>
                <a:gd name="T31" fmla="*/ 29 h 34"/>
                <a:gd name="T32" fmla="*/ 54 w 54"/>
                <a:gd name="T33" fmla="*/ 30 h 34"/>
                <a:gd name="T34" fmla="*/ 54 w 54"/>
                <a:gd name="T35" fmla="*/ 30 h 34"/>
                <a:gd name="T36" fmla="*/ 52 w 54"/>
                <a:gd name="T37" fmla="*/ 32 h 34"/>
                <a:gd name="T38" fmla="*/ 51 w 54"/>
                <a:gd name="T39" fmla="*/ 34 h 34"/>
                <a:gd name="T40" fmla="*/ 51 w 54"/>
                <a:gd name="T4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34">
                  <a:moveTo>
                    <a:pt x="51" y="34"/>
                  </a:moveTo>
                  <a:lnTo>
                    <a:pt x="51" y="34"/>
                  </a:lnTo>
                  <a:lnTo>
                    <a:pt x="51" y="34"/>
                  </a:lnTo>
                  <a:lnTo>
                    <a:pt x="51" y="32"/>
                  </a:lnTo>
                  <a:lnTo>
                    <a:pt x="51" y="32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52" y="27"/>
                  </a:lnTo>
                  <a:lnTo>
                    <a:pt x="52" y="27"/>
                  </a:lnTo>
                  <a:lnTo>
                    <a:pt x="54" y="29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2" y="32"/>
                  </a:lnTo>
                  <a:lnTo>
                    <a:pt x="51" y="34"/>
                  </a:lnTo>
                  <a:lnTo>
                    <a:pt x="51" y="34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 949">
              <a:extLst/>
            </p:cNvPr>
            <p:cNvSpPr>
              <a:spLocks/>
            </p:cNvSpPr>
            <p:nvPr/>
          </p:nvSpPr>
          <p:spPr bwMode="auto">
            <a:xfrm>
              <a:off x="9477375" y="2436813"/>
              <a:ext cx="41275" cy="25400"/>
            </a:xfrm>
            <a:custGeom>
              <a:avLst/>
              <a:gdLst>
                <a:gd name="T0" fmla="*/ 51 w 52"/>
                <a:gd name="T1" fmla="*/ 33 h 33"/>
                <a:gd name="T2" fmla="*/ 51 w 52"/>
                <a:gd name="T3" fmla="*/ 33 h 33"/>
                <a:gd name="T4" fmla="*/ 51 w 52"/>
                <a:gd name="T5" fmla="*/ 33 h 33"/>
                <a:gd name="T6" fmla="*/ 49 w 52"/>
                <a:gd name="T7" fmla="*/ 31 h 33"/>
                <a:gd name="T8" fmla="*/ 49 w 52"/>
                <a:gd name="T9" fmla="*/ 31 h 33"/>
                <a:gd name="T10" fmla="*/ 2 w 52"/>
                <a:gd name="T11" fmla="*/ 4 h 33"/>
                <a:gd name="T12" fmla="*/ 2 w 52"/>
                <a:gd name="T13" fmla="*/ 4 h 33"/>
                <a:gd name="T14" fmla="*/ 0 w 52"/>
                <a:gd name="T15" fmla="*/ 4 h 33"/>
                <a:gd name="T16" fmla="*/ 0 w 52"/>
                <a:gd name="T17" fmla="*/ 2 h 33"/>
                <a:gd name="T18" fmla="*/ 0 w 52"/>
                <a:gd name="T19" fmla="*/ 2 h 33"/>
                <a:gd name="T20" fmla="*/ 2 w 52"/>
                <a:gd name="T21" fmla="*/ 0 h 33"/>
                <a:gd name="T22" fmla="*/ 4 w 52"/>
                <a:gd name="T23" fmla="*/ 0 h 33"/>
                <a:gd name="T24" fmla="*/ 4 w 52"/>
                <a:gd name="T25" fmla="*/ 0 h 33"/>
                <a:gd name="T26" fmla="*/ 52 w 52"/>
                <a:gd name="T27" fmla="*/ 27 h 33"/>
                <a:gd name="T28" fmla="*/ 52 w 52"/>
                <a:gd name="T29" fmla="*/ 27 h 33"/>
                <a:gd name="T30" fmla="*/ 52 w 52"/>
                <a:gd name="T31" fmla="*/ 29 h 33"/>
                <a:gd name="T32" fmla="*/ 52 w 52"/>
                <a:gd name="T33" fmla="*/ 31 h 33"/>
                <a:gd name="T34" fmla="*/ 52 w 52"/>
                <a:gd name="T35" fmla="*/ 31 h 33"/>
                <a:gd name="T36" fmla="*/ 52 w 52"/>
                <a:gd name="T37" fmla="*/ 33 h 33"/>
                <a:gd name="T38" fmla="*/ 51 w 52"/>
                <a:gd name="T39" fmla="*/ 33 h 33"/>
                <a:gd name="T40" fmla="*/ 51 w 52"/>
                <a:gd name="T4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33">
                  <a:moveTo>
                    <a:pt x="51" y="33"/>
                  </a:moveTo>
                  <a:lnTo>
                    <a:pt x="51" y="33"/>
                  </a:lnTo>
                  <a:lnTo>
                    <a:pt x="51" y="33"/>
                  </a:lnTo>
                  <a:lnTo>
                    <a:pt x="49" y="31"/>
                  </a:lnTo>
                  <a:lnTo>
                    <a:pt x="49" y="31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2" y="27"/>
                  </a:lnTo>
                  <a:lnTo>
                    <a:pt x="52" y="27"/>
                  </a:lnTo>
                  <a:lnTo>
                    <a:pt x="52" y="29"/>
                  </a:lnTo>
                  <a:lnTo>
                    <a:pt x="52" y="31"/>
                  </a:lnTo>
                  <a:lnTo>
                    <a:pt x="52" y="31"/>
                  </a:lnTo>
                  <a:lnTo>
                    <a:pt x="52" y="33"/>
                  </a:lnTo>
                  <a:lnTo>
                    <a:pt x="51" y="33"/>
                  </a:lnTo>
                  <a:lnTo>
                    <a:pt x="51" y="33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 950">
              <a:extLst/>
            </p:cNvPr>
            <p:cNvSpPr>
              <a:spLocks/>
            </p:cNvSpPr>
            <p:nvPr/>
          </p:nvSpPr>
          <p:spPr bwMode="auto">
            <a:xfrm>
              <a:off x="9493250" y="2371725"/>
              <a:ext cx="49213" cy="4763"/>
            </a:xfrm>
            <a:custGeom>
              <a:avLst/>
              <a:gdLst>
                <a:gd name="T0" fmla="*/ 59 w 61"/>
                <a:gd name="T1" fmla="*/ 5 h 5"/>
                <a:gd name="T2" fmla="*/ 59 w 61"/>
                <a:gd name="T3" fmla="*/ 5 h 5"/>
                <a:gd name="T4" fmla="*/ 2 w 61"/>
                <a:gd name="T5" fmla="*/ 5 h 5"/>
                <a:gd name="T6" fmla="*/ 2 w 61"/>
                <a:gd name="T7" fmla="*/ 5 h 5"/>
                <a:gd name="T8" fmla="*/ 0 w 61"/>
                <a:gd name="T9" fmla="*/ 3 h 5"/>
                <a:gd name="T10" fmla="*/ 0 w 61"/>
                <a:gd name="T11" fmla="*/ 1 h 5"/>
                <a:gd name="T12" fmla="*/ 0 w 61"/>
                <a:gd name="T13" fmla="*/ 1 h 5"/>
                <a:gd name="T14" fmla="*/ 0 w 61"/>
                <a:gd name="T15" fmla="*/ 0 h 5"/>
                <a:gd name="T16" fmla="*/ 2 w 61"/>
                <a:gd name="T17" fmla="*/ 0 h 5"/>
                <a:gd name="T18" fmla="*/ 2 w 61"/>
                <a:gd name="T19" fmla="*/ 0 h 5"/>
                <a:gd name="T20" fmla="*/ 59 w 61"/>
                <a:gd name="T21" fmla="*/ 0 h 5"/>
                <a:gd name="T22" fmla="*/ 59 w 61"/>
                <a:gd name="T23" fmla="*/ 0 h 5"/>
                <a:gd name="T24" fmla="*/ 61 w 61"/>
                <a:gd name="T25" fmla="*/ 0 h 5"/>
                <a:gd name="T26" fmla="*/ 61 w 61"/>
                <a:gd name="T27" fmla="*/ 1 h 5"/>
                <a:gd name="T28" fmla="*/ 61 w 61"/>
                <a:gd name="T29" fmla="*/ 1 h 5"/>
                <a:gd name="T30" fmla="*/ 61 w 61"/>
                <a:gd name="T31" fmla="*/ 3 h 5"/>
                <a:gd name="T32" fmla="*/ 59 w 61"/>
                <a:gd name="T33" fmla="*/ 5 h 5"/>
                <a:gd name="T34" fmla="*/ 59 w 61"/>
                <a:gd name="T3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5">
                  <a:moveTo>
                    <a:pt x="59" y="5"/>
                  </a:moveTo>
                  <a:lnTo>
                    <a:pt x="59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1" y="0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1" y="3"/>
                  </a:lnTo>
                  <a:lnTo>
                    <a:pt x="59" y="5"/>
                  </a:lnTo>
                  <a:lnTo>
                    <a:pt x="59" y="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 951">
              <a:extLst/>
            </p:cNvPr>
            <p:cNvSpPr>
              <a:spLocks/>
            </p:cNvSpPr>
            <p:nvPr/>
          </p:nvSpPr>
          <p:spPr bwMode="auto">
            <a:xfrm>
              <a:off x="9193212" y="2371725"/>
              <a:ext cx="47625" cy="4763"/>
            </a:xfrm>
            <a:custGeom>
              <a:avLst/>
              <a:gdLst>
                <a:gd name="T0" fmla="*/ 60 w 62"/>
                <a:gd name="T1" fmla="*/ 5 h 5"/>
                <a:gd name="T2" fmla="*/ 60 w 62"/>
                <a:gd name="T3" fmla="*/ 5 h 5"/>
                <a:gd name="T4" fmla="*/ 2 w 62"/>
                <a:gd name="T5" fmla="*/ 5 h 5"/>
                <a:gd name="T6" fmla="*/ 2 w 62"/>
                <a:gd name="T7" fmla="*/ 5 h 5"/>
                <a:gd name="T8" fmla="*/ 2 w 62"/>
                <a:gd name="T9" fmla="*/ 3 h 5"/>
                <a:gd name="T10" fmla="*/ 0 w 62"/>
                <a:gd name="T11" fmla="*/ 1 h 5"/>
                <a:gd name="T12" fmla="*/ 0 w 62"/>
                <a:gd name="T13" fmla="*/ 1 h 5"/>
                <a:gd name="T14" fmla="*/ 2 w 62"/>
                <a:gd name="T15" fmla="*/ 0 h 5"/>
                <a:gd name="T16" fmla="*/ 2 w 62"/>
                <a:gd name="T17" fmla="*/ 0 h 5"/>
                <a:gd name="T18" fmla="*/ 2 w 62"/>
                <a:gd name="T19" fmla="*/ 0 h 5"/>
                <a:gd name="T20" fmla="*/ 60 w 62"/>
                <a:gd name="T21" fmla="*/ 0 h 5"/>
                <a:gd name="T22" fmla="*/ 60 w 62"/>
                <a:gd name="T23" fmla="*/ 0 h 5"/>
                <a:gd name="T24" fmla="*/ 62 w 62"/>
                <a:gd name="T25" fmla="*/ 0 h 5"/>
                <a:gd name="T26" fmla="*/ 62 w 62"/>
                <a:gd name="T27" fmla="*/ 1 h 5"/>
                <a:gd name="T28" fmla="*/ 62 w 62"/>
                <a:gd name="T29" fmla="*/ 1 h 5"/>
                <a:gd name="T30" fmla="*/ 62 w 62"/>
                <a:gd name="T31" fmla="*/ 3 h 5"/>
                <a:gd name="T32" fmla="*/ 60 w 62"/>
                <a:gd name="T33" fmla="*/ 5 h 5"/>
                <a:gd name="T34" fmla="*/ 60 w 62"/>
                <a:gd name="T3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2" h="5">
                  <a:moveTo>
                    <a:pt x="60" y="5"/>
                  </a:moveTo>
                  <a:lnTo>
                    <a:pt x="6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62" y="3"/>
                  </a:lnTo>
                  <a:lnTo>
                    <a:pt x="60" y="5"/>
                  </a:lnTo>
                  <a:lnTo>
                    <a:pt x="60" y="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 952">
              <a:extLst/>
            </p:cNvPr>
            <p:cNvSpPr>
              <a:spLocks/>
            </p:cNvSpPr>
            <p:nvPr/>
          </p:nvSpPr>
          <p:spPr bwMode="auto">
            <a:xfrm>
              <a:off x="9477375" y="2284413"/>
              <a:ext cx="41275" cy="26988"/>
            </a:xfrm>
            <a:custGeom>
              <a:avLst/>
              <a:gdLst>
                <a:gd name="T0" fmla="*/ 4 w 52"/>
                <a:gd name="T1" fmla="*/ 34 h 34"/>
                <a:gd name="T2" fmla="*/ 4 w 52"/>
                <a:gd name="T3" fmla="*/ 34 h 34"/>
                <a:gd name="T4" fmla="*/ 2 w 52"/>
                <a:gd name="T5" fmla="*/ 32 h 34"/>
                <a:gd name="T6" fmla="*/ 0 w 52"/>
                <a:gd name="T7" fmla="*/ 30 h 34"/>
                <a:gd name="T8" fmla="*/ 0 w 52"/>
                <a:gd name="T9" fmla="*/ 30 h 34"/>
                <a:gd name="T10" fmla="*/ 0 w 52"/>
                <a:gd name="T11" fmla="*/ 29 h 34"/>
                <a:gd name="T12" fmla="*/ 2 w 52"/>
                <a:gd name="T13" fmla="*/ 27 h 34"/>
                <a:gd name="T14" fmla="*/ 2 w 52"/>
                <a:gd name="T15" fmla="*/ 27 h 34"/>
                <a:gd name="T16" fmla="*/ 49 w 52"/>
                <a:gd name="T17" fmla="*/ 0 h 34"/>
                <a:gd name="T18" fmla="*/ 49 w 52"/>
                <a:gd name="T19" fmla="*/ 0 h 34"/>
                <a:gd name="T20" fmla="*/ 52 w 52"/>
                <a:gd name="T21" fmla="*/ 0 h 34"/>
                <a:gd name="T22" fmla="*/ 52 w 52"/>
                <a:gd name="T23" fmla="*/ 2 h 34"/>
                <a:gd name="T24" fmla="*/ 52 w 52"/>
                <a:gd name="T25" fmla="*/ 2 h 34"/>
                <a:gd name="T26" fmla="*/ 52 w 52"/>
                <a:gd name="T27" fmla="*/ 3 h 34"/>
                <a:gd name="T28" fmla="*/ 52 w 52"/>
                <a:gd name="T29" fmla="*/ 5 h 34"/>
                <a:gd name="T30" fmla="*/ 52 w 52"/>
                <a:gd name="T31" fmla="*/ 5 h 34"/>
                <a:gd name="T32" fmla="*/ 4 w 52"/>
                <a:gd name="T33" fmla="*/ 32 h 34"/>
                <a:gd name="T34" fmla="*/ 4 w 52"/>
                <a:gd name="T35" fmla="*/ 32 h 34"/>
                <a:gd name="T36" fmla="*/ 4 w 52"/>
                <a:gd name="T37" fmla="*/ 34 h 34"/>
                <a:gd name="T38" fmla="*/ 4 w 52"/>
                <a:gd name="T39" fmla="*/ 34 h 34"/>
                <a:gd name="T40" fmla="*/ 4 w 52"/>
                <a:gd name="T4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34">
                  <a:moveTo>
                    <a:pt x="4" y="34"/>
                  </a:moveTo>
                  <a:lnTo>
                    <a:pt x="4" y="34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 953">
              <a:extLst/>
            </p:cNvPr>
            <p:cNvSpPr>
              <a:spLocks/>
            </p:cNvSpPr>
            <p:nvPr/>
          </p:nvSpPr>
          <p:spPr bwMode="auto">
            <a:xfrm>
              <a:off x="9215437" y="2436813"/>
              <a:ext cx="42863" cy="25400"/>
            </a:xfrm>
            <a:custGeom>
              <a:avLst/>
              <a:gdLst>
                <a:gd name="T0" fmla="*/ 4 w 54"/>
                <a:gd name="T1" fmla="*/ 33 h 33"/>
                <a:gd name="T2" fmla="*/ 4 w 54"/>
                <a:gd name="T3" fmla="*/ 33 h 33"/>
                <a:gd name="T4" fmla="*/ 2 w 54"/>
                <a:gd name="T5" fmla="*/ 33 h 33"/>
                <a:gd name="T6" fmla="*/ 2 w 54"/>
                <a:gd name="T7" fmla="*/ 31 h 33"/>
                <a:gd name="T8" fmla="*/ 2 w 54"/>
                <a:gd name="T9" fmla="*/ 31 h 33"/>
                <a:gd name="T10" fmla="*/ 0 w 54"/>
                <a:gd name="T11" fmla="*/ 29 h 33"/>
                <a:gd name="T12" fmla="*/ 2 w 54"/>
                <a:gd name="T13" fmla="*/ 27 h 33"/>
                <a:gd name="T14" fmla="*/ 2 w 54"/>
                <a:gd name="T15" fmla="*/ 27 h 33"/>
                <a:gd name="T16" fmla="*/ 51 w 54"/>
                <a:gd name="T17" fmla="*/ 0 h 33"/>
                <a:gd name="T18" fmla="*/ 51 w 54"/>
                <a:gd name="T19" fmla="*/ 0 h 33"/>
                <a:gd name="T20" fmla="*/ 52 w 54"/>
                <a:gd name="T21" fmla="*/ 0 h 33"/>
                <a:gd name="T22" fmla="*/ 54 w 54"/>
                <a:gd name="T23" fmla="*/ 2 h 33"/>
                <a:gd name="T24" fmla="*/ 54 w 54"/>
                <a:gd name="T25" fmla="*/ 2 h 33"/>
                <a:gd name="T26" fmla="*/ 54 w 54"/>
                <a:gd name="T27" fmla="*/ 4 h 33"/>
                <a:gd name="T28" fmla="*/ 52 w 54"/>
                <a:gd name="T29" fmla="*/ 4 h 33"/>
                <a:gd name="T30" fmla="*/ 52 w 54"/>
                <a:gd name="T31" fmla="*/ 4 h 33"/>
                <a:gd name="T32" fmla="*/ 6 w 54"/>
                <a:gd name="T33" fmla="*/ 31 h 33"/>
                <a:gd name="T34" fmla="*/ 6 w 54"/>
                <a:gd name="T35" fmla="*/ 31 h 33"/>
                <a:gd name="T36" fmla="*/ 4 w 54"/>
                <a:gd name="T37" fmla="*/ 33 h 33"/>
                <a:gd name="T38" fmla="*/ 4 w 54"/>
                <a:gd name="T3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33">
                  <a:moveTo>
                    <a:pt x="4" y="33"/>
                  </a:moveTo>
                  <a:lnTo>
                    <a:pt x="4" y="33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2" y="0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3"/>
                  </a:lnTo>
                  <a:lnTo>
                    <a:pt x="4" y="33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 954">
              <a:extLst/>
            </p:cNvPr>
            <p:cNvSpPr>
              <a:spLocks/>
            </p:cNvSpPr>
            <p:nvPr/>
          </p:nvSpPr>
          <p:spPr bwMode="auto">
            <a:xfrm>
              <a:off x="9429750" y="2222500"/>
              <a:ext cx="25400" cy="42863"/>
            </a:xfrm>
            <a:custGeom>
              <a:avLst/>
              <a:gdLst>
                <a:gd name="T0" fmla="*/ 3 w 32"/>
                <a:gd name="T1" fmla="*/ 54 h 54"/>
                <a:gd name="T2" fmla="*/ 3 w 32"/>
                <a:gd name="T3" fmla="*/ 54 h 54"/>
                <a:gd name="T4" fmla="*/ 2 w 32"/>
                <a:gd name="T5" fmla="*/ 54 h 54"/>
                <a:gd name="T6" fmla="*/ 2 w 32"/>
                <a:gd name="T7" fmla="*/ 52 h 54"/>
                <a:gd name="T8" fmla="*/ 2 w 32"/>
                <a:gd name="T9" fmla="*/ 52 h 54"/>
                <a:gd name="T10" fmla="*/ 0 w 32"/>
                <a:gd name="T11" fmla="*/ 50 h 54"/>
                <a:gd name="T12" fmla="*/ 2 w 32"/>
                <a:gd name="T13" fmla="*/ 48 h 54"/>
                <a:gd name="T14" fmla="*/ 2 w 32"/>
                <a:gd name="T15" fmla="*/ 48 h 54"/>
                <a:gd name="T16" fmla="*/ 27 w 32"/>
                <a:gd name="T17" fmla="*/ 2 h 54"/>
                <a:gd name="T18" fmla="*/ 27 w 32"/>
                <a:gd name="T19" fmla="*/ 2 h 54"/>
                <a:gd name="T20" fmla="*/ 29 w 32"/>
                <a:gd name="T21" fmla="*/ 0 h 54"/>
                <a:gd name="T22" fmla="*/ 30 w 32"/>
                <a:gd name="T23" fmla="*/ 0 h 54"/>
                <a:gd name="T24" fmla="*/ 30 w 32"/>
                <a:gd name="T25" fmla="*/ 0 h 54"/>
                <a:gd name="T26" fmla="*/ 32 w 32"/>
                <a:gd name="T27" fmla="*/ 2 h 54"/>
                <a:gd name="T28" fmla="*/ 32 w 32"/>
                <a:gd name="T29" fmla="*/ 3 h 54"/>
                <a:gd name="T30" fmla="*/ 32 w 32"/>
                <a:gd name="T31" fmla="*/ 3 h 54"/>
                <a:gd name="T32" fmla="*/ 5 w 32"/>
                <a:gd name="T33" fmla="*/ 50 h 54"/>
                <a:gd name="T34" fmla="*/ 5 w 32"/>
                <a:gd name="T35" fmla="*/ 50 h 54"/>
                <a:gd name="T36" fmla="*/ 3 w 32"/>
                <a:gd name="T37" fmla="*/ 52 h 54"/>
                <a:gd name="T38" fmla="*/ 3 w 32"/>
                <a:gd name="T39" fmla="*/ 54 h 54"/>
                <a:gd name="T40" fmla="*/ 3 w 32"/>
                <a:gd name="T4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54">
                  <a:moveTo>
                    <a:pt x="3" y="54"/>
                  </a:moveTo>
                  <a:lnTo>
                    <a:pt x="3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2" y="2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3" y="54"/>
                  </a:lnTo>
                  <a:lnTo>
                    <a:pt x="3" y="54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 955">
              <a:extLst/>
            </p:cNvPr>
            <p:cNvSpPr>
              <a:spLocks/>
            </p:cNvSpPr>
            <p:nvPr/>
          </p:nvSpPr>
          <p:spPr bwMode="auto">
            <a:xfrm>
              <a:off x="9280525" y="2482850"/>
              <a:ext cx="25400" cy="41275"/>
            </a:xfrm>
            <a:custGeom>
              <a:avLst/>
              <a:gdLst>
                <a:gd name="T0" fmla="*/ 2 w 32"/>
                <a:gd name="T1" fmla="*/ 52 h 52"/>
                <a:gd name="T2" fmla="*/ 2 w 32"/>
                <a:gd name="T3" fmla="*/ 52 h 52"/>
                <a:gd name="T4" fmla="*/ 2 w 32"/>
                <a:gd name="T5" fmla="*/ 52 h 52"/>
                <a:gd name="T6" fmla="*/ 2 w 32"/>
                <a:gd name="T7" fmla="*/ 52 h 52"/>
                <a:gd name="T8" fmla="*/ 2 w 32"/>
                <a:gd name="T9" fmla="*/ 52 h 52"/>
                <a:gd name="T10" fmla="*/ 0 w 32"/>
                <a:gd name="T11" fmla="*/ 50 h 52"/>
                <a:gd name="T12" fmla="*/ 0 w 32"/>
                <a:gd name="T13" fmla="*/ 48 h 52"/>
                <a:gd name="T14" fmla="*/ 0 w 32"/>
                <a:gd name="T15" fmla="*/ 48 h 52"/>
                <a:gd name="T16" fmla="*/ 27 w 32"/>
                <a:gd name="T17" fmla="*/ 2 h 52"/>
                <a:gd name="T18" fmla="*/ 27 w 32"/>
                <a:gd name="T19" fmla="*/ 2 h 52"/>
                <a:gd name="T20" fmla="*/ 29 w 32"/>
                <a:gd name="T21" fmla="*/ 0 h 52"/>
                <a:gd name="T22" fmla="*/ 31 w 32"/>
                <a:gd name="T23" fmla="*/ 0 h 52"/>
                <a:gd name="T24" fmla="*/ 31 w 32"/>
                <a:gd name="T25" fmla="*/ 0 h 52"/>
                <a:gd name="T26" fmla="*/ 32 w 32"/>
                <a:gd name="T27" fmla="*/ 2 h 52"/>
                <a:gd name="T28" fmla="*/ 32 w 32"/>
                <a:gd name="T29" fmla="*/ 3 h 52"/>
                <a:gd name="T30" fmla="*/ 32 w 32"/>
                <a:gd name="T31" fmla="*/ 3 h 52"/>
                <a:gd name="T32" fmla="*/ 6 w 32"/>
                <a:gd name="T33" fmla="*/ 52 h 52"/>
                <a:gd name="T34" fmla="*/ 6 w 32"/>
                <a:gd name="T35" fmla="*/ 52 h 52"/>
                <a:gd name="T36" fmla="*/ 2 w 32"/>
                <a:gd name="T37" fmla="*/ 52 h 52"/>
                <a:gd name="T38" fmla="*/ 2 w 32"/>
                <a:gd name="T3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52">
                  <a:moveTo>
                    <a:pt x="2" y="52"/>
                  </a:moveTo>
                  <a:lnTo>
                    <a:pt x="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2" y="2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2" y="52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 956">
              <a:extLst/>
            </p:cNvPr>
            <p:cNvSpPr>
              <a:spLocks/>
            </p:cNvSpPr>
            <p:nvPr/>
          </p:nvSpPr>
          <p:spPr bwMode="auto">
            <a:xfrm>
              <a:off x="9336087" y="2201863"/>
              <a:ext cx="11113" cy="47625"/>
            </a:xfrm>
            <a:custGeom>
              <a:avLst/>
              <a:gdLst>
                <a:gd name="T0" fmla="*/ 13 w 15"/>
                <a:gd name="T1" fmla="*/ 59 h 59"/>
                <a:gd name="T2" fmla="*/ 13 w 15"/>
                <a:gd name="T3" fmla="*/ 59 h 59"/>
                <a:gd name="T4" fmla="*/ 11 w 15"/>
                <a:gd name="T5" fmla="*/ 59 h 59"/>
                <a:gd name="T6" fmla="*/ 9 w 15"/>
                <a:gd name="T7" fmla="*/ 55 h 59"/>
                <a:gd name="T8" fmla="*/ 9 w 15"/>
                <a:gd name="T9" fmla="*/ 55 h 59"/>
                <a:gd name="T10" fmla="*/ 0 w 15"/>
                <a:gd name="T11" fmla="*/ 1 h 59"/>
                <a:gd name="T12" fmla="*/ 0 w 15"/>
                <a:gd name="T13" fmla="*/ 1 h 59"/>
                <a:gd name="T14" fmla="*/ 0 w 15"/>
                <a:gd name="T15" fmla="*/ 0 h 59"/>
                <a:gd name="T16" fmla="*/ 2 w 15"/>
                <a:gd name="T17" fmla="*/ 0 h 59"/>
                <a:gd name="T18" fmla="*/ 2 w 15"/>
                <a:gd name="T19" fmla="*/ 0 h 59"/>
                <a:gd name="T20" fmla="*/ 4 w 15"/>
                <a:gd name="T21" fmla="*/ 0 h 59"/>
                <a:gd name="T22" fmla="*/ 6 w 15"/>
                <a:gd name="T23" fmla="*/ 1 h 59"/>
                <a:gd name="T24" fmla="*/ 6 w 15"/>
                <a:gd name="T25" fmla="*/ 1 h 59"/>
                <a:gd name="T26" fmla="*/ 15 w 15"/>
                <a:gd name="T27" fmla="*/ 55 h 59"/>
                <a:gd name="T28" fmla="*/ 15 w 15"/>
                <a:gd name="T29" fmla="*/ 55 h 59"/>
                <a:gd name="T30" fmla="*/ 15 w 15"/>
                <a:gd name="T31" fmla="*/ 57 h 59"/>
                <a:gd name="T32" fmla="*/ 13 w 15"/>
                <a:gd name="T33" fmla="*/ 59 h 59"/>
                <a:gd name="T34" fmla="*/ 13 w 15"/>
                <a:gd name="T3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59">
                  <a:moveTo>
                    <a:pt x="13" y="59"/>
                  </a:moveTo>
                  <a:lnTo>
                    <a:pt x="13" y="59"/>
                  </a:lnTo>
                  <a:lnTo>
                    <a:pt x="11" y="59"/>
                  </a:lnTo>
                  <a:lnTo>
                    <a:pt x="9" y="55"/>
                  </a:lnTo>
                  <a:lnTo>
                    <a:pt x="9" y="55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15" y="55"/>
                  </a:lnTo>
                  <a:lnTo>
                    <a:pt x="15" y="55"/>
                  </a:lnTo>
                  <a:lnTo>
                    <a:pt x="15" y="57"/>
                  </a:lnTo>
                  <a:lnTo>
                    <a:pt x="13" y="59"/>
                  </a:lnTo>
                  <a:lnTo>
                    <a:pt x="13" y="59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957">
              <a:extLst/>
            </p:cNvPr>
            <p:cNvSpPr>
              <a:spLocks/>
            </p:cNvSpPr>
            <p:nvPr/>
          </p:nvSpPr>
          <p:spPr bwMode="auto">
            <a:xfrm>
              <a:off x="9388475" y="2498725"/>
              <a:ext cx="11113" cy="46038"/>
            </a:xfrm>
            <a:custGeom>
              <a:avLst/>
              <a:gdLst>
                <a:gd name="T0" fmla="*/ 12 w 14"/>
                <a:gd name="T1" fmla="*/ 57 h 57"/>
                <a:gd name="T2" fmla="*/ 12 w 14"/>
                <a:gd name="T3" fmla="*/ 57 h 57"/>
                <a:gd name="T4" fmla="*/ 9 w 14"/>
                <a:gd name="T5" fmla="*/ 57 h 57"/>
                <a:gd name="T6" fmla="*/ 9 w 14"/>
                <a:gd name="T7" fmla="*/ 57 h 57"/>
                <a:gd name="T8" fmla="*/ 9 w 14"/>
                <a:gd name="T9" fmla="*/ 57 h 57"/>
                <a:gd name="T10" fmla="*/ 0 w 14"/>
                <a:gd name="T11" fmla="*/ 1 h 57"/>
                <a:gd name="T12" fmla="*/ 0 w 14"/>
                <a:gd name="T13" fmla="*/ 1 h 57"/>
                <a:gd name="T14" fmla="*/ 0 w 14"/>
                <a:gd name="T15" fmla="*/ 0 h 57"/>
                <a:gd name="T16" fmla="*/ 2 w 14"/>
                <a:gd name="T17" fmla="*/ 0 h 57"/>
                <a:gd name="T18" fmla="*/ 2 w 14"/>
                <a:gd name="T19" fmla="*/ 0 h 57"/>
                <a:gd name="T20" fmla="*/ 3 w 14"/>
                <a:gd name="T21" fmla="*/ 0 h 57"/>
                <a:gd name="T22" fmla="*/ 3 w 14"/>
                <a:gd name="T23" fmla="*/ 1 h 57"/>
                <a:gd name="T24" fmla="*/ 3 w 14"/>
                <a:gd name="T25" fmla="*/ 1 h 57"/>
                <a:gd name="T26" fmla="*/ 14 w 14"/>
                <a:gd name="T27" fmla="*/ 55 h 57"/>
                <a:gd name="T28" fmla="*/ 14 w 14"/>
                <a:gd name="T29" fmla="*/ 55 h 57"/>
                <a:gd name="T30" fmla="*/ 14 w 14"/>
                <a:gd name="T31" fmla="*/ 57 h 57"/>
                <a:gd name="T32" fmla="*/ 12 w 14"/>
                <a:gd name="T33" fmla="*/ 57 h 57"/>
                <a:gd name="T34" fmla="*/ 12 w 14"/>
                <a:gd name="T3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57">
                  <a:moveTo>
                    <a:pt x="12" y="57"/>
                  </a:moveTo>
                  <a:lnTo>
                    <a:pt x="12" y="57"/>
                  </a:lnTo>
                  <a:lnTo>
                    <a:pt x="9" y="57"/>
                  </a:lnTo>
                  <a:lnTo>
                    <a:pt x="9" y="57"/>
                  </a:lnTo>
                  <a:lnTo>
                    <a:pt x="9" y="5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4" y="57"/>
                  </a:lnTo>
                  <a:lnTo>
                    <a:pt x="12" y="57"/>
                  </a:lnTo>
                  <a:lnTo>
                    <a:pt x="12" y="57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Freeform 958">
              <a:extLst/>
            </p:cNvPr>
            <p:cNvSpPr>
              <a:spLocks/>
            </p:cNvSpPr>
            <p:nvPr/>
          </p:nvSpPr>
          <p:spPr bwMode="auto">
            <a:xfrm>
              <a:off x="9253537" y="2239963"/>
              <a:ext cx="33338" cy="38100"/>
            </a:xfrm>
            <a:custGeom>
              <a:avLst/>
              <a:gdLst>
                <a:gd name="T0" fmla="*/ 39 w 41"/>
                <a:gd name="T1" fmla="*/ 49 h 49"/>
                <a:gd name="T2" fmla="*/ 39 w 41"/>
                <a:gd name="T3" fmla="*/ 49 h 49"/>
                <a:gd name="T4" fmla="*/ 38 w 41"/>
                <a:gd name="T5" fmla="*/ 49 h 49"/>
                <a:gd name="T6" fmla="*/ 36 w 41"/>
                <a:gd name="T7" fmla="*/ 47 h 49"/>
                <a:gd name="T8" fmla="*/ 36 w 41"/>
                <a:gd name="T9" fmla="*/ 47 h 49"/>
                <a:gd name="T10" fmla="*/ 2 w 41"/>
                <a:gd name="T11" fmla="*/ 6 h 49"/>
                <a:gd name="T12" fmla="*/ 2 w 41"/>
                <a:gd name="T13" fmla="*/ 6 h 49"/>
                <a:gd name="T14" fmla="*/ 0 w 41"/>
                <a:gd name="T15" fmla="*/ 4 h 49"/>
                <a:gd name="T16" fmla="*/ 2 w 41"/>
                <a:gd name="T17" fmla="*/ 0 h 49"/>
                <a:gd name="T18" fmla="*/ 2 w 41"/>
                <a:gd name="T19" fmla="*/ 0 h 49"/>
                <a:gd name="T20" fmla="*/ 3 w 41"/>
                <a:gd name="T21" fmla="*/ 0 h 49"/>
                <a:gd name="T22" fmla="*/ 5 w 41"/>
                <a:gd name="T23" fmla="*/ 2 h 49"/>
                <a:gd name="T24" fmla="*/ 5 w 41"/>
                <a:gd name="T25" fmla="*/ 2 h 49"/>
                <a:gd name="T26" fmla="*/ 39 w 41"/>
                <a:gd name="T27" fmla="*/ 43 h 49"/>
                <a:gd name="T28" fmla="*/ 39 w 41"/>
                <a:gd name="T29" fmla="*/ 43 h 49"/>
                <a:gd name="T30" fmla="*/ 41 w 41"/>
                <a:gd name="T31" fmla="*/ 45 h 49"/>
                <a:gd name="T32" fmla="*/ 39 w 41"/>
                <a:gd name="T33" fmla="*/ 49 h 49"/>
                <a:gd name="T34" fmla="*/ 39 w 41"/>
                <a:gd name="T3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9">
                  <a:moveTo>
                    <a:pt x="39" y="49"/>
                  </a:moveTo>
                  <a:lnTo>
                    <a:pt x="39" y="49"/>
                  </a:lnTo>
                  <a:lnTo>
                    <a:pt x="38" y="49"/>
                  </a:lnTo>
                  <a:lnTo>
                    <a:pt x="36" y="47"/>
                  </a:lnTo>
                  <a:lnTo>
                    <a:pt x="36" y="47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9" y="43"/>
                  </a:lnTo>
                  <a:lnTo>
                    <a:pt x="39" y="43"/>
                  </a:lnTo>
                  <a:lnTo>
                    <a:pt x="41" y="45"/>
                  </a:lnTo>
                  <a:lnTo>
                    <a:pt x="39" y="49"/>
                  </a:lnTo>
                  <a:lnTo>
                    <a:pt x="39" y="49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 959">
              <a:extLst/>
            </p:cNvPr>
            <p:cNvSpPr>
              <a:spLocks/>
            </p:cNvSpPr>
            <p:nvPr/>
          </p:nvSpPr>
          <p:spPr bwMode="auto">
            <a:xfrm>
              <a:off x="9448800" y="2470150"/>
              <a:ext cx="31750" cy="38100"/>
            </a:xfrm>
            <a:custGeom>
              <a:avLst/>
              <a:gdLst>
                <a:gd name="T0" fmla="*/ 40 w 42"/>
                <a:gd name="T1" fmla="*/ 46 h 46"/>
                <a:gd name="T2" fmla="*/ 40 w 42"/>
                <a:gd name="T3" fmla="*/ 46 h 46"/>
                <a:gd name="T4" fmla="*/ 38 w 42"/>
                <a:gd name="T5" fmla="*/ 46 h 46"/>
                <a:gd name="T6" fmla="*/ 36 w 42"/>
                <a:gd name="T7" fmla="*/ 46 h 46"/>
                <a:gd name="T8" fmla="*/ 36 w 42"/>
                <a:gd name="T9" fmla="*/ 46 h 46"/>
                <a:gd name="T10" fmla="*/ 0 w 42"/>
                <a:gd name="T11" fmla="*/ 3 h 46"/>
                <a:gd name="T12" fmla="*/ 0 w 42"/>
                <a:gd name="T13" fmla="*/ 3 h 46"/>
                <a:gd name="T14" fmla="*/ 0 w 42"/>
                <a:gd name="T15" fmla="*/ 1 h 46"/>
                <a:gd name="T16" fmla="*/ 2 w 42"/>
                <a:gd name="T17" fmla="*/ 0 h 46"/>
                <a:gd name="T18" fmla="*/ 2 w 42"/>
                <a:gd name="T19" fmla="*/ 0 h 46"/>
                <a:gd name="T20" fmla="*/ 4 w 42"/>
                <a:gd name="T21" fmla="*/ 0 h 46"/>
                <a:gd name="T22" fmla="*/ 6 w 42"/>
                <a:gd name="T23" fmla="*/ 0 h 46"/>
                <a:gd name="T24" fmla="*/ 6 w 42"/>
                <a:gd name="T25" fmla="*/ 0 h 46"/>
                <a:gd name="T26" fmla="*/ 40 w 42"/>
                <a:gd name="T27" fmla="*/ 43 h 46"/>
                <a:gd name="T28" fmla="*/ 40 w 42"/>
                <a:gd name="T29" fmla="*/ 43 h 46"/>
                <a:gd name="T30" fmla="*/ 42 w 42"/>
                <a:gd name="T31" fmla="*/ 45 h 46"/>
                <a:gd name="T32" fmla="*/ 40 w 42"/>
                <a:gd name="T33" fmla="*/ 46 h 46"/>
                <a:gd name="T34" fmla="*/ 40 w 42"/>
                <a:gd name="T35" fmla="*/ 46 h 46"/>
                <a:gd name="T36" fmla="*/ 40 w 42"/>
                <a:gd name="T37" fmla="*/ 46 h 46"/>
                <a:gd name="T38" fmla="*/ 40 w 42"/>
                <a:gd name="T3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46">
                  <a:moveTo>
                    <a:pt x="40" y="46"/>
                  </a:moveTo>
                  <a:lnTo>
                    <a:pt x="40" y="46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6" y="46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5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40" y="46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 960">
              <a:extLst/>
            </p:cNvPr>
            <p:cNvSpPr>
              <a:spLocks/>
            </p:cNvSpPr>
            <p:nvPr/>
          </p:nvSpPr>
          <p:spPr bwMode="auto">
            <a:xfrm>
              <a:off x="9202737" y="2311400"/>
              <a:ext cx="46038" cy="20638"/>
            </a:xfrm>
            <a:custGeom>
              <a:avLst/>
              <a:gdLst>
                <a:gd name="T0" fmla="*/ 56 w 58"/>
                <a:gd name="T1" fmla="*/ 25 h 25"/>
                <a:gd name="T2" fmla="*/ 56 w 58"/>
                <a:gd name="T3" fmla="*/ 25 h 25"/>
                <a:gd name="T4" fmla="*/ 54 w 58"/>
                <a:gd name="T5" fmla="*/ 25 h 25"/>
                <a:gd name="T6" fmla="*/ 54 w 58"/>
                <a:gd name="T7" fmla="*/ 25 h 25"/>
                <a:gd name="T8" fmla="*/ 2 w 58"/>
                <a:gd name="T9" fmla="*/ 5 h 25"/>
                <a:gd name="T10" fmla="*/ 2 w 58"/>
                <a:gd name="T11" fmla="*/ 5 h 25"/>
                <a:gd name="T12" fmla="*/ 0 w 58"/>
                <a:gd name="T13" fmla="*/ 4 h 25"/>
                <a:gd name="T14" fmla="*/ 0 w 58"/>
                <a:gd name="T15" fmla="*/ 2 h 25"/>
                <a:gd name="T16" fmla="*/ 0 w 58"/>
                <a:gd name="T17" fmla="*/ 2 h 25"/>
                <a:gd name="T18" fmla="*/ 2 w 58"/>
                <a:gd name="T19" fmla="*/ 0 h 25"/>
                <a:gd name="T20" fmla="*/ 4 w 58"/>
                <a:gd name="T21" fmla="*/ 0 h 25"/>
                <a:gd name="T22" fmla="*/ 4 w 58"/>
                <a:gd name="T23" fmla="*/ 0 h 25"/>
                <a:gd name="T24" fmla="*/ 56 w 58"/>
                <a:gd name="T25" fmla="*/ 20 h 25"/>
                <a:gd name="T26" fmla="*/ 56 w 58"/>
                <a:gd name="T27" fmla="*/ 20 h 25"/>
                <a:gd name="T28" fmla="*/ 58 w 58"/>
                <a:gd name="T29" fmla="*/ 22 h 25"/>
                <a:gd name="T30" fmla="*/ 58 w 58"/>
                <a:gd name="T31" fmla="*/ 23 h 25"/>
                <a:gd name="T32" fmla="*/ 58 w 58"/>
                <a:gd name="T33" fmla="*/ 23 h 25"/>
                <a:gd name="T34" fmla="*/ 58 w 58"/>
                <a:gd name="T35" fmla="*/ 25 h 25"/>
                <a:gd name="T36" fmla="*/ 56 w 58"/>
                <a:gd name="T37" fmla="*/ 25 h 25"/>
                <a:gd name="T38" fmla="*/ 56 w 58"/>
                <a:gd name="T3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" h="25">
                  <a:moveTo>
                    <a:pt x="56" y="25"/>
                  </a:moveTo>
                  <a:lnTo>
                    <a:pt x="56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6" y="20"/>
                  </a:lnTo>
                  <a:lnTo>
                    <a:pt x="56" y="20"/>
                  </a:lnTo>
                  <a:lnTo>
                    <a:pt x="58" y="22"/>
                  </a:lnTo>
                  <a:lnTo>
                    <a:pt x="58" y="23"/>
                  </a:lnTo>
                  <a:lnTo>
                    <a:pt x="58" y="23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6" y="25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Freeform 961">
              <a:extLst/>
            </p:cNvPr>
            <p:cNvSpPr>
              <a:spLocks/>
            </p:cNvSpPr>
            <p:nvPr/>
          </p:nvSpPr>
          <p:spPr bwMode="auto">
            <a:xfrm>
              <a:off x="9486900" y="2414588"/>
              <a:ext cx="44450" cy="20638"/>
            </a:xfrm>
            <a:custGeom>
              <a:avLst/>
              <a:gdLst>
                <a:gd name="T0" fmla="*/ 54 w 56"/>
                <a:gd name="T1" fmla="*/ 26 h 26"/>
                <a:gd name="T2" fmla="*/ 52 w 56"/>
                <a:gd name="T3" fmla="*/ 26 h 26"/>
                <a:gd name="T4" fmla="*/ 52 w 56"/>
                <a:gd name="T5" fmla="*/ 26 h 26"/>
                <a:gd name="T6" fmla="*/ 2 w 56"/>
                <a:gd name="T7" fmla="*/ 6 h 26"/>
                <a:gd name="T8" fmla="*/ 2 w 56"/>
                <a:gd name="T9" fmla="*/ 6 h 26"/>
                <a:gd name="T10" fmla="*/ 0 w 56"/>
                <a:gd name="T11" fmla="*/ 4 h 26"/>
                <a:gd name="T12" fmla="*/ 0 w 56"/>
                <a:gd name="T13" fmla="*/ 2 h 26"/>
                <a:gd name="T14" fmla="*/ 0 w 56"/>
                <a:gd name="T15" fmla="*/ 2 h 26"/>
                <a:gd name="T16" fmla="*/ 2 w 56"/>
                <a:gd name="T17" fmla="*/ 0 h 26"/>
                <a:gd name="T18" fmla="*/ 3 w 56"/>
                <a:gd name="T19" fmla="*/ 0 h 26"/>
                <a:gd name="T20" fmla="*/ 3 w 56"/>
                <a:gd name="T21" fmla="*/ 0 h 26"/>
                <a:gd name="T22" fmla="*/ 54 w 56"/>
                <a:gd name="T23" fmla="*/ 20 h 26"/>
                <a:gd name="T24" fmla="*/ 54 w 56"/>
                <a:gd name="T25" fmla="*/ 20 h 26"/>
                <a:gd name="T26" fmla="*/ 56 w 56"/>
                <a:gd name="T27" fmla="*/ 22 h 26"/>
                <a:gd name="T28" fmla="*/ 56 w 56"/>
                <a:gd name="T29" fmla="*/ 24 h 26"/>
                <a:gd name="T30" fmla="*/ 56 w 56"/>
                <a:gd name="T31" fmla="*/ 24 h 26"/>
                <a:gd name="T32" fmla="*/ 56 w 56"/>
                <a:gd name="T33" fmla="*/ 26 h 26"/>
                <a:gd name="T34" fmla="*/ 54 w 56"/>
                <a:gd name="T35" fmla="*/ 26 h 26"/>
                <a:gd name="T36" fmla="*/ 54 w 56"/>
                <a:gd name="T3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26">
                  <a:moveTo>
                    <a:pt x="54" y="26"/>
                  </a:moveTo>
                  <a:lnTo>
                    <a:pt x="52" y="26"/>
                  </a:lnTo>
                  <a:lnTo>
                    <a:pt x="52" y="26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6" y="22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26"/>
                  </a:lnTo>
                  <a:lnTo>
                    <a:pt x="54" y="26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Freeform 962">
              <a:extLst/>
            </p:cNvPr>
            <p:cNvSpPr>
              <a:spLocks/>
            </p:cNvSpPr>
            <p:nvPr/>
          </p:nvSpPr>
          <p:spPr bwMode="auto">
            <a:xfrm>
              <a:off x="9491662" y="2339975"/>
              <a:ext cx="47625" cy="14288"/>
            </a:xfrm>
            <a:custGeom>
              <a:avLst/>
              <a:gdLst>
                <a:gd name="T0" fmla="*/ 58 w 59"/>
                <a:gd name="T1" fmla="*/ 7 h 16"/>
                <a:gd name="T2" fmla="*/ 58 w 59"/>
                <a:gd name="T3" fmla="*/ 7 h 16"/>
                <a:gd name="T4" fmla="*/ 2 w 59"/>
                <a:gd name="T5" fmla="*/ 16 h 16"/>
                <a:gd name="T6" fmla="*/ 2 w 59"/>
                <a:gd name="T7" fmla="*/ 16 h 16"/>
                <a:gd name="T8" fmla="*/ 0 w 59"/>
                <a:gd name="T9" fmla="*/ 16 h 16"/>
                <a:gd name="T10" fmla="*/ 0 w 59"/>
                <a:gd name="T11" fmla="*/ 13 h 16"/>
                <a:gd name="T12" fmla="*/ 0 w 59"/>
                <a:gd name="T13" fmla="*/ 13 h 16"/>
                <a:gd name="T14" fmla="*/ 0 w 59"/>
                <a:gd name="T15" fmla="*/ 13 h 16"/>
                <a:gd name="T16" fmla="*/ 2 w 59"/>
                <a:gd name="T17" fmla="*/ 11 h 16"/>
                <a:gd name="T18" fmla="*/ 2 w 59"/>
                <a:gd name="T19" fmla="*/ 11 h 16"/>
                <a:gd name="T20" fmla="*/ 58 w 59"/>
                <a:gd name="T21" fmla="*/ 0 h 16"/>
                <a:gd name="T22" fmla="*/ 58 w 59"/>
                <a:gd name="T23" fmla="*/ 0 h 16"/>
                <a:gd name="T24" fmla="*/ 59 w 59"/>
                <a:gd name="T25" fmla="*/ 2 h 16"/>
                <a:gd name="T26" fmla="*/ 59 w 59"/>
                <a:gd name="T27" fmla="*/ 4 h 16"/>
                <a:gd name="T28" fmla="*/ 59 w 59"/>
                <a:gd name="T29" fmla="*/ 4 h 16"/>
                <a:gd name="T30" fmla="*/ 59 w 59"/>
                <a:gd name="T31" fmla="*/ 5 h 16"/>
                <a:gd name="T32" fmla="*/ 58 w 59"/>
                <a:gd name="T33" fmla="*/ 7 h 16"/>
                <a:gd name="T34" fmla="*/ 58 w 59"/>
                <a:gd name="T3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16">
                  <a:moveTo>
                    <a:pt x="58" y="7"/>
                  </a:moveTo>
                  <a:lnTo>
                    <a:pt x="58" y="7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9" y="2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59" y="5"/>
                  </a:lnTo>
                  <a:lnTo>
                    <a:pt x="58" y="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Freeform 963">
              <a:extLst/>
            </p:cNvPr>
            <p:cNvSpPr>
              <a:spLocks/>
            </p:cNvSpPr>
            <p:nvPr/>
          </p:nvSpPr>
          <p:spPr bwMode="auto">
            <a:xfrm>
              <a:off x="9196387" y="2393950"/>
              <a:ext cx="46038" cy="12700"/>
            </a:xfrm>
            <a:custGeom>
              <a:avLst/>
              <a:gdLst>
                <a:gd name="T0" fmla="*/ 58 w 59"/>
                <a:gd name="T1" fmla="*/ 6 h 17"/>
                <a:gd name="T2" fmla="*/ 58 w 59"/>
                <a:gd name="T3" fmla="*/ 6 h 17"/>
                <a:gd name="T4" fmla="*/ 4 w 59"/>
                <a:gd name="T5" fmla="*/ 17 h 17"/>
                <a:gd name="T6" fmla="*/ 4 w 59"/>
                <a:gd name="T7" fmla="*/ 17 h 17"/>
                <a:gd name="T8" fmla="*/ 2 w 59"/>
                <a:gd name="T9" fmla="*/ 15 h 17"/>
                <a:gd name="T10" fmla="*/ 0 w 59"/>
                <a:gd name="T11" fmla="*/ 13 h 17"/>
                <a:gd name="T12" fmla="*/ 0 w 59"/>
                <a:gd name="T13" fmla="*/ 13 h 17"/>
                <a:gd name="T14" fmla="*/ 0 w 59"/>
                <a:gd name="T15" fmla="*/ 11 h 17"/>
                <a:gd name="T16" fmla="*/ 2 w 59"/>
                <a:gd name="T17" fmla="*/ 9 h 17"/>
                <a:gd name="T18" fmla="*/ 2 w 59"/>
                <a:gd name="T19" fmla="*/ 9 h 17"/>
                <a:gd name="T20" fmla="*/ 56 w 59"/>
                <a:gd name="T21" fmla="*/ 0 h 17"/>
                <a:gd name="T22" fmla="*/ 56 w 59"/>
                <a:gd name="T23" fmla="*/ 0 h 17"/>
                <a:gd name="T24" fmla="*/ 59 w 59"/>
                <a:gd name="T25" fmla="*/ 0 h 17"/>
                <a:gd name="T26" fmla="*/ 59 w 59"/>
                <a:gd name="T27" fmla="*/ 2 h 17"/>
                <a:gd name="T28" fmla="*/ 59 w 59"/>
                <a:gd name="T29" fmla="*/ 2 h 17"/>
                <a:gd name="T30" fmla="*/ 59 w 59"/>
                <a:gd name="T31" fmla="*/ 4 h 17"/>
                <a:gd name="T32" fmla="*/ 58 w 59"/>
                <a:gd name="T33" fmla="*/ 6 h 17"/>
                <a:gd name="T34" fmla="*/ 58 w 59"/>
                <a:gd name="T3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17">
                  <a:moveTo>
                    <a:pt x="58" y="6"/>
                  </a:moveTo>
                  <a:lnTo>
                    <a:pt x="58" y="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9" y="2"/>
                  </a:lnTo>
                  <a:lnTo>
                    <a:pt x="59" y="4"/>
                  </a:lnTo>
                  <a:lnTo>
                    <a:pt x="58" y="6"/>
                  </a:lnTo>
                  <a:lnTo>
                    <a:pt x="58" y="6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Freeform 964">
              <a:extLst/>
            </p:cNvPr>
            <p:cNvSpPr>
              <a:spLocks/>
            </p:cNvSpPr>
            <p:nvPr/>
          </p:nvSpPr>
          <p:spPr bwMode="auto">
            <a:xfrm>
              <a:off x="9464675" y="2260600"/>
              <a:ext cx="38100" cy="31750"/>
            </a:xfrm>
            <a:custGeom>
              <a:avLst/>
              <a:gdLst>
                <a:gd name="T0" fmla="*/ 2 w 49"/>
                <a:gd name="T1" fmla="*/ 40 h 40"/>
                <a:gd name="T2" fmla="*/ 2 w 49"/>
                <a:gd name="T3" fmla="*/ 40 h 40"/>
                <a:gd name="T4" fmla="*/ 0 w 49"/>
                <a:gd name="T5" fmla="*/ 40 h 40"/>
                <a:gd name="T6" fmla="*/ 0 w 49"/>
                <a:gd name="T7" fmla="*/ 40 h 40"/>
                <a:gd name="T8" fmla="*/ 0 w 49"/>
                <a:gd name="T9" fmla="*/ 38 h 40"/>
                <a:gd name="T10" fmla="*/ 2 w 49"/>
                <a:gd name="T11" fmla="*/ 36 h 40"/>
                <a:gd name="T12" fmla="*/ 2 w 49"/>
                <a:gd name="T13" fmla="*/ 36 h 40"/>
                <a:gd name="T14" fmla="*/ 43 w 49"/>
                <a:gd name="T15" fmla="*/ 0 h 40"/>
                <a:gd name="T16" fmla="*/ 43 w 49"/>
                <a:gd name="T17" fmla="*/ 0 h 40"/>
                <a:gd name="T18" fmla="*/ 45 w 49"/>
                <a:gd name="T19" fmla="*/ 0 h 40"/>
                <a:gd name="T20" fmla="*/ 49 w 49"/>
                <a:gd name="T21" fmla="*/ 0 h 40"/>
                <a:gd name="T22" fmla="*/ 49 w 49"/>
                <a:gd name="T23" fmla="*/ 0 h 40"/>
                <a:gd name="T24" fmla="*/ 49 w 49"/>
                <a:gd name="T25" fmla="*/ 2 h 40"/>
                <a:gd name="T26" fmla="*/ 47 w 49"/>
                <a:gd name="T27" fmla="*/ 6 h 40"/>
                <a:gd name="T28" fmla="*/ 47 w 49"/>
                <a:gd name="T29" fmla="*/ 6 h 40"/>
                <a:gd name="T30" fmla="*/ 5 w 49"/>
                <a:gd name="T31" fmla="*/ 40 h 40"/>
                <a:gd name="T32" fmla="*/ 5 w 49"/>
                <a:gd name="T33" fmla="*/ 40 h 40"/>
                <a:gd name="T34" fmla="*/ 2 w 49"/>
                <a:gd name="T35" fmla="*/ 40 h 40"/>
                <a:gd name="T36" fmla="*/ 2 w 49"/>
                <a:gd name="T3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40">
                  <a:moveTo>
                    <a:pt x="2" y="40"/>
                  </a:moveTo>
                  <a:lnTo>
                    <a:pt x="2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2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Freeform 965">
              <a:extLst/>
            </p:cNvPr>
            <p:cNvSpPr>
              <a:spLocks/>
            </p:cNvSpPr>
            <p:nvPr/>
          </p:nvSpPr>
          <p:spPr bwMode="auto">
            <a:xfrm>
              <a:off x="9232900" y="2454275"/>
              <a:ext cx="38100" cy="33338"/>
            </a:xfrm>
            <a:custGeom>
              <a:avLst/>
              <a:gdLst>
                <a:gd name="T0" fmla="*/ 3 w 48"/>
                <a:gd name="T1" fmla="*/ 41 h 41"/>
                <a:gd name="T2" fmla="*/ 3 w 48"/>
                <a:gd name="T3" fmla="*/ 41 h 41"/>
                <a:gd name="T4" fmla="*/ 2 w 48"/>
                <a:gd name="T5" fmla="*/ 39 h 41"/>
                <a:gd name="T6" fmla="*/ 2 w 48"/>
                <a:gd name="T7" fmla="*/ 39 h 41"/>
                <a:gd name="T8" fmla="*/ 0 w 48"/>
                <a:gd name="T9" fmla="*/ 38 h 41"/>
                <a:gd name="T10" fmla="*/ 2 w 48"/>
                <a:gd name="T11" fmla="*/ 36 h 41"/>
                <a:gd name="T12" fmla="*/ 2 w 48"/>
                <a:gd name="T13" fmla="*/ 36 h 41"/>
                <a:gd name="T14" fmla="*/ 45 w 48"/>
                <a:gd name="T15" fmla="*/ 0 h 41"/>
                <a:gd name="T16" fmla="*/ 45 w 48"/>
                <a:gd name="T17" fmla="*/ 0 h 41"/>
                <a:gd name="T18" fmla="*/ 47 w 48"/>
                <a:gd name="T19" fmla="*/ 0 h 41"/>
                <a:gd name="T20" fmla="*/ 48 w 48"/>
                <a:gd name="T21" fmla="*/ 0 h 41"/>
                <a:gd name="T22" fmla="*/ 48 w 48"/>
                <a:gd name="T23" fmla="*/ 0 h 41"/>
                <a:gd name="T24" fmla="*/ 48 w 48"/>
                <a:gd name="T25" fmla="*/ 2 h 41"/>
                <a:gd name="T26" fmla="*/ 48 w 48"/>
                <a:gd name="T27" fmla="*/ 3 h 41"/>
                <a:gd name="T28" fmla="*/ 48 w 48"/>
                <a:gd name="T29" fmla="*/ 3 h 41"/>
                <a:gd name="T30" fmla="*/ 5 w 48"/>
                <a:gd name="T31" fmla="*/ 39 h 41"/>
                <a:gd name="T32" fmla="*/ 5 w 48"/>
                <a:gd name="T33" fmla="*/ 39 h 41"/>
                <a:gd name="T34" fmla="*/ 3 w 48"/>
                <a:gd name="T35" fmla="*/ 39 h 41"/>
                <a:gd name="T36" fmla="*/ 3 w 48"/>
                <a:gd name="T37" fmla="*/ 41 h 41"/>
                <a:gd name="T38" fmla="*/ 3 w 48"/>
                <a:gd name="T3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41">
                  <a:moveTo>
                    <a:pt x="3" y="41"/>
                  </a:moveTo>
                  <a:lnTo>
                    <a:pt x="3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2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5" y="39"/>
                  </a:lnTo>
                  <a:lnTo>
                    <a:pt x="5" y="39"/>
                  </a:lnTo>
                  <a:lnTo>
                    <a:pt x="3" y="39"/>
                  </a:lnTo>
                  <a:lnTo>
                    <a:pt x="3" y="41"/>
                  </a:lnTo>
                  <a:lnTo>
                    <a:pt x="3" y="4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Freeform 966">
              <a:extLst/>
            </p:cNvPr>
            <p:cNvSpPr>
              <a:spLocks/>
            </p:cNvSpPr>
            <p:nvPr/>
          </p:nvSpPr>
          <p:spPr bwMode="auto">
            <a:xfrm>
              <a:off x="9409112" y="2209800"/>
              <a:ext cx="19050" cy="46038"/>
            </a:xfrm>
            <a:custGeom>
              <a:avLst/>
              <a:gdLst>
                <a:gd name="T0" fmla="*/ 3 w 23"/>
                <a:gd name="T1" fmla="*/ 57 h 57"/>
                <a:gd name="T2" fmla="*/ 3 w 23"/>
                <a:gd name="T3" fmla="*/ 57 h 57"/>
                <a:gd name="T4" fmla="*/ 2 w 23"/>
                <a:gd name="T5" fmla="*/ 55 h 57"/>
                <a:gd name="T6" fmla="*/ 2 w 23"/>
                <a:gd name="T7" fmla="*/ 55 h 57"/>
                <a:gd name="T8" fmla="*/ 0 w 23"/>
                <a:gd name="T9" fmla="*/ 55 h 57"/>
                <a:gd name="T10" fmla="*/ 0 w 23"/>
                <a:gd name="T11" fmla="*/ 52 h 57"/>
                <a:gd name="T12" fmla="*/ 0 w 23"/>
                <a:gd name="T13" fmla="*/ 52 h 57"/>
                <a:gd name="T14" fmla="*/ 19 w 23"/>
                <a:gd name="T15" fmla="*/ 1 h 57"/>
                <a:gd name="T16" fmla="*/ 19 w 23"/>
                <a:gd name="T17" fmla="*/ 1 h 57"/>
                <a:gd name="T18" fmla="*/ 19 w 23"/>
                <a:gd name="T19" fmla="*/ 0 h 57"/>
                <a:gd name="T20" fmla="*/ 23 w 23"/>
                <a:gd name="T21" fmla="*/ 0 h 57"/>
                <a:gd name="T22" fmla="*/ 23 w 23"/>
                <a:gd name="T23" fmla="*/ 0 h 57"/>
                <a:gd name="T24" fmla="*/ 23 w 23"/>
                <a:gd name="T25" fmla="*/ 1 h 57"/>
                <a:gd name="T26" fmla="*/ 23 w 23"/>
                <a:gd name="T27" fmla="*/ 3 h 57"/>
                <a:gd name="T28" fmla="*/ 23 w 23"/>
                <a:gd name="T29" fmla="*/ 3 h 57"/>
                <a:gd name="T30" fmla="*/ 5 w 23"/>
                <a:gd name="T31" fmla="*/ 55 h 57"/>
                <a:gd name="T32" fmla="*/ 5 w 23"/>
                <a:gd name="T33" fmla="*/ 55 h 57"/>
                <a:gd name="T34" fmla="*/ 3 w 23"/>
                <a:gd name="T35" fmla="*/ 57 h 57"/>
                <a:gd name="T36" fmla="*/ 3 w 23"/>
                <a:gd name="T3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57">
                  <a:moveTo>
                    <a:pt x="3" y="57"/>
                  </a:moveTo>
                  <a:lnTo>
                    <a:pt x="3" y="57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5" y="55"/>
                  </a:lnTo>
                  <a:lnTo>
                    <a:pt x="5" y="55"/>
                  </a:lnTo>
                  <a:lnTo>
                    <a:pt x="3" y="57"/>
                  </a:lnTo>
                  <a:lnTo>
                    <a:pt x="3" y="57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Freeform 967">
              <a:extLst/>
            </p:cNvPr>
            <p:cNvSpPr>
              <a:spLocks/>
            </p:cNvSpPr>
            <p:nvPr/>
          </p:nvSpPr>
          <p:spPr bwMode="auto">
            <a:xfrm>
              <a:off x="9305925" y="2492375"/>
              <a:ext cx="19050" cy="46038"/>
            </a:xfrm>
            <a:custGeom>
              <a:avLst/>
              <a:gdLst>
                <a:gd name="T0" fmla="*/ 4 w 26"/>
                <a:gd name="T1" fmla="*/ 57 h 57"/>
                <a:gd name="T2" fmla="*/ 4 w 26"/>
                <a:gd name="T3" fmla="*/ 57 h 57"/>
                <a:gd name="T4" fmla="*/ 4 w 26"/>
                <a:gd name="T5" fmla="*/ 57 h 57"/>
                <a:gd name="T6" fmla="*/ 2 w 26"/>
                <a:gd name="T7" fmla="*/ 55 h 57"/>
                <a:gd name="T8" fmla="*/ 0 w 26"/>
                <a:gd name="T9" fmla="*/ 53 h 57"/>
                <a:gd name="T10" fmla="*/ 0 w 26"/>
                <a:gd name="T11" fmla="*/ 53 h 57"/>
                <a:gd name="T12" fmla="*/ 20 w 26"/>
                <a:gd name="T13" fmla="*/ 1 h 57"/>
                <a:gd name="T14" fmla="*/ 20 w 26"/>
                <a:gd name="T15" fmla="*/ 1 h 57"/>
                <a:gd name="T16" fmla="*/ 22 w 26"/>
                <a:gd name="T17" fmla="*/ 0 h 57"/>
                <a:gd name="T18" fmla="*/ 24 w 26"/>
                <a:gd name="T19" fmla="*/ 0 h 57"/>
                <a:gd name="T20" fmla="*/ 24 w 26"/>
                <a:gd name="T21" fmla="*/ 0 h 57"/>
                <a:gd name="T22" fmla="*/ 26 w 26"/>
                <a:gd name="T23" fmla="*/ 1 h 57"/>
                <a:gd name="T24" fmla="*/ 26 w 26"/>
                <a:gd name="T25" fmla="*/ 3 h 57"/>
                <a:gd name="T26" fmla="*/ 26 w 26"/>
                <a:gd name="T27" fmla="*/ 3 h 57"/>
                <a:gd name="T28" fmla="*/ 8 w 26"/>
                <a:gd name="T29" fmla="*/ 55 h 57"/>
                <a:gd name="T30" fmla="*/ 8 w 26"/>
                <a:gd name="T31" fmla="*/ 55 h 57"/>
                <a:gd name="T32" fmla="*/ 6 w 26"/>
                <a:gd name="T33" fmla="*/ 57 h 57"/>
                <a:gd name="T34" fmla="*/ 4 w 26"/>
                <a:gd name="T35" fmla="*/ 57 h 57"/>
                <a:gd name="T36" fmla="*/ 4 w 26"/>
                <a:gd name="T3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57">
                  <a:moveTo>
                    <a:pt x="4" y="57"/>
                  </a:moveTo>
                  <a:lnTo>
                    <a:pt x="4" y="57"/>
                  </a:lnTo>
                  <a:lnTo>
                    <a:pt x="4" y="57"/>
                  </a:lnTo>
                  <a:lnTo>
                    <a:pt x="2" y="55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2" name="Freeform 968">
              <a:extLst/>
            </p:cNvPr>
            <p:cNvSpPr>
              <a:spLocks/>
            </p:cNvSpPr>
            <p:nvPr/>
          </p:nvSpPr>
          <p:spPr bwMode="auto">
            <a:xfrm>
              <a:off x="9305925" y="2209800"/>
              <a:ext cx="19050" cy="46038"/>
            </a:xfrm>
            <a:custGeom>
              <a:avLst/>
              <a:gdLst>
                <a:gd name="T0" fmla="*/ 24 w 26"/>
                <a:gd name="T1" fmla="*/ 55 h 57"/>
                <a:gd name="T2" fmla="*/ 24 w 26"/>
                <a:gd name="T3" fmla="*/ 55 h 57"/>
                <a:gd name="T4" fmla="*/ 22 w 26"/>
                <a:gd name="T5" fmla="*/ 57 h 57"/>
                <a:gd name="T6" fmla="*/ 20 w 26"/>
                <a:gd name="T7" fmla="*/ 55 h 57"/>
                <a:gd name="T8" fmla="*/ 20 w 26"/>
                <a:gd name="T9" fmla="*/ 55 h 57"/>
                <a:gd name="T10" fmla="*/ 0 w 26"/>
                <a:gd name="T11" fmla="*/ 3 h 57"/>
                <a:gd name="T12" fmla="*/ 0 w 26"/>
                <a:gd name="T13" fmla="*/ 3 h 57"/>
                <a:gd name="T14" fmla="*/ 4 w 26"/>
                <a:gd name="T15" fmla="*/ 0 h 57"/>
                <a:gd name="T16" fmla="*/ 4 w 26"/>
                <a:gd name="T17" fmla="*/ 0 h 57"/>
                <a:gd name="T18" fmla="*/ 6 w 26"/>
                <a:gd name="T19" fmla="*/ 0 h 57"/>
                <a:gd name="T20" fmla="*/ 8 w 26"/>
                <a:gd name="T21" fmla="*/ 1 h 57"/>
                <a:gd name="T22" fmla="*/ 8 w 26"/>
                <a:gd name="T23" fmla="*/ 1 h 57"/>
                <a:gd name="T24" fmla="*/ 26 w 26"/>
                <a:gd name="T25" fmla="*/ 52 h 57"/>
                <a:gd name="T26" fmla="*/ 26 w 26"/>
                <a:gd name="T27" fmla="*/ 52 h 57"/>
                <a:gd name="T28" fmla="*/ 26 w 26"/>
                <a:gd name="T29" fmla="*/ 55 h 57"/>
                <a:gd name="T30" fmla="*/ 24 w 26"/>
                <a:gd name="T31" fmla="*/ 55 h 57"/>
                <a:gd name="T32" fmla="*/ 24 w 26"/>
                <a:gd name="T3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57">
                  <a:moveTo>
                    <a:pt x="24" y="55"/>
                  </a:moveTo>
                  <a:lnTo>
                    <a:pt x="24" y="55"/>
                  </a:lnTo>
                  <a:lnTo>
                    <a:pt x="22" y="57"/>
                  </a:lnTo>
                  <a:lnTo>
                    <a:pt x="20" y="55"/>
                  </a:lnTo>
                  <a:lnTo>
                    <a:pt x="20" y="55"/>
                  </a:lnTo>
                  <a:lnTo>
                    <a:pt x="0" y="3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26" y="55"/>
                  </a:lnTo>
                  <a:lnTo>
                    <a:pt x="24" y="55"/>
                  </a:lnTo>
                  <a:lnTo>
                    <a:pt x="24" y="55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Freeform 969">
              <a:extLst/>
            </p:cNvPr>
            <p:cNvSpPr>
              <a:spLocks/>
            </p:cNvSpPr>
            <p:nvPr/>
          </p:nvSpPr>
          <p:spPr bwMode="auto">
            <a:xfrm>
              <a:off x="9409112" y="2492375"/>
              <a:ext cx="19050" cy="46038"/>
            </a:xfrm>
            <a:custGeom>
              <a:avLst/>
              <a:gdLst>
                <a:gd name="T0" fmla="*/ 23 w 23"/>
                <a:gd name="T1" fmla="*/ 57 h 57"/>
                <a:gd name="T2" fmla="*/ 23 w 23"/>
                <a:gd name="T3" fmla="*/ 57 h 57"/>
                <a:gd name="T4" fmla="*/ 19 w 23"/>
                <a:gd name="T5" fmla="*/ 57 h 57"/>
                <a:gd name="T6" fmla="*/ 19 w 23"/>
                <a:gd name="T7" fmla="*/ 55 h 57"/>
                <a:gd name="T8" fmla="*/ 19 w 23"/>
                <a:gd name="T9" fmla="*/ 55 h 57"/>
                <a:gd name="T10" fmla="*/ 0 w 23"/>
                <a:gd name="T11" fmla="*/ 3 h 57"/>
                <a:gd name="T12" fmla="*/ 0 w 23"/>
                <a:gd name="T13" fmla="*/ 3 h 57"/>
                <a:gd name="T14" fmla="*/ 0 w 23"/>
                <a:gd name="T15" fmla="*/ 1 h 57"/>
                <a:gd name="T16" fmla="*/ 2 w 23"/>
                <a:gd name="T17" fmla="*/ 0 h 57"/>
                <a:gd name="T18" fmla="*/ 2 w 23"/>
                <a:gd name="T19" fmla="*/ 0 h 57"/>
                <a:gd name="T20" fmla="*/ 3 w 23"/>
                <a:gd name="T21" fmla="*/ 0 h 57"/>
                <a:gd name="T22" fmla="*/ 5 w 23"/>
                <a:gd name="T23" fmla="*/ 1 h 57"/>
                <a:gd name="T24" fmla="*/ 5 w 23"/>
                <a:gd name="T25" fmla="*/ 1 h 57"/>
                <a:gd name="T26" fmla="*/ 23 w 23"/>
                <a:gd name="T27" fmla="*/ 53 h 57"/>
                <a:gd name="T28" fmla="*/ 23 w 23"/>
                <a:gd name="T29" fmla="*/ 53 h 57"/>
                <a:gd name="T30" fmla="*/ 23 w 23"/>
                <a:gd name="T31" fmla="*/ 55 h 57"/>
                <a:gd name="T32" fmla="*/ 23 w 23"/>
                <a:gd name="T33" fmla="*/ 57 h 57"/>
                <a:gd name="T34" fmla="*/ 23 w 23"/>
                <a:gd name="T3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" h="57">
                  <a:moveTo>
                    <a:pt x="23" y="57"/>
                  </a:moveTo>
                  <a:lnTo>
                    <a:pt x="23" y="57"/>
                  </a:lnTo>
                  <a:lnTo>
                    <a:pt x="19" y="57"/>
                  </a:lnTo>
                  <a:lnTo>
                    <a:pt x="19" y="55"/>
                  </a:lnTo>
                  <a:lnTo>
                    <a:pt x="19" y="5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23" y="53"/>
                  </a:lnTo>
                  <a:lnTo>
                    <a:pt x="23" y="53"/>
                  </a:lnTo>
                  <a:lnTo>
                    <a:pt x="23" y="55"/>
                  </a:lnTo>
                  <a:lnTo>
                    <a:pt x="23" y="57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4" name="Freeform 970">
              <a:extLst/>
            </p:cNvPr>
            <p:cNvSpPr>
              <a:spLocks/>
            </p:cNvSpPr>
            <p:nvPr/>
          </p:nvSpPr>
          <p:spPr bwMode="auto">
            <a:xfrm>
              <a:off x="9232900" y="2260600"/>
              <a:ext cx="38100" cy="31750"/>
            </a:xfrm>
            <a:custGeom>
              <a:avLst/>
              <a:gdLst>
                <a:gd name="T0" fmla="*/ 48 w 48"/>
                <a:gd name="T1" fmla="*/ 40 h 40"/>
                <a:gd name="T2" fmla="*/ 48 w 48"/>
                <a:gd name="T3" fmla="*/ 40 h 40"/>
                <a:gd name="T4" fmla="*/ 45 w 48"/>
                <a:gd name="T5" fmla="*/ 40 h 40"/>
                <a:gd name="T6" fmla="*/ 45 w 48"/>
                <a:gd name="T7" fmla="*/ 40 h 40"/>
                <a:gd name="T8" fmla="*/ 2 w 48"/>
                <a:gd name="T9" fmla="*/ 6 h 40"/>
                <a:gd name="T10" fmla="*/ 2 w 48"/>
                <a:gd name="T11" fmla="*/ 6 h 40"/>
                <a:gd name="T12" fmla="*/ 0 w 48"/>
                <a:gd name="T13" fmla="*/ 2 h 40"/>
                <a:gd name="T14" fmla="*/ 2 w 48"/>
                <a:gd name="T15" fmla="*/ 0 h 40"/>
                <a:gd name="T16" fmla="*/ 2 w 48"/>
                <a:gd name="T17" fmla="*/ 0 h 40"/>
                <a:gd name="T18" fmla="*/ 3 w 48"/>
                <a:gd name="T19" fmla="*/ 0 h 40"/>
                <a:gd name="T20" fmla="*/ 5 w 48"/>
                <a:gd name="T21" fmla="*/ 0 h 40"/>
                <a:gd name="T22" fmla="*/ 5 w 48"/>
                <a:gd name="T23" fmla="*/ 0 h 40"/>
                <a:gd name="T24" fmla="*/ 48 w 48"/>
                <a:gd name="T25" fmla="*/ 36 h 40"/>
                <a:gd name="T26" fmla="*/ 48 w 48"/>
                <a:gd name="T27" fmla="*/ 36 h 40"/>
                <a:gd name="T28" fmla="*/ 48 w 48"/>
                <a:gd name="T29" fmla="*/ 38 h 40"/>
                <a:gd name="T30" fmla="*/ 48 w 48"/>
                <a:gd name="T31" fmla="*/ 40 h 40"/>
                <a:gd name="T32" fmla="*/ 48 w 48"/>
                <a:gd name="T33" fmla="*/ 40 h 40"/>
                <a:gd name="T34" fmla="*/ 48 w 48"/>
                <a:gd name="T35" fmla="*/ 40 h 40"/>
                <a:gd name="T36" fmla="*/ 48 w 48"/>
                <a:gd name="T3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40">
                  <a:moveTo>
                    <a:pt x="48" y="40"/>
                  </a:moveTo>
                  <a:lnTo>
                    <a:pt x="48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8" y="4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Freeform 971">
              <a:extLst/>
            </p:cNvPr>
            <p:cNvSpPr>
              <a:spLocks/>
            </p:cNvSpPr>
            <p:nvPr/>
          </p:nvSpPr>
          <p:spPr bwMode="auto">
            <a:xfrm>
              <a:off x="9464675" y="2454275"/>
              <a:ext cx="38100" cy="33338"/>
            </a:xfrm>
            <a:custGeom>
              <a:avLst/>
              <a:gdLst>
                <a:gd name="T0" fmla="*/ 47 w 49"/>
                <a:gd name="T1" fmla="*/ 41 h 41"/>
                <a:gd name="T2" fmla="*/ 47 w 49"/>
                <a:gd name="T3" fmla="*/ 41 h 41"/>
                <a:gd name="T4" fmla="*/ 45 w 49"/>
                <a:gd name="T5" fmla="*/ 39 h 41"/>
                <a:gd name="T6" fmla="*/ 43 w 49"/>
                <a:gd name="T7" fmla="*/ 39 h 41"/>
                <a:gd name="T8" fmla="*/ 43 w 49"/>
                <a:gd name="T9" fmla="*/ 39 h 41"/>
                <a:gd name="T10" fmla="*/ 2 w 49"/>
                <a:gd name="T11" fmla="*/ 3 h 41"/>
                <a:gd name="T12" fmla="*/ 2 w 49"/>
                <a:gd name="T13" fmla="*/ 3 h 41"/>
                <a:gd name="T14" fmla="*/ 0 w 49"/>
                <a:gd name="T15" fmla="*/ 2 h 41"/>
                <a:gd name="T16" fmla="*/ 0 w 49"/>
                <a:gd name="T17" fmla="*/ 0 h 41"/>
                <a:gd name="T18" fmla="*/ 0 w 49"/>
                <a:gd name="T19" fmla="*/ 0 h 41"/>
                <a:gd name="T20" fmla="*/ 2 w 49"/>
                <a:gd name="T21" fmla="*/ 0 h 41"/>
                <a:gd name="T22" fmla="*/ 5 w 49"/>
                <a:gd name="T23" fmla="*/ 0 h 41"/>
                <a:gd name="T24" fmla="*/ 5 w 49"/>
                <a:gd name="T25" fmla="*/ 0 h 41"/>
                <a:gd name="T26" fmla="*/ 47 w 49"/>
                <a:gd name="T27" fmla="*/ 36 h 41"/>
                <a:gd name="T28" fmla="*/ 47 w 49"/>
                <a:gd name="T29" fmla="*/ 36 h 41"/>
                <a:gd name="T30" fmla="*/ 49 w 49"/>
                <a:gd name="T31" fmla="*/ 38 h 41"/>
                <a:gd name="T32" fmla="*/ 49 w 49"/>
                <a:gd name="T33" fmla="*/ 39 h 41"/>
                <a:gd name="T34" fmla="*/ 49 w 49"/>
                <a:gd name="T35" fmla="*/ 39 h 41"/>
                <a:gd name="T36" fmla="*/ 47 w 49"/>
                <a:gd name="T37" fmla="*/ 39 h 41"/>
                <a:gd name="T38" fmla="*/ 47 w 49"/>
                <a:gd name="T39" fmla="*/ 41 h 41"/>
                <a:gd name="T40" fmla="*/ 47 w 49"/>
                <a:gd name="T4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41">
                  <a:moveTo>
                    <a:pt x="47" y="41"/>
                  </a:moveTo>
                  <a:lnTo>
                    <a:pt x="47" y="41"/>
                  </a:lnTo>
                  <a:lnTo>
                    <a:pt x="45" y="39"/>
                  </a:lnTo>
                  <a:lnTo>
                    <a:pt x="43" y="39"/>
                  </a:lnTo>
                  <a:lnTo>
                    <a:pt x="43" y="39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7" y="36"/>
                  </a:lnTo>
                  <a:lnTo>
                    <a:pt x="47" y="36"/>
                  </a:lnTo>
                  <a:lnTo>
                    <a:pt x="49" y="38"/>
                  </a:lnTo>
                  <a:lnTo>
                    <a:pt x="49" y="39"/>
                  </a:lnTo>
                  <a:lnTo>
                    <a:pt x="49" y="39"/>
                  </a:lnTo>
                  <a:lnTo>
                    <a:pt x="47" y="39"/>
                  </a:lnTo>
                  <a:lnTo>
                    <a:pt x="47" y="41"/>
                  </a:lnTo>
                  <a:lnTo>
                    <a:pt x="47" y="4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6" name="Freeform 972">
              <a:extLst/>
            </p:cNvPr>
            <p:cNvSpPr>
              <a:spLocks/>
            </p:cNvSpPr>
            <p:nvPr/>
          </p:nvSpPr>
          <p:spPr bwMode="auto">
            <a:xfrm>
              <a:off x="9196387" y="2339975"/>
              <a:ext cx="46038" cy="14288"/>
            </a:xfrm>
            <a:custGeom>
              <a:avLst/>
              <a:gdLst>
                <a:gd name="T0" fmla="*/ 59 w 59"/>
                <a:gd name="T1" fmla="*/ 16 h 16"/>
                <a:gd name="T2" fmla="*/ 59 w 59"/>
                <a:gd name="T3" fmla="*/ 16 h 16"/>
                <a:gd name="T4" fmla="*/ 56 w 59"/>
                <a:gd name="T5" fmla="*/ 16 h 16"/>
                <a:gd name="T6" fmla="*/ 56 w 59"/>
                <a:gd name="T7" fmla="*/ 16 h 16"/>
                <a:gd name="T8" fmla="*/ 2 w 59"/>
                <a:gd name="T9" fmla="*/ 7 h 16"/>
                <a:gd name="T10" fmla="*/ 2 w 59"/>
                <a:gd name="T11" fmla="*/ 7 h 16"/>
                <a:gd name="T12" fmla="*/ 0 w 59"/>
                <a:gd name="T13" fmla="*/ 5 h 16"/>
                <a:gd name="T14" fmla="*/ 0 w 59"/>
                <a:gd name="T15" fmla="*/ 4 h 16"/>
                <a:gd name="T16" fmla="*/ 0 w 59"/>
                <a:gd name="T17" fmla="*/ 4 h 16"/>
                <a:gd name="T18" fmla="*/ 2 w 59"/>
                <a:gd name="T19" fmla="*/ 2 h 16"/>
                <a:gd name="T20" fmla="*/ 4 w 59"/>
                <a:gd name="T21" fmla="*/ 0 h 16"/>
                <a:gd name="T22" fmla="*/ 4 w 59"/>
                <a:gd name="T23" fmla="*/ 0 h 16"/>
                <a:gd name="T24" fmla="*/ 58 w 59"/>
                <a:gd name="T25" fmla="*/ 11 h 16"/>
                <a:gd name="T26" fmla="*/ 58 w 59"/>
                <a:gd name="T27" fmla="*/ 11 h 16"/>
                <a:gd name="T28" fmla="*/ 59 w 59"/>
                <a:gd name="T29" fmla="*/ 13 h 16"/>
                <a:gd name="T30" fmla="*/ 59 w 59"/>
                <a:gd name="T31" fmla="*/ 13 h 16"/>
                <a:gd name="T32" fmla="*/ 59 w 59"/>
                <a:gd name="T33" fmla="*/ 13 h 16"/>
                <a:gd name="T34" fmla="*/ 59 w 59"/>
                <a:gd name="T35" fmla="*/ 16 h 16"/>
                <a:gd name="T36" fmla="*/ 59 w 59"/>
                <a:gd name="T3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16">
                  <a:moveTo>
                    <a:pt x="59" y="16"/>
                  </a:moveTo>
                  <a:lnTo>
                    <a:pt x="59" y="16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58" y="11"/>
                  </a:lnTo>
                  <a:lnTo>
                    <a:pt x="58" y="11"/>
                  </a:lnTo>
                  <a:lnTo>
                    <a:pt x="59" y="13"/>
                  </a:lnTo>
                  <a:lnTo>
                    <a:pt x="59" y="13"/>
                  </a:lnTo>
                  <a:lnTo>
                    <a:pt x="59" y="13"/>
                  </a:lnTo>
                  <a:lnTo>
                    <a:pt x="59" y="16"/>
                  </a:lnTo>
                  <a:lnTo>
                    <a:pt x="59" y="16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Freeform 973">
              <a:extLst/>
            </p:cNvPr>
            <p:cNvSpPr>
              <a:spLocks/>
            </p:cNvSpPr>
            <p:nvPr/>
          </p:nvSpPr>
          <p:spPr bwMode="auto">
            <a:xfrm>
              <a:off x="9491662" y="2393950"/>
              <a:ext cx="47625" cy="12700"/>
            </a:xfrm>
            <a:custGeom>
              <a:avLst/>
              <a:gdLst>
                <a:gd name="T0" fmla="*/ 58 w 59"/>
                <a:gd name="T1" fmla="*/ 17 h 17"/>
                <a:gd name="T2" fmla="*/ 58 w 59"/>
                <a:gd name="T3" fmla="*/ 17 h 17"/>
                <a:gd name="T4" fmla="*/ 58 w 59"/>
                <a:gd name="T5" fmla="*/ 17 h 17"/>
                <a:gd name="T6" fmla="*/ 58 w 59"/>
                <a:gd name="T7" fmla="*/ 17 h 17"/>
                <a:gd name="T8" fmla="*/ 2 w 59"/>
                <a:gd name="T9" fmla="*/ 6 h 17"/>
                <a:gd name="T10" fmla="*/ 2 w 59"/>
                <a:gd name="T11" fmla="*/ 6 h 17"/>
                <a:gd name="T12" fmla="*/ 0 w 59"/>
                <a:gd name="T13" fmla="*/ 4 h 17"/>
                <a:gd name="T14" fmla="*/ 0 w 59"/>
                <a:gd name="T15" fmla="*/ 2 h 17"/>
                <a:gd name="T16" fmla="*/ 0 w 59"/>
                <a:gd name="T17" fmla="*/ 2 h 17"/>
                <a:gd name="T18" fmla="*/ 0 w 59"/>
                <a:gd name="T19" fmla="*/ 0 h 17"/>
                <a:gd name="T20" fmla="*/ 2 w 59"/>
                <a:gd name="T21" fmla="*/ 0 h 17"/>
                <a:gd name="T22" fmla="*/ 2 w 59"/>
                <a:gd name="T23" fmla="*/ 0 h 17"/>
                <a:gd name="T24" fmla="*/ 58 w 59"/>
                <a:gd name="T25" fmla="*/ 9 h 17"/>
                <a:gd name="T26" fmla="*/ 58 w 59"/>
                <a:gd name="T27" fmla="*/ 9 h 17"/>
                <a:gd name="T28" fmla="*/ 59 w 59"/>
                <a:gd name="T29" fmla="*/ 11 h 17"/>
                <a:gd name="T30" fmla="*/ 59 w 59"/>
                <a:gd name="T31" fmla="*/ 13 h 17"/>
                <a:gd name="T32" fmla="*/ 59 w 59"/>
                <a:gd name="T33" fmla="*/ 13 h 17"/>
                <a:gd name="T34" fmla="*/ 58 w 59"/>
                <a:gd name="T35" fmla="*/ 17 h 17"/>
                <a:gd name="T36" fmla="*/ 58 w 59"/>
                <a:gd name="T3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17">
                  <a:moveTo>
                    <a:pt x="58" y="17"/>
                  </a:moveTo>
                  <a:lnTo>
                    <a:pt x="58" y="17"/>
                  </a:lnTo>
                  <a:lnTo>
                    <a:pt x="58" y="17"/>
                  </a:lnTo>
                  <a:lnTo>
                    <a:pt x="58" y="17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58" y="9"/>
                  </a:lnTo>
                  <a:lnTo>
                    <a:pt x="58" y="9"/>
                  </a:lnTo>
                  <a:lnTo>
                    <a:pt x="59" y="11"/>
                  </a:lnTo>
                  <a:lnTo>
                    <a:pt x="59" y="13"/>
                  </a:lnTo>
                  <a:lnTo>
                    <a:pt x="59" y="13"/>
                  </a:lnTo>
                  <a:lnTo>
                    <a:pt x="58" y="17"/>
                  </a:lnTo>
                  <a:lnTo>
                    <a:pt x="58" y="17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8" name="Freeform 974">
              <a:extLst/>
            </p:cNvPr>
            <p:cNvSpPr>
              <a:spLocks/>
            </p:cNvSpPr>
            <p:nvPr/>
          </p:nvSpPr>
          <p:spPr bwMode="auto">
            <a:xfrm>
              <a:off x="9486900" y="2311400"/>
              <a:ext cx="44450" cy="20638"/>
            </a:xfrm>
            <a:custGeom>
              <a:avLst/>
              <a:gdLst>
                <a:gd name="T0" fmla="*/ 54 w 56"/>
                <a:gd name="T1" fmla="*/ 5 h 25"/>
                <a:gd name="T2" fmla="*/ 54 w 56"/>
                <a:gd name="T3" fmla="*/ 5 h 25"/>
                <a:gd name="T4" fmla="*/ 3 w 56"/>
                <a:gd name="T5" fmla="*/ 25 h 25"/>
                <a:gd name="T6" fmla="*/ 3 w 56"/>
                <a:gd name="T7" fmla="*/ 25 h 25"/>
                <a:gd name="T8" fmla="*/ 2 w 56"/>
                <a:gd name="T9" fmla="*/ 25 h 25"/>
                <a:gd name="T10" fmla="*/ 0 w 56"/>
                <a:gd name="T11" fmla="*/ 23 h 25"/>
                <a:gd name="T12" fmla="*/ 0 w 56"/>
                <a:gd name="T13" fmla="*/ 23 h 25"/>
                <a:gd name="T14" fmla="*/ 0 w 56"/>
                <a:gd name="T15" fmla="*/ 20 h 25"/>
                <a:gd name="T16" fmla="*/ 2 w 56"/>
                <a:gd name="T17" fmla="*/ 20 h 25"/>
                <a:gd name="T18" fmla="*/ 2 w 56"/>
                <a:gd name="T19" fmla="*/ 20 h 25"/>
                <a:gd name="T20" fmla="*/ 52 w 56"/>
                <a:gd name="T21" fmla="*/ 0 h 25"/>
                <a:gd name="T22" fmla="*/ 52 w 56"/>
                <a:gd name="T23" fmla="*/ 0 h 25"/>
                <a:gd name="T24" fmla="*/ 54 w 56"/>
                <a:gd name="T25" fmla="*/ 0 h 25"/>
                <a:gd name="T26" fmla="*/ 56 w 56"/>
                <a:gd name="T27" fmla="*/ 2 h 25"/>
                <a:gd name="T28" fmla="*/ 56 w 56"/>
                <a:gd name="T29" fmla="*/ 2 h 25"/>
                <a:gd name="T30" fmla="*/ 56 w 56"/>
                <a:gd name="T31" fmla="*/ 4 h 25"/>
                <a:gd name="T32" fmla="*/ 54 w 56"/>
                <a:gd name="T33" fmla="*/ 5 h 25"/>
                <a:gd name="T34" fmla="*/ 54 w 56"/>
                <a:gd name="T35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25">
                  <a:moveTo>
                    <a:pt x="54" y="5"/>
                  </a:moveTo>
                  <a:lnTo>
                    <a:pt x="54" y="5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6" y="4"/>
                  </a:lnTo>
                  <a:lnTo>
                    <a:pt x="54" y="5"/>
                  </a:lnTo>
                  <a:lnTo>
                    <a:pt x="54" y="5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Freeform 975">
              <a:extLst/>
            </p:cNvPr>
            <p:cNvSpPr>
              <a:spLocks/>
            </p:cNvSpPr>
            <p:nvPr/>
          </p:nvSpPr>
          <p:spPr bwMode="auto">
            <a:xfrm>
              <a:off x="9202737" y="2414588"/>
              <a:ext cx="46038" cy="20638"/>
            </a:xfrm>
            <a:custGeom>
              <a:avLst/>
              <a:gdLst>
                <a:gd name="T0" fmla="*/ 56 w 58"/>
                <a:gd name="T1" fmla="*/ 6 h 26"/>
                <a:gd name="T2" fmla="*/ 56 w 58"/>
                <a:gd name="T3" fmla="*/ 6 h 26"/>
                <a:gd name="T4" fmla="*/ 4 w 58"/>
                <a:gd name="T5" fmla="*/ 26 h 26"/>
                <a:gd name="T6" fmla="*/ 4 w 58"/>
                <a:gd name="T7" fmla="*/ 26 h 26"/>
                <a:gd name="T8" fmla="*/ 2 w 58"/>
                <a:gd name="T9" fmla="*/ 26 h 26"/>
                <a:gd name="T10" fmla="*/ 0 w 58"/>
                <a:gd name="T11" fmla="*/ 24 h 26"/>
                <a:gd name="T12" fmla="*/ 0 w 58"/>
                <a:gd name="T13" fmla="*/ 24 h 26"/>
                <a:gd name="T14" fmla="*/ 0 w 58"/>
                <a:gd name="T15" fmla="*/ 22 h 26"/>
                <a:gd name="T16" fmla="*/ 2 w 58"/>
                <a:gd name="T17" fmla="*/ 20 h 26"/>
                <a:gd name="T18" fmla="*/ 2 w 58"/>
                <a:gd name="T19" fmla="*/ 20 h 26"/>
                <a:gd name="T20" fmla="*/ 54 w 58"/>
                <a:gd name="T21" fmla="*/ 0 h 26"/>
                <a:gd name="T22" fmla="*/ 54 w 58"/>
                <a:gd name="T23" fmla="*/ 0 h 26"/>
                <a:gd name="T24" fmla="*/ 56 w 58"/>
                <a:gd name="T25" fmla="*/ 0 h 26"/>
                <a:gd name="T26" fmla="*/ 58 w 58"/>
                <a:gd name="T27" fmla="*/ 2 h 26"/>
                <a:gd name="T28" fmla="*/ 58 w 58"/>
                <a:gd name="T29" fmla="*/ 2 h 26"/>
                <a:gd name="T30" fmla="*/ 58 w 58"/>
                <a:gd name="T31" fmla="*/ 4 h 26"/>
                <a:gd name="T32" fmla="*/ 56 w 58"/>
                <a:gd name="T33" fmla="*/ 6 h 26"/>
                <a:gd name="T34" fmla="*/ 56 w 58"/>
                <a:gd name="T3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26">
                  <a:moveTo>
                    <a:pt x="56" y="6"/>
                  </a:moveTo>
                  <a:lnTo>
                    <a:pt x="56" y="6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4"/>
                  </a:lnTo>
                  <a:lnTo>
                    <a:pt x="56" y="6"/>
                  </a:lnTo>
                  <a:lnTo>
                    <a:pt x="56" y="6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0" name="Freeform 976">
              <a:extLst/>
            </p:cNvPr>
            <p:cNvSpPr>
              <a:spLocks/>
            </p:cNvSpPr>
            <p:nvPr/>
          </p:nvSpPr>
          <p:spPr bwMode="auto">
            <a:xfrm>
              <a:off x="9448800" y="2239963"/>
              <a:ext cx="31750" cy="38100"/>
            </a:xfrm>
            <a:custGeom>
              <a:avLst/>
              <a:gdLst>
                <a:gd name="T0" fmla="*/ 4 w 42"/>
                <a:gd name="T1" fmla="*/ 49 h 49"/>
                <a:gd name="T2" fmla="*/ 4 w 42"/>
                <a:gd name="T3" fmla="*/ 49 h 49"/>
                <a:gd name="T4" fmla="*/ 2 w 42"/>
                <a:gd name="T5" fmla="*/ 49 h 49"/>
                <a:gd name="T6" fmla="*/ 2 w 42"/>
                <a:gd name="T7" fmla="*/ 49 h 49"/>
                <a:gd name="T8" fmla="*/ 0 w 42"/>
                <a:gd name="T9" fmla="*/ 45 h 49"/>
                <a:gd name="T10" fmla="*/ 0 w 42"/>
                <a:gd name="T11" fmla="*/ 43 h 49"/>
                <a:gd name="T12" fmla="*/ 0 w 42"/>
                <a:gd name="T13" fmla="*/ 43 h 49"/>
                <a:gd name="T14" fmla="*/ 36 w 42"/>
                <a:gd name="T15" fmla="*/ 2 h 49"/>
                <a:gd name="T16" fmla="*/ 36 w 42"/>
                <a:gd name="T17" fmla="*/ 2 h 49"/>
                <a:gd name="T18" fmla="*/ 38 w 42"/>
                <a:gd name="T19" fmla="*/ 0 h 49"/>
                <a:gd name="T20" fmla="*/ 40 w 42"/>
                <a:gd name="T21" fmla="*/ 0 h 49"/>
                <a:gd name="T22" fmla="*/ 40 w 42"/>
                <a:gd name="T23" fmla="*/ 0 h 49"/>
                <a:gd name="T24" fmla="*/ 42 w 42"/>
                <a:gd name="T25" fmla="*/ 4 h 49"/>
                <a:gd name="T26" fmla="*/ 40 w 42"/>
                <a:gd name="T27" fmla="*/ 6 h 49"/>
                <a:gd name="T28" fmla="*/ 40 w 42"/>
                <a:gd name="T29" fmla="*/ 6 h 49"/>
                <a:gd name="T30" fmla="*/ 6 w 42"/>
                <a:gd name="T31" fmla="*/ 47 h 49"/>
                <a:gd name="T32" fmla="*/ 6 w 42"/>
                <a:gd name="T33" fmla="*/ 47 h 49"/>
                <a:gd name="T34" fmla="*/ 4 w 42"/>
                <a:gd name="T35" fmla="*/ 49 h 49"/>
                <a:gd name="T36" fmla="*/ 4 w 42"/>
                <a:gd name="T37" fmla="*/ 49 h 49"/>
                <a:gd name="T38" fmla="*/ 4 w 42"/>
                <a:gd name="T3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49">
                  <a:moveTo>
                    <a:pt x="4" y="49"/>
                  </a:moveTo>
                  <a:lnTo>
                    <a:pt x="4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2" y="4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9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Freeform 977">
              <a:extLst/>
            </p:cNvPr>
            <p:cNvSpPr>
              <a:spLocks/>
            </p:cNvSpPr>
            <p:nvPr/>
          </p:nvSpPr>
          <p:spPr bwMode="auto">
            <a:xfrm>
              <a:off x="9253537" y="2470150"/>
              <a:ext cx="33338" cy="38100"/>
            </a:xfrm>
            <a:custGeom>
              <a:avLst/>
              <a:gdLst>
                <a:gd name="T0" fmla="*/ 3 w 41"/>
                <a:gd name="T1" fmla="*/ 46 h 46"/>
                <a:gd name="T2" fmla="*/ 3 w 41"/>
                <a:gd name="T3" fmla="*/ 46 h 46"/>
                <a:gd name="T4" fmla="*/ 3 w 41"/>
                <a:gd name="T5" fmla="*/ 46 h 46"/>
                <a:gd name="T6" fmla="*/ 2 w 41"/>
                <a:gd name="T7" fmla="*/ 46 h 46"/>
                <a:gd name="T8" fmla="*/ 2 w 41"/>
                <a:gd name="T9" fmla="*/ 46 h 46"/>
                <a:gd name="T10" fmla="*/ 0 w 41"/>
                <a:gd name="T11" fmla="*/ 45 h 46"/>
                <a:gd name="T12" fmla="*/ 2 w 41"/>
                <a:gd name="T13" fmla="*/ 43 h 46"/>
                <a:gd name="T14" fmla="*/ 2 w 41"/>
                <a:gd name="T15" fmla="*/ 43 h 46"/>
                <a:gd name="T16" fmla="*/ 36 w 41"/>
                <a:gd name="T17" fmla="*/ 0 h 46"/>
                <a:gd name="T18" fmla="*/ 36 w 41"/>
                <a:gd name="T19" fmla="*/ 0 h 46"/>
                <a:gd name="T20" fmla="*/ 38 w 41"/>
                <a:gd name="T21" fmla="*/ 0 h 46"/>
                <a:gd name="T22" fmla="*/ 39 w 41"/>
                <a:gd name="T23" fmla="*/ 0 h 46"/>
                <a:gd name="T24" fmla="*/ 39 w 41"/>
                <a:gd name="T25" fmla="*/ 0 h 46"/>
                <a:gd name="T26" fmla="*/ 41 w 41"/>
                <a:gd name="T27" fmla="*/ 1 h 46"/>
                <a:gd name="T28" fmla="*/ 39 w 41"/>
                <a:gd name="T29" fmla="*/ 3 h 46"/>
                <a:gd name="T30" fmla="*/ 39 w 41"/>
                <a:gd name="T31" fmla="*/ 3 h 46"/>
                <a:gd name="T32" fmla="*/ 5 w 41"/>
                <a:gd name="T33" fmla="*/ 46 h 46"/>
                <a:gd name="T34" fmla="*/ 5 w 41"/>
                <a:gd name="T35" fmla="*/ 46 h 46"/>
                <a:gd name="T36" fmla="*/ 3 w 41"/>
                <a:gd name="T37" fmla="*/ 46 h 46"/>
                <a:gd name="T38" fmla="*/ 3 w 41"/>
                <a:gd name="T3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46">
                  <a:moveTo>
                    <a:pt x="3" y="46"/>
                  </a:moveTo>
                  <a:lnTo>
                    <a:pt x="3" y="46"/>
                  </a:lnTo>
                  <a:lnTo>
                    <a:pt x="3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5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1" y="1"/>
                  </a:lnTo>
                  <a:lnTo>
                    <a:pt x="39" y="3"/>
                  </a:lnTo>
                  <a:lnTo>
                    <a:pt x="39" y="3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3" y="46"/>
                  </a:lnTo>
                  <a:lnTo>
                    <a:pt x="3" y="46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2" name="Freeform 978">
              <a:extLst/>
            </p:cNvPr>
            <p:cNvSpPr>
              <a:spLocks/>
            </p:cNvSpPr>
            <p:nvPr/>
          </p:nvSpPr>
          <p:spPr bwMode="auto">
            <a:xfrm>
              <a:off x="9388475" y="2201863"/>
              <a:ext cx="11113" cy="47625"/>
            </a:xfrm>
            <a:custGeom>
              <a:avLst/>
              <a:gdLst>
                <a:gd name="T0" fmla="*/ 3 w 14"/>
                <a:gd name="T1" fmla="*/ 59 h 59"/>
                <a:gd name="T2" fmla="*/ 2 w 14"/>
                <a:gd name="T3" fmla="*/ 59 h 59"/>
                <a:gd name="T4" fmla="*/ 2 w 14"/>
                <a:gd name="T5" fmla="*/ 59 h 59"/>
                <a:gd name="T6" fmla="*/ 0 w 14"/>
                <a:gd name="T7" fmla="*/ 57 h 59"/>
                <a:gd name="T8" fmla="*/ 0 w 14"/>
                <a:gd name="T9" fmla="*/ 57 h 59"/>
                <a:gd name="T10" fmla="*/ 0 w 14"/>
                <a:gd name="T11" fmla="*/ 57 h 59"/>
                <a:gd name="T12" fmla="*/ 9 w 14"/>
                <a:gd name="T13" fmla="*/ 1 h 59"/>
                <a:gd name="T14" fmla="*/ 9 w 14"/>
                <a:gd name="T15" fmla="*/ 1 h 59"/>
                <a:gd name="T16" fmla="*/ 9 w 14"/>
                <a:gd name="T17" fmla="*/ 0 h 59"/>
                <a:gd name="T18" fmla="*/ 12 w 14"/>
                <a:gd name="T19" fmla="*/ 0 h 59"/>
                <a:gd name="T20" fmla="*/ 12 w 14"/>
                <a:gd name="T21" fmla="*/ 0 h 59"/>
                <a:gd name="T22" fmla="*/ 14 w 14"/>
                <a:gd name="T23" fmla="*/ 0 h 59"/>
                <a:gd name="T24" fmla="*/ 14 w 14"/>
                <a:gd name="T25" fmla="*/ 1 h 59"/>
                <a:gd name="T26" fmla="*/ 14 w 14"/>
                <a:gd name="T27" fmla="*/ 1 h 59"/>
                <a:gd name="T28" fmla="*/ 3 w 14"/>
                <a:gd name="T29" fmla="*/ 57 h 59"/>
                <a:gd name="T30" fmla="*/ 3 w 14"/>
                <a:gd name="T31" fmla="*/ 57 h 59"/>
                <a:gd name="T32" fmla="*/ 3 w 14"/>
                <a:gd name="T33" fmla="*/ 57 h 59"/>
                <a:gd name="T34" fmla="*/ 3 w 14"/>
                <a:gd name="T35" fmla="*/ 59 h 59"/>
                <a:gd name="T36" fmla="*/ 3 w 14"/>
                <a:gd name="T3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" h="59">
                  <a:moveTo>
                    <a:pt x="3" y="59"/>
                  </a:moveTo>
                  <a:lnTo>
                    <a:pt x="2" y="59"/>
                  </a:lnTo>
                  <a:lnTo>
                    <a:pt x="2" y="59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3" y="59"/>
                  </a:lnTo>
                  <a:lnTo>
                    <a:pt x="3" y="59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3" name="Freeform 979">
              <a:extLst/>
            </p:cNvPr>
            <p:cNvSpPr>
              <a:spLocks/>
            </p:cNvSpPr>
            <p:nvPr/>
          </p:nvSpPr>
          <p:spPr bwMode="auto">
            <a:xfrm>
              <a:off x="9336087" y="2498725"/>
              <a:ext cx="11113" cy="47625"/>
            </a:xfrm>
            <a:custGeom>
              <a:avLst/>
              <a:gdLst>
                <a:gd name="T0" fmla="*/ 4 w 15"/>
                <a:gd name="T1" fmla="*/ 57 h 59"/>
                <a:gd name="T2" fmla="*/ 4 w 15"/>
                <a:gd name="T3" fmla="*/ 57 h 59"/>
                <a:gd name="T4" fmla="*/ 4 w 15"/>
                <a:gd name="T5" fmla="*/ 59 h 59"/>
                <a:gd name="T6" fmla="*/ 2 w 15"/>
                <a:gd name="T7" fmla="*/ 57 h 59"/>
                <a:gd name="T8" fmla="*/ 2 w 15"/>
                <a:gd name="T9" fmla="*/ 57 h 59"/>
                <a:gd name="T10" fmla="*/ 0 w 15"/>
                <a:gd name="T11" fmla="*/ 57 h 59"/>
                <a:gd name="T12" fmla="*/ 0 w 15"/>
                <a:gd name="T13" fmla="*/ 55 h 59"/>
                <a:gd name="T14" fmla="*/ 0 w 15"/>
                <a:gd name="T15" fmla="*/ 55 h 59"/>
                <a:gd name="T16" fmla="*/ 9 w 15"/>
                <a:gd name="T17" fmla="*/ 1 h 59"/>
                <a:gd name="T18" fmla="*/ 9 w 15"/>
                <a:gd name="T19" fmla="*/ 1 h 59"/>
                <a:gd name="T20" fmla="*/ 11 w 15"/>
                <a:gd name="T21" fmla="*/ 0 h 59"/>
                <a:gd name="T22" fmla="*/ 13 w 15"/>
                <a:gd name="T23" fmla="*/ 0 h 59"/>
                <a:gd name="T24" fmla="*/ 13 w 15"/>
                <a:gd name="T25" fmla="*/ 0 h 59"/>
                <a:gd name="T26" fmla="*/ 15 w 15"/>
                <a:gd name="T27" fmla="*/ 0 h 59"/>
                <a:gd name="T28" fmla="*/ 15 w 15"/>
                <a:gd name="T29" fmla="*/ 1 h 59"/>
                <a:gd name="T30" fmla="*/ 15 w 15"/>
                <a:gd name="T31" fmla="*/ 1 h 59"/>
                <a:gd name="T32" fmla="*/ 6 w 15"/>
                <a:gd name="T33" fmla="*/ 57 h 59"/>
                <a:gd name="T34" fmla="*/ 6 w 15"/>
                <a:gd name="T35" fmla="*/ 57 h 59"/>
                <a:gd name="T36" fmla="*/ 4 w 15"/>
                <a:gd name="T37" fmla="*/ 57 h 59"/>
                <a:gd name="T38" fmla="*/ 4 w 15"/>
                <a:gd name="T39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59">
                  <a:moveTo>
                    <a:pt x="4" y="57"/>
                  </a:moveTo>
                  <a:lnTo>
                    <a:pt x="4" y="57"/>
                  </a:lnTo>
                  <a:lnTo>
                    <a:pt x="4" y="59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9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6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4" name="Freeform 980">
              <a:extLst/>
            </p:cNvPr>
            <p:cNvSpPr>
              <a:spLocks/>
            </p:cNvSpPr>
            <p:nvPr/>
          </p:nvSpPr>
          <p:spPr bwMode="auto">
            <a:xfrm>
              <a:off x="9342437" y="2209800"/>
              <a:ext cx="103188" cy="187325"/>
            </a:xfrm>
            <a:custGeom>
              <a:avLst/>
              <a:gdLst>
                <a:gd name="T0" fmla="*/ 54 w 130"/>
                <a:gd name="T1" fmla="*/ 187 h 237"/>
                <a:gd name="T2" fmla="*/ 54 w 130"/>
                <a:gd name="T3" fmla="*/ 187 h 237"/>
                <a:gd name="T4" fmla="*/ 130 w 130"/>
                <a:gd name="T5" fmla="*/ 5 h 237"/>
                <a:gd name="T6" fmla="*/ 130 w 130"/>
                <a:gd name="T7" fmla="*/ 5 h 237"/>
                <a:gd name="T8" fmla="*/ 121 w 130"/>
                <a:gd name="T9" fmla="*/ 0 h 237"/>
                <a:gd name="T10" fmla="*/ 121 w 130"/>
                <a:gd name="T11" fmla="*/ 0 h 237"/>
                <a:gd name="T12" fmla="*/ 29 w 130"/>
                <a:gd name="T13" fmla="*/ 174 h 237"/>
                <a:gd name="T14" fmla="*/ 29 w 130"/>
                <a:gd name="T15" fmla="*/ 174 h 237"/>
                <a:gd name="T16" fmla="*/ 20 w 130"/>
                <a:gd name="T17" fmla="*/ 176 h 237"/>
                <a:gd name="T18" fmla="*/ 13 w 130"/>
                <a:gd name="T19" fmla="*/ 179 h 237"/>
                <a:gd name="T20" fmla="*/ 7 w 130"/>
                <a:gd name="T21" fmla="*/ 185 h 237"/>
                <a:gd name="T22" fmla="*/ 2 w 130"/>
                <a:gd name="T23" fmla="*/ 192 h 237"/>
                <a:gd name="T24" fmla="*/ 2 w 130"/>
                <a:gd name="T25" fmla="*/ 192 h 237"/>
                <a:gd name="T26" fmla="*/ 0 w 130"/>
                <a:gd name="T27" fmla="*/ 199 h 237"/>
                <a:gd name="T28" fmla="*/ 0 w 130"/>
                <a:gd name="T29" fmla="*/ 205 h 237"/>
                <a:gd name="T30" fmla="*/ 0 w 130"/>
                <a:gd name="T31" fmla="*/ 210 h 237"/>
                <a:gd name="T32" fmla="*/ 2 w 130"/>
                <a:gd name="T33" fmla="*/ 217 h 237"/>
                <a:gd name="T34" fmla="*/ 4 w 130"/>
                <a:gd name="T35" fmla="*/ 222 h 237"/>
                <a:gd name="T36" fmla="*/ 7 w 130"/>
                <a:gd name="T37" fmla="*/ 226 h 237"/>
                <a:gd name="T38" fmla="*/ 11 w 130"/>
                <a:gd name="T39" fmla="*/ 231 h 237"/>
                <a:gd name="T40" fmla="*/ 16 w 130"/>
                <a:gd name="T41" fmla="*/ 233 h 237"/>
                <a:gd name="T42" fmla="*/ 16 w 130"/>
                <a:gd name="T43" fmla="*/ 233 h 237"/>
                <a:gd name="T44" fmla="*/ 24 w 130"/>
                <a:gd name="T45" fmla="*/ 235 h 237"/>
                <a:gd name="T46" fmla="*/ 29 w 130"/>
                <a:gd name="T47" fmla="*/ 237 h 237"/>
                <a:gd name="T48" fmla="*/ 36 w 130"/>
                <a:gd name="T49" fmla="*/ 237 h 237"/>
                <a:gd name="T50" fmla="*/ 42 w 130"/>
                <a:gd name="T51" fmla="*/ 235 h 237"/>
                <a:gd name="T52" fmla="*/ 47 w 130"/>
                <a:gd name="T53" fmla="*/ 231 h 237"/>
                <a:gd name="T54" fmla="*/ 51 w 130"/>
                <a:gd name="T55" fmla="*/ 228 h 237"/>
                <a:gd name="T56" fmla="*/ 56 w 130"/>
                <a:gd name="T57" fmla="*/ 224 h 237"/>
                <a:gd name="T58" fmla="*/ 58 w 130"/>
                <a:gd name="T59" fmla="*/ 219 h 237"/>
                <a:gd name="T60" fmla="*/ 58 w 130"/>
                <a:gd name="T61" fmla="*/ 219 h 237"/>
                <a:gd name="T62" fmla="*/ 61 w 130"/>
                <a:gd name="T63" fmla="*/ 210 h 237"/>
                <a:gd name="T64" fmla="*/ 61 w 130"/>
                <a:gd name="T65" fmla="*/ 203 h 237"/>
                <a:gd name="T66" fmla="*/ 60 w 130"/>
                <a:gd name="T67" fmla="*/ 194 h 237"/>
                <a:gd name="T68" fmla="*/ 54 w 130"/>
                <a:gd name="T69" fmla="*/ 187 h 237"/>
                <a:gd name="T70" fmla="*/ 54 w 130"/>
                <a:gd name="T71" fmla="*/ 18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0" h="237">
                  <a:moveTo>
                    <a:pt x="54" y="187"/>
                  </a:moveTo>
                  <a:lnTo>
                    <a:pt x="54" y="187"/>
                  </a:lnTo>
                  <a:lnTo>
                    <a:pt x="130" y="5"/>
                  </a:lnTo>
                  <a:lnTo>
                    <a:pt x="130" y="5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0" y="176"/>
                  </a:lnTo>
                  <a:lnTo>
                    <a:pt x="13" y="179"/>
                  </a:lnTo>
                  <a:lnTo>
                    <a:pt x="7" y="185"/>
                  </a:lnTo>
                  <a:lnTo>
                    <a:pt x="2" y="192"/>
                  </a:lnTo>
                  <a:lnTo>
                    <a:pt x="2" y="192"/>
                  </a:lnTo>
                  <a:lnTo>
                    <a:pt x="0" y="199"/>
                  </a:lnTo>
                  <a:lnTo>
                    <a:pt x="0" y="205"/>
                  </a:lnTo>
                  <a:lnTo>
                    <a:pt x="0" y="210"/>
                  </a:lnTo>
                  <a:lnTo>
                    <a:pt x="2" y="217"/>
                  </a:lnTo>
                  <a:lnTo>
                    <a:pt x="4" y="222"/>
                  </a:lnTo>
                  <a:lnTo>
                    <a:pt x="7" y="226"/>
                  </a:lnTo>
                  <a:lnTo>
                    <a:pt x="11" y="231"/>
                  </a:lnTo>
                  <a:lnTo>
                    <a:pt x="16" y="233"/>
                  </a:lnTo>
                  <a:lnTo>
                    <a:pt x="16" y="233"/>
                  </a:lnTo>
                  <a:lnTo>
                    <a:pt x="24" y="235"/>
                  </a:lnTo>
                  <a:lnTo>
                    <a:pt x="29" y="237"/>
                  </a:lnTo>
                  <a:lnTo>
                    <a:pt x="36" y="237"/>
                  </a:lnTo>
                  <a:lnTo>
                    <a:pt x="42" y="235"/>
                  </a:lnTo>
                  <a:lnTo>
                    <a:pt x="47" y="231"/>
                  </a:lnTo>
                  <a:lnTo>
                    <a:pt x="51" y="228"/>
                  </a:lnTo>
                  <a:lnTo>
                    <a:pt x="56" y="224"/>
                  </a:lnTo>
                  <a:lnTo>
                    <a:pt x="58" y="219"/>
                  </a:lnTo>
                  <a:lnTo>
                    <a:pt x="58" y="219"/>
                  </a:lnTo>
                  <a:lnTo>
                    <a:pt x="61" y="210"/>
                  </a:lnTo>
                  <a:lnTo>
                    <a:pt x="61" y="203"/>
                  </a:lnTo>
                  <a:lnTo>
                    <a:pt x="60" y="194"/>
                  </a:lnTo>
                  <a:lnTo>
                    <a:pt x="54" y="187"/>
                  </a:lnTo>
                  <a:lnTo>
                    <a:pt x="54" y="187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75" name="Rectangle 8">
            <a:extLst/>
          </p:cNvPr>
          <p:cNvSpPr/>
          <p:nvPr/>
        </p:nvSpPr>
        <p:spPr>
          <a:xfrm>
            <a:off x="-36166" y="6422169"/>
            <a:ext cx="7639233" cy="527759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Diogenes Polanco</a:t>
            </a:r>
          </a:p>
        </p:txBody>
      </p:sp>
    </p:spTree>
    <p:extLst>
      <p:ext uri="{BB962C8B-B14F-4D97-AF65-F5344CB8AC3E}">
        <p14:creationId xmlns:p14="http://schemas.microsoft.com/office/powerpoint/2010/main" val="45434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03" y="365125"/>
            <a:ext cx="1087689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419" b="1" dirty="0">
                <a:solidFill>
                  <a:schemeClr val="bg1"/>
                </a:solidFill>
                <a:latin typeface="Trebuchet MS" panose="020B0603020202020204" pitchFamily="34" charset="0"/>
              </a:rPr>
              <a:t>Creando un SPA con Angular y ASP.NET Core</a:t>
            </a:r>
            <a:br>
              <a:rPr lang="es-419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D0FF2C2-79AE-4648-A58F-1F06784DF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03" y="2081498"/>
            <a:ext cx="11882224" cy="1620798"/>
          </a:xfrm>
        </p:spPr>
        <p:txBody>
          <a:bodyPr>
            <a:normAutofit/>
          </a:bodyPr>
          <a:lstStyle/>
          <a:p>
            <a:r>
              <a:rPr lang="en-US" sz="3600" dirty="0" err="1"/>
              <a:t>dotnet</a:t>
            </a:r>
            <a:r>
              <a:rPr lang="en-US" sz="3600" dirty="0"/>
              <a:t> new –l</a:t>
            </a:r>
          </a:p>
          <a:p>
            <a:r>
              <a:rPr lang="en-US" sz="3600" dirty="0" err="1"/>
              <a:t>dotnet</a:t>
            </a:r>
            <a:r>
              <a:rPr lang="en-US" sz="3600" dirty="0"/>
              <a:t> new angular</a:t>
            </a:r>
          </a:p>
        </p:txBody>
      </p:sp>
      <p:pic>
        <p:nvPicPr>
          <p:cNvPr id="8" name="Picture 66">
            <a:extLst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262" y="2007705"/>
            <a:ext cx="3625192" cy="3741508"/>
          </a:xfrm>
          <a:prstGeom prst="rect">
            <a:avLst/>
          </a:prstGeom>
        </p:spPr>
      </p:pic>
      <p:sp>
        <p:nvSpPr>
          <p:cNvPr id="9" name="Rectangle 8">
            <a:extLst/>
          </p:cNvPr>
          <p:cNvSpPr/>
          <p:nvPr/>
        </p:nvSpPr>
        <p:spPr>
          <a:xfrm>
            <a:off x="-36166" y="6422169"/>
            <a:ext cx="7639233" cy="527759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Diogenes Polanco</a:t>
            </a:r>
          </a:p>
        </p:txBody>
      </p:sp>
    </p:spTree>
    <p:extLst>
      <p:ext uri="{BB962C8B-B14F-4D97-AF65-F5344CB8AC3E}">
        <p14:creationId xmlns:p14="http://schemas.microsoft.com/office/powerpoint/2010/main" val="27248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Desarrollando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Componentes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y </a:t>
            </a:r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Servicios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D0FF2C2-79AE-4648-A58F-1F06784DF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62" y="3060533"/>
            <a:ext cx="7278326" cy="1620798"/>
          </a:xfrm>
        </p:spPr>
        <p:txBody>
          <a:bodyPr>
            <a:normAutofit/>
          </a:bodyPr>
          <a:lstStyle/>
          <a:p>
            <a:r>
              <a:rPr lang="en-US" sz="3600" dirty="0" err="1"/>
              <a:t>Instala</a:t>
            </a:r>
            <a:r>
              <a:rPr lang="en-US" sz="3600" dirty="0"/>
              <a:t> y </a:t>
            </a:r>
            <a:r>
              <a:rPr lang="en-US" sz="3600" dirty="0" err="1"/>
              <a:t>usa</a:t>
            </a:r>
            <a:r>
              <a:rPr lang="en-US" sz="3600" dirty="0"/>
              <a:t> Angular 2 Snippet Pack  </a:t>
            </a:r>
            <a:endParaRPr lang="en-US"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76C328-9E15-4D04-840E-E0BF82F63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8955" y="2264576"/>
            <a:ext cx="2535398" cy="3294822"/>
          </a:xfrm>
          <a:prstGeom prst="rect">
            <a:avLst/>
          </a:prstGeom>
        </p:spPr>
      </p:pic>
      <p:sp>
        <p:nvSpPr>
          <p:cNvPr id="7" name="Rectangle 8">
            <a:extLst/>
          </p:cNvPr>
          <p:cNvSpPr/>
          <p:nvPr/>
        </p:nvSpPr>
        <p:spPr>
          <a:xfrm>
            <a:off x="-36166" y="6422169"/>
            <a:ext cx="7639233" cy="527759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Diogenes Polanco</a:t>
            </a:r>
          </a:p>
        </p:txBody>
      </p:sp>
    </p:spTree>
    <p:extLst>
      <p:ext uri="{BB962C8B-B14F-4D97-AF65-F5344CB8AC3E}">
        <p14:creationId xmlns:p14="http://schemas.microsoft.com/office/powerpoint/2010/main" val="265625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B35F50CC994B40B086EABF3C1A50BF" ma:contentTypeVersion="3" ma:contentTypeDescription="Create a new document." ma:contentTypeScope="" ma:versionID="7de5003205059ce869196002469dfcc8">
  <xsd:schema xmlns:xsd="http://www.w3.org/2001/XMLSchema" xmlns:xs="http://www.w3.org/2001/XMLSchema" xmlns:p="http://schemas.microsoft.com/office/2006/metadata/properties" xmlns:ns2="9a66d7d3-e3f4-498f-81bd-508c931af228" targetNamespace="http://schemas.microsoft.com/office/2006/metadata/properties" ma:root="true" ma:fieldsID="b1ceb0ef9e8f2b51b98a872ac9da5dd0" ns2:_="">
    <xsd:import namespace="9a66d7d3-e3f4-498f-81bd-508c931af2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6d7d3-e3f4-498f-81bd-508c931af2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a66d7d3-e3f4-498f-81bd-508c931af228">
      <UserInfo>
        <DisplayName>Rene Gonzalez</DisplayName>
        <AccountId>20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2604531-CC24-42B0-BFE7-BE47005E67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BB7B15-1615-463B-9D40-72A816EE17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66d7d3-e3f4-498f-81bd-508c931af2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B74A65-21A6-4C9B-988B-1AA5565569E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a66d7d3-e3f4-498f-81bd-508c931af22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361</Words>
  <Application>Microsoft Office PowerPoint</Application>
  <PresentationFormat>Widescreen</PresentationFormat>
  <Paragraphs>73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Segoe UI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Agenda</vt:lpstr>
      <vt:lpstr>Herramientas para usar angular en vs2017  </vt:lpstr>
      <vt:lpstr>Aplicaciones de una sola página (SPAs)  </vt:lpstr>
      <vt:lpstr>Demostraciones</vt:lpstr>
      <vt:lpstr>Instalando plantillas de SPA</vt:lpstr>
      <vt:lpstr>Creando un SPA con Angular y ASP.NET Core </vt:lpstr>
      <vt:lpstr>Desarrollando Componentes y Servicios </vt:lpstr>
      <vt:lpstr>Despliegue a Azure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Evelin Guerra Pamplona</dc:creator>
  <cp:lastModifiedBy> </cp:lastModifiedBy>
  <cp:revision>63</cp:revision>
  <dcterms:created xsi:type="dcterms:W3CDTF">2016-07-06T01:38:20Z</dcterms:created>
  <dcterms:modified xsi:type="dcterms:W3CDTF">2017-05-19T14:25:35Z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0x01010089B35F50CC994B40B086EABF3C1A50BF</vt:lpwstr>
  </property>
</Properties>
</file>