
<file path=[Content_Types].xml><?xml version="1.0" encoding="utf-8"?>
<Types xmlns="http://schemas.openxmlformats.org/package/2006/content-types">
  <Default Extension="png" ContentType="image/png"/>
  <Default Extension="png&amp;ehk=y0lL" ContentType="image/png"/>
  <Default Extension="jpeg" ContentType="image/jpeg"/>
  <Default Extension="png&amp;ehk=IkgXTpYhjP3b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44D2E-EB95-467D-87DC-24E6EDF16C7F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B1175-E2B2-46AE-82DF-43B0F48257FE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1306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err="1"/>
              <a:t>Projete</a:t>
            </a:r>
            <a:r>
              <a:rPr lang="es-DO" dirty="0"/>
              <a:t> </a:t>
            </a:r>
            <a:r>
              <a:rPr lang="es-DO" dirty="0" err="1"/>
              <a:t>templastes</a:t>
            </a:r>
            <a:endParaRPr lang="es-DO" dirty="0"/>
          </a:p>
          <a:p>
            <a:r>
              <a:rPr lang="es-DO" dirty="0"/>
              <a:t>Controles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793C-E56B-47A2-8233-E1EE3F57AAC8}" type="slidenum">
              <a:rPr lang="es-DO" smtClean="0"/>
              <a:t>15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686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err="1"/>
              <a:t>Projete</a:t>
            </a:r>
            <a:r>
              <a:rPr lang="es-DO" dirty="0"/>
              <a:t> </a:t>
            </a:r>
            <a:r>
              <a:rPr lang="es-DO" dirty="0" err="1"/>
              <a:t>templastes</a:t>
            </a:r>
            <a:endParaRPr lang="es-DO" dirty="0"/>
          </a:p>
          <a:p>
            <a:r>
              <a:rPr lang="es-DO" dirty="0"/>
              <a:t>Controles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793C-E56B-47A2-8233-E1EE3F57AAC8}" type="slidenum">
              <a:rPr lang="es-DO" smtClean="0"/>
              <a:t>16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0290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272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128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8964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1325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4401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918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101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7947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542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0690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4466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4F11-A950-42B5-A583-27B7B3640898}" type="datetimeFigureOut">
              <a:rPr lang="es-DO" smtClean="0"/>
              <a:t>19/5/2017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2056-F565-4CE8-BAB9-05F54B3DAC8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283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&amp;ehk=IkgXTpYhjP3b"/><Relationship Id="rId4" Type="http://schemas.openxmlformats.org/officeDocument/2006/relationships/image" Target="../media/image8.png&amp;ehk=y0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t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83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sz="7200" b="1" dirty="0" err="1">
                <a:latin typeface="Trebuchet MS" panose="020B0603020202020204" pitchFamily="34" charset="0"/>
              </a:rPr>
              <a:t>Javascript</a:t>
            </a:r>
            <a:endParaRPr lang="es-DO" sz="7200" dirty="0"/>
          </a:p>
        </p:txBody>
      </p:sp>
    </p:spTree>
    <p:extLst>
      <p:ext uri="{BB962C8B-B14F-4D97-AF65-F5344CB8AC3E}">
        <p14:creationId xmlns:p14="http://schemas.microsoft.com/office/powerpoint/2010/main" val="249891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Javascript</a:t>
            </a:r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sz="3200" dirty="0"/>
              <a:t>No </a:t>
            </a:r>
            <a:r>
              <a:rPr lang="es-DO" sz="4400" dirty="0"/>
              <a:t>resistirse</a:t>
            </a:r>
            <a:r>
              <a:rPr lang="es-DO" sz="3200" dirty="0"/>
              <a:t>… </a:t>
            </a:r>
            <a:r>
              <a:rPr lang="es-DO" sz="3600" i="1" dirty="0"/>
              <a:t>adaptarse y customizar</a:t>
            </a:r>
            <a:r>
              <a:rPr lang="es-D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24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Javascript</a:t>
            </a:r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06301"/>
            <a:ext cx="10515600" cy="4412702"/>
          </a:xfrm>
        </p:spPr>
        <p:txBody>
          <a:bodyPr/>
          <a:lstStyle/>
          <a:p>
            <a:r>
              <a:rPr lang="es-DO" dirty="0" err="1"/>
              <a:t>Librerias</a:t>
            </a:r>
            <a:r>
              <a:rPr lang="es-DO" dirty="0"/>
              <a:t> </a:t>
            </a:r>
            <a:r>
              <a:rPr lang="es-DO" dirty="0" err="1"/>
              <a:t>Javascript</a:t>
            </a:r>
            <a:r>
              <a:rPr lang="es-DO" dirty="0"/>
              <a:t> Core</a:t>
            </a:r>
          </a:p>
          <a:p>
            <a:pPr lvl="1"/>
            <a:r>
              <a:rPr lang="es-DO" dirty="0"/>
              <a:t>Angular | </a:t>
            </a:r>
            <a:r>
              <a:rPr lang="es-DO" dirty="0" err="1"/>
              <a:t>React</a:t>
            </a:r>
            <a:r>
              <a:rPr lang="es-DO" dirty="0"/>
              <a:t> | </a:t>
            </a:r>
            <a:r>
              <a:rPr lang="es-DO" dirty="0" err="1"/>
              <a:t>Ember</a:t>
            </a:r>
            <a:r>
              <a:rPr lang="es-DO" dirty="0"/>
              <a:t> | </a:t>
            </a:r>
            <a:r>
              <a:rPr lang="es-DO" dirty="0" err="1"/>
              <a:t>Backbone</a:t>
            </a:r>
            <a:r>
              <a:rPr lang="es-DO" dirty="0"/>
              <a:t> | </a:t>
            </a:r>
            <a:r>
              <a:rPr lang="es-DO" dirty="0" err="1"/>
              <a:t>Knockout</a:t>
            </a:r>
            <a:r>
              <a:rPr lang="es-DO" dirty="0"/>
              <a:t> |Aurelia</a:t>
            </a:r>
          </a:p>
          <a:p>
            <a:r>
              <a:rPr lang="es-DO" dirty="0" err="1"/>
              <a:t>Librarias</a:t>
            </a:r>
            <a:r>
              <a:rPr lang="es-DO" dirty="0"/>
              <a:t> de UI populares</a:t>
            </a:r>
          </a:p>
          <a:p>
            <a:pPr lvl="1"/>
            <a:r>
              <a:rPr lang="es-DO" dirty="0"/>
              <a:t>Kendo UI | </a:t>
            </a:r>
            <a:r>
              <a:rPr lang="es-DO" dirty="0" err="1"/>
              <a:t>Bootstrap</a:t>
            </a:r>
            <a:r>
              <a:rPr lang="es-DO" dirty="0"/>
              <a:t> |</a:t>
            </a:r>
            <a:r>
              <a:rPr lang="es-DO" dirty="0" err="1"/>
              <a:t>Jquery</a:t>
            </a:r>
            <a:endParaRPr lang="es-DO" dirty="0"/>
          </a:p>
          <a:p>
            <a:r>
              <a:rPr lang="es-DO" dirty="0"/>
              <a:t>Cross-</a:t>
            </a:r>
            <a:r>
              <a:rPr lang="es-DO" dirty="0" err="1"/>
              <a:t>platform</a:t>
            </a:r>
            <a:r>
              <a:rPr lang="es-DO" dirty="0"/>
              <a:t> </a:t>
            </a:r>
            <a:r>
              <a:rPr lang="es-DO" dirty="0" err="1"/>
              <a:t>tooling</a:t>
            </a:r>
            <a:r>
              <a:rPr lang="es-DO" dirty="0"/>
              <a:t> | CLI | </a:t>
            </a:r>
            <a:r>
              <a:rPr lang="es-DO" dirty="0" err="1"/>
              <a:t>IDEs</a:t>
            </a:r>
            <a:endParaRPr lang="es-DO" dirty="0"/>
          </a:p>
          <a:p>
            <a:r>
              <a:rPr lang="es-DO" dirty="0"/>
              <a:t>Administración de paquetes</a:t>
            </a:r>
          </a:p>
          <a:p>
            <a:pPr lvl="1"/>
            <a:r>
              <a:rPr lang="es-DO" dirty="0" err="1"/>
              <a:t>NuGet</a:t>
            </a:r>
            <a:r>
              <a:rPr lang="es-DO" dirty="0"/>
              <a:t> | NPM | </a:t>
            </a:r>
            <a:r>
              <a:rPr lang="es-DO" dirty="0" err="1"/>
              <a:t>Bower</a:t>
            </a:r>
            <a:r>
              <a:rPr lang="es-DO" dirty="0"/>
              <a:t> | </a:t>
            </a:r>
            <a:r>
              <a:rPr lang="es-DO" dirty="0" err="1"/>
              <a:t>WebPack</a:t>
            </a:r>
            <a:endParaRPr lang="es-DO" dirty="0"/>
          </a:p>
          <a:p>
            <a:r>
              <a:rPr lang="es-DO" dirty="0"/>
              <a:t>Build/</a:t>
            </a:r>
            <a:r>
              <a:rPr lang="es-DO" dirty="0" err="1"/>
              <a:t>Deployment</a:t>
            </a:r>
            <a:r>
              <a:rPr lang="es-DO" dirty="0"/>
              <a:t> </a:t>
            </a:r>
            <a:r>
              <a:rPr lang="es-DO" dirty="0" err="1"/>
              <a:t>Automation</a:t>
            </a:r>
            <a:r>
              <a:rPr lang="es-DO" dirty="0"/>
              <a:t> </a:t>
            </a:r>
            <a:r>
              <a:rPr lang="es-DO" dirty="0" err="1"/>
              <a:t>options</a:t>
            </a:r>
            <a:r>
              <a:rPr lang="es-DO" dirty="0"/>
              <a:t> | </a:t>
            </a:r>
            <a:r>
              <a:rPr lang="es-DO" dirty="0" err="1"/>
              <a:t>transpilers</a:t>
            </a:r>
            <a:endParaRPr lang="es-DO" dirty="0"/>
          </a:p>
          <a:p>
            <a:pPr lvl="1"/>
            <a:r>
              <a:rPr lang="es-DO" dirty="0" err="1"/>
              <a:t>Grunt</a:t>
            </a:r>
            <a:r>
              <a:rPr lang="es-DO" dirty="0"/>
              <a:t> | </a:t>
            </a:r>
            <a:r>
              <a:rPr lang="es-DO" dirty="0" err="1"/>
              <a:t>Gulp</a:t>
            </a:r>
            <a:r>
              <a:rPr lang="es-DO" dirty="0"/>
              <a:t> | </a:t>
            </a:r>
            <a:r>
              <a:rPr lang="es-DO" dirty="0" err="1"/>
              <a:t>MSBuild</a:t>
            </a:r>
            <a:r>
              <a:rPr lang="es-DO" dirty="0"/>
              <a:t> | Babel</a:t>
            </a:r>
          </a:p>
        </p:txBody>
      </p:sp>
    </p:spTree>
    <p:extLst>
      <p:ext uri="{BB962C8B-B14F-4D97-AF65-F5344CB8AC3E}">
        <p14:creationId xmlns:p14="http://schemas.microsoft.com/office/powerpoint/2010/main" val="42034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06301"/>
            <a:ext cx="10515600" cy="4412702"/>
          </a:xfrm>
        </p:spPr>
        <p:txBody>
          <a:bodyPr/>
          <a:lstStyle/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r>
              <a:rPr lang="es-DO" sz="3600" dirty="0"/>
              <a:t>Que puede hace visual </a:t>
            </a:r>
            <a:r>
              <a:rPr lang="es-DO" sz="3600" dirty="0" err="1"/>
              <a:t>studio</a:t>
            </a:r>
            <a:r>
              <a:rPr lang="es-DO" sz="3600" dirty="0"/>
              <a:t> por nosotros?</a:t>
            </a:r>
          </a:p>
        </p:txBody>
      </p:sp>
    </p:spTree>
    <p:extLst>
      <p:ext uri="{BB962C8B-B14F-4D97-AF65-F5344CB8AC3E}">
        <p14:creationId xmlns:p14="http://schemas.microsoft.com/office/powerpoint/2010/main" val="237377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No solo el visual </a:t>
            </a:r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studio</a:t>
            </a:r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 del abuelo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30" y="1830828"/>
            <a:ext cx="1412502" cy="14610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9" y="3431980"/>
            <a:ext cx="1283745" cy="1283745"/>
          </a:xfrm>
          <a:prstGeom prst="rect">
            <a:avLst/>
          </a:prstGeom>
        </p:spPr>
      </p:pic>
      <p:pic>
        <p:nvPicPr>
          <p:cNvPr id="1026" name="Picture 2" descr="Resultado de imagen para visual studio for mac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7" y="4817851"/>
            <a:ext cx="2228368" cy="16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597972" y="1949226"/>
            <a:ext cx="8755828" cy="441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DO" dirty="0"/>
          </a:p>
          <a:p>
            <a:r>
              <a:rPr lang="es-DO" dirty="0"/>
              <a:t>Visual Studio</a:t>
            </a:r>
          </a:p>
          <a:p>
            <a:endParaRPr lang="es-DO" dirty="0"/>
          </a:p>
          <a:p>
            <a:endParaRPr lang="es-DO" dirty="0"/>
          </a:p>
          <a:p>
            <a:r>
              <a:rPr lang="es-DO" dirty="0"/>
              <a:t>Visual Studio Code</a:t>
            </a:r>
          </a:p>
          <a:p>
            <a:endParaRPr lang="es-DO" dirty="0"/>
          </a:p>
          <a:p>
            <a:endParaRPr lang="es-DO" dirty="0"/>
          </a:p>
          <a:p>
            <a:r>
              <a:rPr lang="es-DO" dirty="0"/>
              <a:t>Visual Studio </a:t>
            </a:r>
            <a:r>
              <a:rPr lang="es-DO" dirty="0" err="1"/>
              <a:t>for</a:t>
            </a:r>
            <a:r>
              <a:rPr lang="es-DO" dirty="0"/>
              <a:t> Mac</a:t>
            </a:r>
          </a:p>
        </p:txBody>
      </p:sp>
    </p:spTree>
    <p:extLst>
      <p:ext uri="{BB962C8B-B14F-4D97-AF65-F5344CB8AC3E}">
        <p14:creationId xmlns:p14="http://schemas.microsoft.com/office/powerpoint/2010/main" val="173370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pPr marL="0" indent="0">
              <a:buNone/>
            </a:pPr>
            <a:r>
              <a:rPr lang="es-DO" sz="4400" dirty="0"/>
              <a:t>DEMO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49746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http://dot.net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  <a:p>
            <a:endParaRPr lang="es-DO" dirty="0"/>
          </a:p>
          <a:p>
            <a:endParaRPr lang="es-DO" dirty="0"/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865"/>
            <a:ext cx="12192000" cy="38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5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8565" y="2740675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7321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796"/>
          <a:stretch/>
        </p:blipFill>
        <p:spPr>
          <a:xfrm>
            <a:off x="2872141" y="-626649"/>
            <a:ext cx="6211928" cy="33698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9537" y="3369849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DO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Desarrollo Web Moderno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5717" y="6258505"/>
            <a:ext cx="7052088" cy="52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s-DO" sz="12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Av. Buenaventura de Freites #11D, Jardines del Norte, Santo Domingo, República Dominicana</a:t>
            </a:r>
            <a:endParaRPr lang="en-US" sz="1200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809-518-2345 | </a:t>
            </a:r>
            <a:r>
              <a:rPr lang="es-DO" sz="1400" u="sng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ventas@solvex.com.do</a:t>
            </a:r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 solvex.com.do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2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Una lección de historia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Los primeros días de la web.</a:t>
            </a:r>
          </a:p>
          <a:p>
            <a:r>
              <a:rPr lang="es-DO" dirty="0"/>
              <a:t>ASP </a:t>
            </a:r>
            <a:r>
              <a:rPr lang="es-DO" dirty="0" err="1"/>
              <a:t>Classic</a:t>
            </a:r>
            <a:r>
              <a:rPr lang="es-DO" dirty="0"/>
              <a:t> | </a:t>
            </a:r>
            <a:r>
              <a:rPr lang="es-DO" dirty="0" err="1"/>
              <a:t>ASP.Net</a:t>
            </a:r>
            <a:r>
              <a:rPr lang="es-DO" dirty="0"/>
              <a:t> | Herramientas de Visual Studio.</a:t>
            </a:r>
          </a:p>
          <a:p>
            <a:r>
              <a:rPr lang="es-DO" dirty="0"/>
              <a:t>Gran fuerte del lado del servidor.</a:t>
            </a:r>
          </a:p>
          <a:p>
            <a:r>
              <a:rPr lang="es-DO" dirty="0"/>
              <a:t>.NET Evoluciona |2.0 – 4.5 | Rico ecosistema | Un Framework gigante.</a:t>
            </a:r>
          </a:p>
          <a:p>
            <a:r>
              <a:rPr lang="es-DO" dirty="0"/>
              <a:t>El Navegador se convierte en nuestra maquina virtual.</a:t>
            </a:r>
          </a:p>
          <a:p>
            <a:r>
              <a:rPr lang="es-DO" dirty="0"/>
              <a:t>JavaScript se convierte en el lenguaje de la web.</a:t>
            </a:r>
          </a:p>
        </p:txBody>
      </p:sp>
    </p:spTree>
    <p:extLst>
      <p:ext uri="{BB962C8B-B14F-4D97-AF65-F5344CB8AC3E}">
        <p14:creationId xmlns:p14="http://schemas.microsoft.com/office/powerpoint/2010/main" val="403365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Desarrollo Web hoy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…. Es complicado….</a:t>
            </a:r>
          </a:p>
          <a:p>
            <a:r>
              <a:rPr lang="es-DO" dirty="0"/>
              <a:t>El lado del servidor sigue siendo funcional, pero altamente orientado a llamadas Ajax.</a:t>
            </a:r>
          </a:p>
          <a:p>
            <a:r>
              <a:rPr lang="es-DO" dirty="0"/>
              <a:t>Abundancia (realmente muchos) </a:t>
            </a:r>
            <a:r>
              <a:rPr lang="es-DO" dirty="0" err="1"/>
              <a:t>frameworks</a:t>
            </a:r>
            <a:r>
              <a:rPr lang="es-DO" dirty="0"/>
              <a:t> del lado del cliente |JS donde sea.</a:t>
            </a:r>
          </a:p>
          <a:p>
            <a:r>
              <a:rPr lang="es-DO" dirty="0"/>
              <a:t>Los </a:t>
            </a:r>
            <a:r>
              <a:rPr lang="es-DO" dirty="0" err="1"/>
              <a:t>stack</a:t>
            </a:r>
            <a:r>
              <a:rPr lang="es-DO" dirty="0"/>
              <a:t> de tecnología normalmente son una combinación.</a:t>
            </a:r>
          </a:p>
          <a:p>
            <a:r>
              <a:rPr lang="es-DO" dirty="0"/>
              <a:t>Con tantos JS </a:t>
            </a:r>
            <a:r>
              <a:rPr lang="es-DO" dirty="0" err="1"/>
              <a:t>frameworks</a:t>
            </a:r>
            <a:r>
              <a:rPr lang="es-DO" dirty="0"/>
              <a:t> | no es aconsejable reinventar la rueda.</a:t>
            </a:r>
          </a:p>
          <a:p>
            <a:r>
              <a:rPr lang="es-DO" dirty="0"/>
              <a:t>No hay que pensar mucho | usar lo que nos funcione.</a:t>
            </a:r>
          </a:p>
        </p:txBody>
      </p:sp>
    </p:spTree>
    <p:extLst>
      <p:ext uri="{BB962C8B-B14F-4D97-AF65-F5344CB8AC3E}">
        <p14:creationId xmlns:p14="http://schemas.microsoft.com/office/powerpoint/2010/main" val="217747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  <a:p>
            <a:endParaRPr lang="es-DO" dirty="0"/>
          </a:p>
          <a:p>
            <a:pPr marL="0" indent="0">
              <a:buNone/>
            </a:pPr>
            <a:r>
              <a:rPr lang="es-DO" sz="7200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1568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El nuevo .NET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Es para todo el mundo.</a:t>
            </a:r>
          </a:p>
          <a:p>
            <a:r>
              <a:rPr lang="es-DO" dirty="0"/>
              <a:t>Solo hay que empezar en </a:t>
            </a:r>
            <a:r>
              <a:rPr lang="es-DO" dirty="0">
                <a:hlinkClick r:id="rId4"/>
              </a:rPr>
              <a:t>http://dot.net</a:t>
            </a:r>
            <a:endParaRPr lang="es-DO" dirty="0"/>
          </a:p>
          <a:p>
            <a:r>
              <a:rPr lang="es-DO" dirty="0"/>
              <a:t>Es ligero, modular y de cierta manera un CLR para cualquier plataforma</a:t>
            </a:r>
          </a:p>
          <a:p>
            <a:r>
              <a:rPr lang="es-DO" dirty="0"/>
              <a:t>.NET SDK Incluye una maravillosa .NET CLI</a:t>
            </a:r>
          </a:p>
          <a:p>
            <a:r>
              <a:rPr lang="es-DO" dirty="0"/>
              <a:t>Todos .</a:t>
            </a:r>
            <a:r>
              <a:rPr lang="es-DO" dirty="0" err="1"/>
              <a:t>NETs</a:t>
            </a:r>
            <a:r>
              <a:rPr lang="es-DO" dirty="0"/>
              <a:t> - .NET Framework, </a:t>
            </a:r>
            <a:r>
              <a:rPr lang="es-DO" dirty="0" err="1"/>
              <a:t>.Net</a:t>
            </a:r>
            <a:r>
              <a:rPr lang="es-DO" dirty="0"/>
              <a:t> Core y Mono</a:t>
            </a:r>
          </a:p>
          <a:p>
            <a:r>
              <a:rPr lang="es-DO" dirty="0"/>
              <a:t>Esfuerzos de consolidación con otras </a:t>
            </a:r>
            <a:r>
              <a:rPr lang="es-DO" dirty="0" err="1"/>
              <a:t>BCLs</a:t>
            </a:r>
            <a:endParaRPr lang="es-DO" dirty="0"/>
          </a:p>
          <a:p>
            <a:r>
              <a:rPr lang="es-DO" dirty="0"/>
              <a:t>.NET Standard apunta  la </a:t>
            </a:r>
            <a:r>
              <a:rPr lang="es-DO" dirty="0" err="1"/>
              <a:t>la</a:t>
            </a:r>
            <a:r>
              <a:rPr lang="es-DO" dirty="0"/>
              <a:t> unificación de todas las API.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70797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Copila donde sea.. Para la plataforma que sea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49102" y="1675080"/>
            <a:ext cx="8464659" cy="47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Mejor unificación y portabilidad.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9936" y="1635162"/>
            <a:ext cx="8844518" cy="48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4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</a:t>
            </a:r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big</a:t>
            </a:r>
            <a:r>
              <a:rPr lang="es-DO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DO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picture</a:t>
            </a:r>
            <a:endParaRPr lang="es-DO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40541" y="1584101"/>
            <a:ext cx="9104843" cy="49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Una lección de historia</vt:lpstr>
      <vt:lpstr>Desarrollo Web hoy</vt:lpstr>
      <vt:lpstr>PowerPoint Presentation</vt:lpstr>
      <vt:lpstr>El nuevo .NET</vt:lpstr>
      <vt:lpstr>Copila donde sea.. Para la plataforma que sea</vt:lpstr>
      <vt:lpstr>Mejor unificación y portabilidad.</vt:lpstr>
      <vt:lpstr>The big picture</vt:lpstr>
      <vt:lpstr>PowerPoint Presentation</vt:lpstr>
      <vt:lpstr>Javascript</vt:lpstr>
      <vt:lpstr>Javascript</vt:lpstr>
      <vt:lpstr>PowerPoint Presentation</vt:lpstr>
      <vt:lpstr>No solo el visual studio del abuelo</vt:lpstr>
      <vt:lpstr>PowerPoint Presentation</vt:lpstr>
      <vt:lpstr>http://dot.net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Pilar</dc:creator>
  <cp:lastModifiedBy> </cp:lastModifiedBy>
  <cp:revision>1</cp:revision>
  <dcterms:created xsi:type="dcterms:W3CDTF">2017-05-19T14:29:01Z</dcterms:created>
  <dcterms:modified xsi:type="dcterms:W3CDTF">2017-05-19T14:29:19Z</dcterms:modified>
</cp:coreProperties>
</file>