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9"/>
  </p:notesMasterIdLst>
  <p:sldIdLst>
    <p:sldId id="271" r:id="rId5"/>
    <p:sldId id="306" r:id="rId6"/>
    <p:sldId id="307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81075" autoAdjust="0"/>
  </p:normalViewPr>
  <p:slideViewPr>
    <p:cSldViewPr snapToGrid="0">
      <p:cViewPr varScale="1">
        <p:scale>
          <a:sx n="72" d="100"/>
          <a:sy n="72" d="100"/>
        </p:scale>
        <p:origin x="10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1918-74F4-4330-AF2E-2A2D1C1E0D65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2CC4-2AB7-4918-A991-9CD885D4C63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7585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elin.guerra@salessolvexoutlook.onmicrosoft.co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/>
              <a:t>http://www.azurespeed.com/</a:t>
            </a:r>
          </a:p>
          <a:p>
            <a:r>
              <a:rPr lang="es-DO" dirty="0"/>
              <a:t>http://portal.azure.com/</a:t>
            </a:r>
          </a:p>
          <a:p>
            <a:endParaRPr lang="es-DO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ID: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Evelin.guerra@salessolvexoutlook.onmicrosoft.com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PWD: Nana0289</a:t>
            </a:r>
          </a:p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A2CC4-2AB7-4918-A991-9CD885D4C63C}" type="slidenum">
              <a:rPr lang="es-DO" smtClean="0"/>
              <a:t>2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250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64DDB-FE84-4CCB-8F6D-6E4D8C868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9537" y="3369850"/>
            <a:ext cx="11112925" cy="63426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Microsoft Teams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091E3-FAE0-4047-8BB1-2A60E98071A8}"/>
              </a:ext>
            </a:extLst>
          </p:cNvPr>
          <p:cNvSpPr/>
          <p:nvPr/>
        </p:nvSpPr>
        <p:spPr>
          <a:xfrm>
            <a:off x="1348844" y="3881478"/>
            <a:ext cx="11112925" cy="63426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Edwardenis De Los Santos A.</a:t>
            </a:r>
          </a:p>
        </p:txBody>
      </p:sp>
    </p:spTree>
    <p:extLst>
      <p:ext uri="{BB962C8B-B14F-4D97-AF65-F5344CB8AC3E}">
        <p14:creationId xmlns:p14="http://schemas.microsoft.com/office/powerpoint/2010/main" val="206627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FEE0C-8F37-42B8-83BC-7D570F80A3DB}"/>
              </a:ext>
            </a:extLst>
          </p:cNvPr>
          <p:cNvSpPr txBox="1"/>
          <p:nvPr/>
        </p:nvSpPr>
        <p:spPr>
          <a:xfrm>
            <a:off x="3277100" y="192323"/>
            <a:ext cx="5695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8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What</a:t>
            </a:r>
            <a:r>
              <a:rPr lang="es-DO" sz="2800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DO" sz="28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is</a:t>
            </a:r>
            <a:r>
              <a:rPr lang="es-DO" sz="2800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DO" sz="28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Teams</a:t>
            </a:r>
            <a:r>
              <a:rPr lang="en-029" sz="2800" b="1" dirty="0">
                <a:solidFill>
                  <a:schemeClr val="bg1"/>
                </a:solidFill>
                <a:latin typeface="Trebuchet MS" panose="020B0603020202020204" pitchFamily="34" charset="0"/>
              </a:rPr>
              <a:t>?</a:t>
            </a:r>
            <a:r>
              <a:rPr lang="es-DO" sz="2800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FE46AB4-B8D5-4ACD-A024-68BDD2A3DC96}"/>
              </a:ext>
            </a:extLst>
          </p:cNvPr>
          <p:cNvSpPr/>
          <p:nvPr/>
        </p:nvSpPr>
        <p:spPr>
          <a:xfrm>
            <a:off x="477547" y="2381262"/>
            <a:ext cx="183785" cy="4019551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rgbClr val="D7FEFD">
                <a:satMod val="12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24" y="1776424"/>
            <a:ext cx="5054578" cy="35793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7547" y="2088769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New Chat-Based Workspace</a:t>
            </a:r>
          </a:p>
          <a:p>
            <a:endParaRPr lang="en-US" sz="1000" dirty="0"/>
          </a:p>
          <a:p>
            <a:r>
              <a:rPr lang="en-US" sz="2400" dirty="0"/>
              <a:t>Launched in Preview on Nov 2nd</a:t>
            </a:r>
          </a:p>
          <a:p>
            <a:r>
              <a:rPr lang="en-US" sz="2400" dirty="0"/>
              <a:t>Added to Office 365 subscriptions</a:t>
            </a:r>
          </a:p>
          <a:p>
            <a:endParaRPr lang="en-US" dirty="0"/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  <a:p>
            <a:r>
              <a:rPr lang="en-US" sz="2400" dirty="0"/>
              <a:t>Team Channels – open conversations</a:t>
            </a:r>
          </a:p>
          <a:p>
            <a:r>
              <a:rPr lang="en-US" sz="2400" dirty="0"/>
              <a:t>1:1 Chat</a:t>
            </a:r>
          </a:p>
          <a:p>
            <a:r>
              <a:rPr lang="en-US" sz="2400" dirty="0"/>
              <a:t>Integrated Video, Meetings, Files</a:t>
            </a:r>
          </a:p>
          <a:p>
            <a:r>
              <a:rPr lang="en-US" sz="2400" dirty="0"/>
              <a:t>Desktop + Mobile Apps</a:t>
            </a:r>
          </a:p>
        </p:txBody>
      </p:sp>
    </p:spTree>
    <p:extLst>
      <p:ext uri="{BB962C8B-B14F-4D97-AF65-F5344CB8AC3E}">
        <p14:creationId xmlns:p14="http://schemas.microsoft.com/office/powerpoint/2010/main" val="336732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8565" y="2740675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204841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35F50CC994B40B086EABF3C1A50BF" ma:contentTypeVersion="3" ma:contentTypeDescription="Create a new document." ma:contentTypeScope="" ma:versionID="7de5003205059ce869196002469dfcc8">
  <xsd:schema xmlns:xsd="http://www.w3.org/2001/XMLSchema" xmlns:xs="http://www.w3.org/2001/XMLSchema" xmlns:p="http://schemas.microsoft.com/office/2006/metadata/properties" xmlns:ns2="9a66d7d3-e3f4-498f-81bd-508c931af228" targetNamespace="http://schemas.microsoft.com/office/2006/metadata/properties" ma:root="true" ma:fieldsID="b1ceb0ef9e8f2b51b98a872ac9da5dd0" ns2:_="">
    <xsd:import namespace="9a66d7d3-e3f4-498f-81bd-508c931af2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6d7d3-e3f4-498f-81bd-508c931af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66d7d3-e3f4-498f-81bd-508c931af228">
      <UserInfo>
        <DisplayName>Rene Gonzalez</DisplayName>
        <AccountId>20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2604531-CC24-42B0-BFE7-BE47005E6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BB7B15-1615-463B-9D40-72A816EE1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6d7d3-e3f4-498f-81bd-508c931af2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B74A65-21A6-4C9B-988B-1AA5565569E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a66d7d3-e3f4-498f-81bd-508c931af228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78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Evelin Guerra Pamplona</dc:creator>
  <cp:lastModifiedBy> </cp:lastModifiedBy>
  <cp:revision>37</cp:revision>
  <dcterms:created xsi:type="dcterms:W3CDTF">2016-07-06T01:38:20Z</dcterms:created>
  <dcterms:modified xsi:type="dcterms:W3CDTF">2017-05-19T14:28:23Z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0x01010089B35F50CC994B40B086EABF3C1A50BF</vt:lpwstr>
  </property>
</Properties>
</file>