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1"/>
  </p:notesMasterIdLst>
  <p:sldIdLst>
    <p:sldId id="289" r:id="rId5"/>
    <p:sldId id="279" r:id="rId6"/>
    <p:sldId id="273" r:id="rId7"/>
    <p:sldId id="292" r:id="rId8"/>
    <p:sldId id="274" r:id="rId9"/>
    <p:sldId id="280" r:id="rId10"/>
    <p:sldId id="294" r:id="rId11"/>
    <p:sldId id="293" r:id="rId12"/>
    <p:sldId id="295" r:id="rId13"/>
    <p:sldId id="296" r:id="rId14"/>
    <p:sldId id="290" r:id="rId15"/>
    <p:sldId id="281" r:id="rId16"/>
    <p:sldId id="285" r:id="rId17"/>
    <p:sldId id="287" r:id="rId18"/>
    <p:sldId id="286" r:id="rId19"/>
    <p:sldId id="288" r:id="rId20"/>
    <p:sldId id="297" r:id="rId21"/>
    <p:sldId id="298" r:id="rId22"/>
    <p:sldId id="291" r:id="rId23"/>
    <p:sldId id="301" r:id="rId24"/>
    <p:sldId id="303" r:id="rId25"/>
    <p:sldId id="302" r:id="rId26"/>
    <p:sldId id="304" r:id="rId27"/>
    <p:sldId id="299" r:id="rId28"/>
    <p:sldId id="300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99B"/>
    <a:srgbClr val="ED4624"/>
    <a:srgbClr val="E54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76199" autoAdjust="0"/>
  </p:normalViewPr>
  <p:slideViewPr>
    <p:cSldViewPr snapToGrid="0">
      <p:cViewPr varScale="1">
        <p:scale>
          <a:sx n="68" d="100"/>
          <a:sy n="68" d="100"/>
        </p:scale>
        <p:origin x="12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D2BBF-D548-43C7-A7AB-15A5C02E8BC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008C3-C806-4EBC-B3A8-5520131F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5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Presentacion</a:t>
            </a:r>
            <a:r>
              <a:rPr lang="en-US" dirty="0"/>
              <a:t>:</a:t>
            </a:r>
          </a:p>
          <a:p>
            <a:r>
              <a:rPr lang="en-US" dirty="0" err="1"/>
              <a:t>Hola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, </a:t>
            </a:r>
            <a:r>
              <a:rPr lang="en-US" dirty="0" err="1"/>
              <a:t>Bienvenidos</a:t>
            </a:r>
            <a:r>
              <a:rPr lang="en-US" dirty="0"/>
              <a:t> a </a:t>
            </a:r>
            <a:r>
              <a:rPr lang="en-US" dirty="0" err="1"/>
              <a:t>tecnology</a:t>
            </a:r>
            <a:r>
              <a:rPr lang="en-US" dirty="0"/>
              <a:t> week de </a:t>
            </a:r>
            <a:r>
              <a:rPr lang="en-US" dirty="0" err="1"/>
              <a:t>solvex</a:t>
            </a:r>
            <a:r>
              <a:rPr lang="en-US" dirty="0"/>
              <a:t> </a:t>
            </a:r>
            <a:r>
              <a:rPr lang="en-US" dirty="0" err="1"/>
              <a:t>Dominicana</a:t>
            </a:r>
            <a:r>
              <a:rPr lang="en-US" dirty="0"/>
              <a:t>. Mi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manuel oleaga, soy </a:t>
            </a:r>
            <a:r>
              <a:rPr lang="en-US" dirty="0" err="1"/>
              <a:t>Desarrollador</a:t>
            </a:r>
            <a:r>
              <a:rPr lang="en-US" dirty="0"/>
              <a:t> Web y Mobil  con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años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labor, me </a:t>
            </a:r>
            <a:r>
              <a:rPr lang="en-US" dirty="0" err="1"/>
              <a:t>gusta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movil</a:t>
            </a:r>
            <a:r>
              <a:rPr lang="en-US" dirty="0"/>
              <a:t> mas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trata</a:t>
            </a:r>
            <a:r>
              <a:rPr lang="en-US" dirty="0"/>
              <a:t> de Xamarin.</a:t>
            </a:r>
          </a:p>
          <a:p>
            <a:r>
              <a:rPr lang="en-US" dirty="0" err="1"/>
              <a:t>Estoy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con mi </a:t>
            </a:r>
            <a:r>
              <a:rPr lang="en-US" dirty="0" err="1"/>
              <a:t>compañero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Harim Tejada: </a:t>
            </a:r>
            <a:r>
              <a:rPr lang="en-US" dirty="0" err="1"/>
              <a:t>Presentacion</a:t>
            </a:r>
            <a:r>
              <a:rPr lang="en-US" dirty="0"/>
              <a:t>… </a:t>
            </a:r>
            <a:r>
              <a:rPr lang="en-US" dirty="0" err="1"/>
              <a:t>Hablar</a:t>
            </a:r>
            <a:r>
              <a:rPr lang="en-US" dirty="0"/>
              <a:t> del </a:t>
            </a:r>
            <a:r>
              <a:rPr lang="en-US" dirty="0" err="1"/>
              <a:t>tema</a:t>
            </a:r>
            <a:r>
              <a:rPr lang="en-US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3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, “Shared UI Code”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6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Xamarin forms </a:t>
            </a:r>
            <a:r>
              <a:rPr lang="en-US" dirty="0" err="1"/>
              <a:t>cuenta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libreria</a:t>
            </a:r>
            <a:r>
              <a:rPr lang="en-US" dirty="0"/>
              <a:t> que </a:t>
            </a:r>
            <a:r>
              <a:rPr lang="en-US" dirty="0" err="1"/>
              <a:t>tienes</a:t>
            </a:r>
            <a:r>
              <a:rPr lang="en-US" dirty="0"/>
              <a:t>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1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luce</a:t>
            </a:r>
            <a:r>
              <a:rPr lang="en-US" dirty="0"/>
              <a:t> “Xamarin </a:t>
            </a:r>
            <a:r>
              <a:rPr lang="en-US" dirty="0" err="1"/>
              <a:t>foms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estamos</a:t>
            </a:r>
            <a:r>
              <a:rPr lang="en-US" dirty="0"/>
              <a:t> hacienda un login con el tabbed page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79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claro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personalizado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temenos la </a:t>
            </a:r>
            <a:r>
              <a:rPr lang="en-US" dirty="0" err="1"/>
              <a:t>eyiqueta</a:t>
            </a:r>
            <a:r>
              <a:rPr lang="en-US" dirty="0"/>
              <a:t> </a:t>
            </a:r>
            <a:r>
              <a:rPr lang="en-US" dirty="0" err="1"/>
              <a:t>OnPlatform</a:t>
            </a:r>
            <a:r>
              <a:rPr lang="en-US" dirty="0"/>
              <a:t>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0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Utilice el tipo de proyecto de activos compartidos o (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Project) para organizar su código fuente y utilice #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directivas de compilador según sea necesario para administrar los requisitos específicos de la plataforma.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4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VENTAJAS</a:t>
            </a:r>
            <a:br>
              <a:rPr lang="es-ES" dirty="0"/>
            </a:b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permite compartir código en varios proyectos.</a:t>
            </a:r>
            <a:r>
              <a:rPr lang="es-ES" dirty="0"/>
              <a:t>. Y </a:t>
            </a:r>
          </a:p>
          <a:p>
            <a:r>
              <a:rPr lang="es-ES" dirty="0"/>
              <a:t>El código compartido se puede ramificar basado en la plataforma usando directivas de compilador</a:t>
            </a:r>
          </a:p>
          <a:p>
            <a:r>
              <a:rPr lang="es-ES" dirty="0"/>
              <a:t>DESVENTAJAS</a:t>
            </a:r>
          </a:p>
          <a:p>
            <a:r>
              <a:rPr lang="es-ES" dirty="0"/>
              <a:t>Los </a:t>
            </a:r>
            <a:r>
              <a:rPr lang="en-US" dirty="0" err="1"/>
              <a:t>Refactorings</a:t>
            </a:r>
            <a:r>
              <a:rPr lang="es-ES" dirty="0"/>
              <a:t> que afectan al código dentro de las directivas del compilador "inactivo" no actualizarán el código.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48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Cree una Biblioteca de clases portátil (PCL) dirigida a las plataformas que desee soportar y utilice Interfaces para proporcionar funcionalidad específica de la plataforma.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Portable Class Libraries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8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  <a:p>
            <a:r>
              <a:rPr lang="es-ES" dirty="0"/>
              <a:t>Le permite compartir código en varios proyectos. Y </a:t>
            </a:r>
          </a:p>
          <a:p>
            <a:r>
              <a:rPr lang="es-ES" dirty="0"/>
              <a:t>Las operaciones de refactorización siempre actualizan todas las referencias afectadas</a:t>
            </a:r>
          </a:p>
          <a:p>
            <a:r>
              <a:rPr lang="es-ES" dirty="0"/>
              <a:t>DESVENTAJAS</a:t>
            </a:r>
          </a:p>
          <a:p>
            <a:r>
              <a:rPr lang="es-ES" dirty="0"/>
              <a:t>No se pueden usar las directivas del compilador.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51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deseamos</a:t>
            </a:r>
            <a:r>
              <a:rPr lang="en-US" dirty="0"/>
              <a:t> </a:t>
            </a:r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con azure , </a:t>
            </a:r>
            <a:r>
              <a:rPr lang="en-US" dirty="0" err="1"/>
              <a:t>es</a:t>
            </a:r>
            <a:r>
              <a:rPr lang="en-US" dirty="0"/>
              <a:t> 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facil</a:t>
            </a:r>
            <a:r>
              <a:rPr lang="en-US" dirty="0"/>
              <a:t> de </a:t>
            </a:r>
            <a:r>
              <a:rPr lang="en-US" dirty="0" err="1"/>
              <a:t>hacer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Existen</a:t>
            </a:r>
            <a:r>
              <a:rPr lang="en-US" dirty="0"/>
              <a:t> las “Azure Mobile Apps”</a:t>
            </a:r>
            <a:r>
              <a:rPr lang="es-DO" dirty="0"/>
              <a:t> que están dentro de los app </a:t>
            </a:r>
            <a:r>
              <a:rPr lang="es-DO" dirty="0" err="1"/>
              <a:t>sevices</a:t>
            </a:r>
            <a:r>
              <a:rPr lang="es-DO" dirty="0"/>
              <a:t>, estas se comunican con el servicio  REST API esto nos facilita: la conexión de Datos, autenticación de usuario y los </a:t>
            </a:r>
            <a:r>
              <a:rPr lang="es-DO" dirty="0" err="1"/>
              <a:t>lamados</a:t>
            </a:r>
            <a:r>
              <a:rPr lang="es-DO" dirty="0"/>
              <a:t> </a:t>
            </a:r>
            <a:r>
              <a:rPr lang="en-US" dirty="0"/>
              <a:t>“P</a:t>
            </a:r>
            <a:r>
              <a:rPr lang="es-DO" dirty="0" err="1"/>
              <a:t>ush</a:t>
            </a:r>
            <a:r>
              <a:rPr lang="es-DO" dirty="0"/>
              <a:t> </a:t>
            </a:r>
            <a:r>
              <a:rPr lang="es-DO" dirty="0" err="1"/>
              <a:t>Notifications</a:t>
            </a:r>
            <a:r>
              <a:rPr lang="en-US" dirty="0"/>
              <a:t>“ para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plataformas</a:t>
            </a:r>
            <a:r>
              <a:rPr lang="en-US" dirty="0"/>
              <a:t>. Y major </a:t>
            </a:r>
            <a:r>
              <a:rPr lang="en-US" dirty="0" err="1"/>
              <a:t>aun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complete </a:t>
            </a:r>
            <a:r>
              <a:rPr lang="en-US" dirty="0" err="1"/>
              <a:t>sincronizacion</a:t>
            </a:r>
            <a:r>
              <a:rPr lang="en-US" dirty="0"/>
              <a:t>  de </a:t>
            </a:r>
            <a:r>
              <a:rPr lang="en-US" dirty="0" err="1"/>
              <a:t>datos</a:t>
            </a:r>
            <a:r>
              <a:rPr lang="en-US" dirty="0"/>
              <a:t>  sin </a:t>
            </a:r>
            <a:r>
              <a:rPr lang="en-US" dirty="0" err="1"/>
              <a:t>conexion</a:t>
            </a:r>
            <a:r>
              <a:rPr lang="en-US" dirty="0"/>
              <a:t> y </a:t>
            </a:r>
            <a:r>
              <a:rPr lang="en-US" dirty="0" err="1"/>
              <a:t>almasenamiento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11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 una herramienta para los desarrolladores de aplicaciones móviles, y la novedad de esta herramienta es la capacidad que tiene para que el desarrollador escriba su app en lenguaje C# y el mismo código sea traducido para ejecutarse en iOS, Android y Windows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36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disponible</a:t>
            </a:r>
            <a:r>
              <a:rPr lang="en-US" dirty="0"/>
              <a:t> para visual studio 2017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3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nuestro</a:t>
            </a:r>
            <a:r>
              <a:rPr lang="en-US" dirty="0"/>
              <a:t> back-end de c#, </a:t>
            </a:r>
            <a:r>
              <a:rPr lang="en-US" dirty="0" err="1"/>
              <a:t>optenemos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logica</a:t>
            </a:r>
            <a:r>
              <a:rPr lang="en-US" dirty="0"/>
              <a:t> de </a:t>
            </a:r>
            <a:r>
              <a:rPr lang="en-US" dirty="0" err="1"/>
              <a:t>negocios</a:t>
            </a:r>
            <a:r>
              <a:rPr lang="en-US" dirty="0"/>
              <a:t>, </a:t>
            </a:r>
            <a:r>
              <a:rPr lang="en-US" dirty="0" err="1"/>
              <a:t>modelos</a:t>
            </a:r>
            <a:r>
              <a:rPr lang="en-US" dirty="0"/>
              <a:t>, </a:t>
            </a:r>
            <a:r>
              <a:rPr lang="en-US" dirty="0" err="1"/>
              <a:t>viewModels</a:t>
            </a:r>
            <a:r>
              <a:rPr lang="en-US" dirty="0"/>
              <a:t>, </a:t>
            </a:r>
            <a:r>
              <a:rPr lang="en-US" dirty="0" err="1"/>
              <a:t>llamadas</a:t>
            </a:r>
            <a:r>
              <a:rPr lang="en-US" dirty="0"/>
              <a:t> a rest </a:t>
            </a:r>
            <a:r>
              <a:rPr lang="en-US" dirty="0" err="1"/>
              <a:t>api</a:t>
            </a:r>
            <a:r>
              <a:rPr lang="en-US" dirty="0"/>
              <a:t>, base de </a:t>
            </a:r>
            <a:r>
              <a:rPr lang="en-US" dirty="0" err="1"/>
              <a:t>datos</a:t>
            </a:r>
            <a:r>
              <a:rPr lang="en-US" dirty="0"/>
              <a:t> SQL e </a:t>
            </a:r>
            <a:r>
              <a:rPr lang="en-US" dirty="0" err="1"/>
              <a:t>integracion</a:t>
            </a:r>
            <a:r>
              <a:rPr lang="en-US" dirty="0"/>
              <a:t> con </a:t>
            </a:r>
            <a:r>
              <a:rPr lang="en-US" dirty="0" err="1"/>
              <a:t>azure,podiendo</a:t>
            </a:r>
            <a:r>
              <a:rPr lang="en-US" dirty="0"/>
              <a:t> </a:t>
            </a:r>
            <a:r>
              <a:rPr lang="en-US" dirty="0" err="1"/>
              <a:t>compartir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el 100% de la </a:t>
            </a:r>
            <a:r>
              <a:rPr lang="en-US" dirty="0" err="1"/>
              <a:t>logica</a:t>
            </a:r>
            <a:r>
              <a:rPr lang="en-US" dirty="0"/>
              <a:t> de </a:t>
            </a:r>
            <a:r>
              <a:rPr lang="en-US" dirty="0" err="1"/>
              <a:t>negocios</a:t>
            </a:r>
            <a:endParaRPr lang="en-US" dirty="0"/>
          </a:p>
          <a:p>
            <a:r>
              <a:rPr lang="en-US" dirty="0"/>
              <a:t>Demo de 3-5m </a:t>
            </a:r>
            <a:r>
              <a:rPr lang="en-US" dirty="0" err="1"/>
              <a:t>punchando</a:t>
            </a:r>
            <a:r>
              <a:rPr lang="en-US" dirty="0"/>
              <a:t> Xamarin Android , iOS y </a:t>
            </a:r>
            <a:r>
              <a:rPr lang="en-US" dirty="0" err="1"/>
              <a:t>Windos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Xamarin temenos la </a:t>
            </a:r>
            <a:r>
              <a:rPr lang="en-US" dirty="0" err="1"/>
              <a:t>ventaja</a:t>
            </a:r>
            <a:r>
              <a:rPr lang="en-US" dirty="0"/>
              <a:t> de </a:t>
            </a:r>
            <a:r>
              <a:rPr lang="en-US" dirty="0" err="1"/>
              <a:t>poder</a:t>
            </a:r>
            <a:r>
              <a:rPr lang="en-US" dirty="0"/>
              <a:t> accede al 100% de las APIs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sea Window Como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, Window phone, y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64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iOS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Android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AOT = Compilación anticipada (AOT)</a:t>
            </a:r>
          </a:p>
          <a:p>
            <a:r>
              <a:rPr lang="es-ES" dirty="0"/>
              <a:t>JIT = Just in time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 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6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Xamarin.Forms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conjunto de herramientas de interfaz de usuario multiplataforma que permite a los desarrolladores crear diseños de interfaz de usuario nativos que se pueden compartir en Android, iOS y Windows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08C3-C806-4EBC-B3A8-5520131F81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6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5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3089-93C1-43C1-B7D9-4D09A342A911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E2A2-8964-4B39-A4C0-85D8BCF1A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5717" y="6258505"/>
            <a:ext cx="7052088" cy="52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971800" algn="ctr"/>
                <a:tab pos="5943600" algn="r"/>
              </a:tabLst>
            </a:pPr>
            <a:r>
              <a:rPr lang="es-DO" sz="12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Av. Buenaventura de Freites #11D, Jardines del Norte, Santo Domingo, República Dominicana</a:t>
            </a:r>
            <a:endParaRPr lang="en-US" sz="1200" dirty="0">
              <a:solidFill>
                <a:schemeClr val="bg1"/>
              </a:solidFill>
              <a:effectLst/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DO" sz="14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809-518-2345 | </a:t>
            </a:r>
            <a:r>
              <a:rPr lang="es-DO" sz="1400" u="sng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ventas@solvex.com.do</a:t>
            </a:r>
            <a:r>
              <a:rPr lang="es-DO" sz="140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| solvex.com.do</a:t>
            </a: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C0986F-2626-43BF-BFF4-29C4E5D7F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Xamarin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972D25-D7C5-43B7-BDB6-9C9604447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43" y="2650564"/>
            <a:ext cx="7787015" cy="21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5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6770" y="2790146"/>
            <a:ext cx="9911946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Xamarin.Forms</a:t>
            </a:r>
            <a:endParaRPr lang="en-US" sz="6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Xamarin.Forms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570EB9B-7BA2-49FE-AA4B-02DE353F1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572" y="1856461"/>
            <a:ext cx="5886821" cy="4122308"/>
          </a:xfrm>
        </p:spPr>
      </p:pic>
    </p:spTree>
    <p:extLst>
      <p:ext uri="{BB962C8B-B14F-4D97-AF65-F5344CB8AC3E}">
        <p14:creationId xmlns:p14="http://schemas.microsoft.com/office/powerpoint/2010/main" val="406753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Xamarin.Forms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Libreria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D0FF2C2-79AE-4648-A58F-1F06784D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Paginas</a:t>
            </a:r>
            <a:r>
              <a:rPr lang="en-US" dirty="0"/>
              <a:t>, </a:t>
            </a:r>
            <a:r>
              <a:rPr lang="en-US" dirty="0" err="1"/>
              <a:t>Diseños</a:t>
            </a:r>
            <a:r>
              <a:rPr lang="en-US" dirty="0"/>
              <a:t>(Layouts), </a:t>
            </a:r>
            <a:r>
              <a:rPr lang="en-US" dirty="0" err="1"/>
              <a:t>Controles</a:t>
            </a:r>
            <a:endParaRPr lang="en-US" dirty="0"/>
          </a:p>
          <a:p>
            <a:r>
              <a:rPr lang="en-US" dirty="0"/>
              <a:t>Enlace de </a:t>
            </a:r>
            <a:r>
              <a:rPr lang="en-US" dirty="0" err="1"/>
              <a:t>Datos</a:t>
            </a:r>
            <a:r>
              <a:rPr lang="en-US" dirty="0"/>
              <a:t> (Data Binding)</a:t>
            </a:r>
          </a:p>
          <a:p>
            <a:r>
              <a:rPr lang="en-US" dirty="0" err="1"/>
              <a:t>Navegación</a:t>
            </a:r>
            <a:r>
              <a:rPr lang="en-US" dirty="0"/>
              <a:t> API</a:t>
            </a:r>
          </a:p>
          <a:p>
            <a:r>
              <a:rPr lang="en-US" dirty="0" err="1"/>
              <a:t>Animación</a:t>
            </a:r>
            <a:r>
              <a:rPr lang="en-US" dirty="0"/>
              <a:t> API</a:t>
            </a:r>
          </a:p>
          <a:p>
            <a:r>
              <a:rPr lang="en-US" dirty="0" err="1"/>
              <a:t>Servicios</a:t>
            </a:r>
            <a:r>
              <a:rPr lang="en-US" dirty="0"/>
              <a:t> de </a:t>
            </a:r>
            <a:r>
              <a:rPr lang="en-US" dirty="0" err="1"/>
              <a:t>Dependencia</a:t>
            </a:r>
            <a:endParaRPr lang="en-US" dirty="0"/>
          </a:p>
          <a:p>
            <a:r>
              <a:rPr lang="en-US" dirty="0"/>
              <a:t>Centro de </a:t>
            </a:r>
            <a:r>
              <a:rPr lang="en-US" dirty="0" err="1"/>
              <a:t>Mensajeria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1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Xamarin.Forms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Paginas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36CF197C-4A44-4A87-9ACB-4666A1B63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305378"/>
            <a:ext cx="10515600" cy="339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Xamarin.Forms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Diseños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B7834EA8-8685-41A6-8EA0-3C0D163AE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585407"/>
            <a:ext cx="10515600" cy="28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6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Xamarin.Forms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Controles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1C729E89-BB31-42E2-AC05-77FD7A28A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81125" y="2115344"/>
            <a:ext cx="94297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50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Xamarin.Forms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30F8AA-5015-4F7B-B54E-3C6B3AE2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337" y="2318972"/>
            <a:ext cx="731552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800" b="1" i="0" u="none" strike="noStrike" cap="none" normalizeH="0" baseline="0" dirty="0">
                <a:ln>
                  <a:noFill/>
                </a:ln>
                <a:solidFill>
                  <a:srgbClr val="06599B"/>
                </a:solidFill>
                <a:effectLst/>
                <a:latin typeface="inherit"/>
              </a:rPr>
              <a:t>Código compartido de interfaz de usuario nativo</a:t>
            </a:r>
            <a:r>
              <a:rPr kumimoji="0" lang="es-ES" altLang="en-US" sz="1400" b="1" i="0" u="none" strike="noStrike" cap="none" normalizeH="0" baseline="0" dirty="0">
                <a:ln>
                  <a:noFill/>
                </a:ln>
                <a:solidFill>
                  <a:srgbClr val="06599B"/>
                </a:solidFill>
                <a:effectLst/>
              </a:rPr>
              <a:t> </a:t>
            </a:r>
            <a:endParaRPr kumimoji="0" lang="es-ES" altLang="en-US" sz="2400" b="1" i="0" u="none" strike="noStrike" cap="none" normalizeH="0" baseline="0" dirty="0">
              <a:ln>
                <a:noFill/>
              </a:ln>
              <a:solidFill>
                <a:srgbClr val="06599B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C418C2-D4D8-4CF4-8A52-876C2F3CA2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35" y="1866051"/>
            <a:ext cx="8555930" cy="46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6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Xamarin.Forms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9ACC395-A6E7-40AA-A831-23B9BFF23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43" y="1690688"/>
            <a:ext cx="5022438" cy="4397323"/>
          </a:xfrm>
        </p:spPr>
      </p:pic>
    </p:spTree>
    <p:extLst>
      <p:ext uri="{BB962C8B-B14F-4D97-AF65-F5344CB8AC3E}">
        <p14:creationId xmlns:p14="http://schemas.microsoft.com/office/powerpoint/2010/main" val="115933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8565" y="2740675"/>
            <a:ext cx="10393960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8289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6055196A-FA3B-49EF-B42E-9763B041CFC5}"/>
              </a:ext>
            </a:extLst>
          </p:cNvPr>
          <p:cNvSpPr/>
          <p:nvPr/>
        </p:nvSpPr>
        <p:spPr>
          <a:xfrm>
            <a:off x="539537" y="2774231"/>
            <a:ext cx="11112925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Scalable Mobile Apps whit Xamarin and Azure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D6719F7-0399-41E9-8C7E-0543B2293EBA}"/>
              </a:ext>
            </a:extLst>
          </p:cNvPr>
          <p:cNvSpPr/>
          <p:nvPr/>
        </p:nvSpPr>
        <p:spPr>
          <a:xfrm>
            <a:off x="6599583" y="3471049"/>
            <a:ext cx="4643216" cy="39540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Por: Harim Tejada y Manuel Oleaga</a:t>
            </a:r>
          </a:p>
        </p:txBody>
      </p:sp>
    </p:spTree>
    <p:extLst>
      <p:ext uri="{BB962C8B-B14F-4D97-AF65-F5344CB8AC3E}">
        <p14:creationId xmlns:p14="http://schemas.microsoft.com/office/powerpoint/2010/main" val="36922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Xamarin.Forms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 Shared Projects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03634C7-96DD-4F53-8E50-66367A929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58" y="1825625"/>
            <a:ext cx="8166284" cy="4351338"/>
          </a:xfrm>
        </p:spPr>
      </p:pic>
    </p:spTree>
    <p:extLst>
      <p:ext uri="{BB962C8B-B14F-4D97-AF65-F5344CB8AC3E}">
        <p14:creationId xmlns:p14="http://schemas.microsoft.com/office/powerpoint/2010/main" val="2391432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Xamarin.Forms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Shared Projects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600E83-3971-491F-9907-F57F409B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85" y="1823247"/>
            <a:ext cx="5509846" cy="4351338"/>
          </a:xfrm>
        </p:spPr>
        <p:txBody>
          <a:bodyPr/>
          <a:lstStyle/>
          <a:p>
            <a:r>
              <a:rPr lang="en-US" dirty="0" err="1"/>
              <a:t>Beneficios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s-ES" dirty="0"/>
              <a:t>Le permite compartir código en varios proyectos.</a:t>
            </a:r>
          </a:p>
          <a:p>
            <a:pPr lvl="1"/>
            <a:endParaRPr lang="en-US" dirty="0"/>
          </a:p>
          <a:p>
            <a:pPr lvl="1"/>
            <a:r>
              <a:rPr lang="es-ES" dirty="0"/>
              <a:t>El código compartido se puede ramificar basado en la plataforma usando directivas de compilador</a:t>
            </a:r>
          </a:p>
          <a:p>
            <a:pPr lvl="1"/>
            <a:endParaRPr lang="en-U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27F7D299-AE68-4CDA-A1E8-491DDC81DF9A}"/>
              </a:ext>
            </a:extLst>
          </p:cNvPr>
          <p:cNvSpPr txBox="1">
            <a:spLocks/>
          </p:cNvSpPr>
          <p:nvPr/>
        </p:nvSpPr>
        <p:spPr>
          <a:xfrm>
            <a:off x="6295292" y="1823247"/>
            <a:ext cx="57501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Desventajas</a:t>
            </a:r>
            <a:endParaRPr lang="en-US" dirty="0"/>
          </a:p>
          <a:p>
            <a:pPr lvl="1"/>
            <a:r>
              <a:rPr lang="es-ES" dirty="0"/>
              <a:t>Los “</a:t>
            </a:r>
            <a:r>
              <a:rPr lang="en-US" dirty="0" err="1"/>
              <a:t>Refactorings</a:t>
            </a:r>
            <a:r>
              <a:rPr lang="en-US" dirty="0"/>
              <a:t>”</a:t>
            </a:r>
            <a:r>
              <a:rPr lang="es-ES" dirty="0"/>
              <a:t> que afectan al código dentro de las directivas del compilador "inactivo" no actualizarán el 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98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292" y="365125"/>
            <a:ext cx="1077350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Xamarin.Forms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 Portable Class </a:t>
            </a:r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Libreries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F8FB973-21C3-47F0-BD09-B08688868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42" y="1825625"/>
            <a:ext cx="7719916" cy="4351338"/>
          </a:xfrm>
        </p:spPr>
      </p:pic>
    </p:spTree>
    <p:extLst>
      <p:ext uri="{BB962C8B-B14F-4D97-AF65-F5344CB8AC3E}">
        <p14:creationId xmlns:p14="http://schemas.microsoft.com/office/powerpoint/2010/main" val="2344322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Xamarin.Forms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Portable Class </a:t>
            </a:r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Libreries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600E83-3971-491F-9907-F57F409B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85" y="1823247"/>
            <a:ext cx="5509846" cy="4351338"/>
          </a:xfrm>
        </p:spPr>
        <p:txBody>
          <a:bodyPr/>
          <a:lstStyle/>
          <a:p>
            <a:r>
              <a:rPr lang="en-US" dirty="0" err="1"/>
              <a:t>Beneficios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s-ES" dirty="0"/>
              <a:t>Le permite compartir código en varios proyectos.</a:t>
            </a:r>
          </a:p>
          <a:p>
            <a:pPr lvl="1"/>
            <a:endParaRPr lang="en-US" dirty="0"/>
          </a:p>
          <a:p>
            <a:pPr lvl="1"/>
            <a:r>
              <a:rPr lang="es-ES" dirty="0"/>
              <a:t>Las operaciones de refactorización siempre actualizan todas las referencias afectadas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27F7D299-AE68-4CDA-A1E8-491DDC81DF9A}"/>
              </a:ext>
            </a:extLst>
          </p:cNvPr>
          <p:cNvSpPr txBox="1">
            <a:spLocks/>
          </p:cNvSpPr>
          <p:nvPr/>
        </p:nvSpPr>
        <p:spPr>
          <a:xfrm>
            <a:off x="6295292" y="1823247"/>
            <a:ext cx="57501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Desventajas</a:t>
            </a:r>
            <a:endParaRPr lang="en-US" dirty="0"/>
          </a:p>
          <a:p>
            <a:pPr lvl="1"/>
            <a:r>
              <a:rPr lang="es-ES" dirty="0"/>
              <a:t>No se pueden usar las directivas del compilador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Y sólo está disponible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subconjunto</a:t>
            </a:r>
            <a:r>
              <a:rPr lang="en-US" dirty="0"/>
              <a:t> de .NET Framework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perfil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20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Xamarin y Azure 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999FF2D-3952-4A40-861C-B8D6B8247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23" y="1825625"/>
            <a:ext cx="7915954" cy="4351338"/>
          </a:xfrm>
        </p:spPr>
      </p:pic>
    </p:spTree>
    <p:extLst>
      <p:ext uri="{BB962C8B-B14F-4D97-AF65-F5344CB8AC3E}">
        <p14:creationId xmlns:p14="http://schemas.microsoft.com/office/powerpoint/2010/main" val="1686914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8565" y="2740675"/>
            <a:ext cx="10393960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2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Sección</a:t>
            </a:r>
            <a: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 de </a:t>
            </a:r>
            <a:r>
              <a:rPr lang="en-US" sz="72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preguntas</a:t>
            </a:r>
            <a:endParaRPr lang="en-US" sz="7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05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8565" y="2740675"/>
            <a:ext cx="10393960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204841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de Xamarin </a:t>
            </a:r>
          </a:p>
          <a:p>
            <a:endParaRPr lang="en-US" dirty="0"/>
          </a:p>
          <a:p>
            <a:r>
              <a:rPr lang="en-US" dirty="0"/>
              <a:t>Xamarin para Visual Studio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Introducción</a:t>
            </a:r>
            <a:r>
              <a:rPr lang="en-US" dirty="0"/>
              <a:t> de </a:t>
            </a:r>
            <a:r>
              <a:rPr lang="en-US" dirty="0" err="1"/>
              <a:t>Xamarin.Forms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Native Android, iOS y Windows apps con </a:t>
            </a:r>
            <a:r>
              <a:rPr lang="en-US" dirty="0" err="1"/>
              <a:t>Xamarin.Froms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0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6770" y="2790146"/>
            <a:ext cx="9911946" cy="109222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rebuchet MS" panose="020B0603020202020204" pitchFamily="34" charset="0"/>
              </a:rPr>
              <a:t>Xamarin</a:t>
            </a:r>
          </a:p>
        </p:txBody>
      </p:sp>
    </p:spTree>
    <p:extLst>
      <p:ext uri="{BB962C8B-B14F-4D97-AF65-F5344CB8AC3E}">
        <p14:creationId xmlns:p14="http://schemas.microsoft.com/office/powerpoint/2010/main" val="401116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Xamarin para Visual Studio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1D40239-D781-48C2-A9B8-85690D094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93" y="2562154"/>
            <a:ext cx="5114749" cy="2899143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6F09D8-DF9A-4150-8768-BD3F44504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1" y="2501704"/>
            <a:ext cx="5597679" cy="321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Xamarin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2367B3-6ECF-4FB5-8267-ED3B48653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58" y="1746885"/>
            <a:ext cx="5919284" cy="381029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4BCF1F7-7D4C-437A-936B-B13A61518B41}"/>
              </a:ext>
            </a:extLst>
          </p:cNvPr>
          <p:cNvSpPr/>
          <p:nvPr/>
        </p:nvSpPr>
        <p:spPr>
          <a:xfrm>
            <a:off x="2940913" y="5672052"/>
            <a:ext cx="638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Shared C# codebase – 100% native API access -  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Xamarin.Windows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2A2160-1765-4BDB-A389-7C9B93820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79" y="1949226"/>
            <a:ext cx="6788604" cy="38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1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Xamarin.iOS</a:t>
            </a:r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A9447-5592-48D3-BB8F-C1B0053CD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055813"/>
            <a:ext cx="6984546" cy="39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6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59"/>
          <a:stretch/>
        </p:blipFill>
        <p:spPr>
          <a:xfrm>
            <a:off x="0" y="0"/>
            <a:ext cx="12192000" cy="158410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7"/>
          <a:stretch/>
        </p:blipFill>
        <p:spPr>
          <a:xfrm>
            <a:off x="-148932" y="6525590"/>
            <a:ext cx="12563427" cy="664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Xamarin.Android</a:t>
            </a:r>
            <a:endParaRPr lang="en-US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563856-9F08-46CE-8DCB-F28F27EE3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15" y="1833562"/>
            <a:ext cx="7033532" cy="39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6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a66d7d3-e3f4-498f-81bd-508c931af228">
      <UserInfo>
        <DisplayName>Rene Gonzalez</DisplayName>
        <AccountId>20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B35F50CC994B40B086EABF3C1A50BF" ma:contentTypeVersion="3" ma:contentTypeDescription="Create a new document." ma:contentTypeScope="" ma:versionID="7de5003205059ce869196002469dfcc8">
  <xsd:schema xmlns:xsd="http://www.w3.org/2001/XMLSchema" xmlns:xs="http://www.w3.org/2001/XMLSchema" xmlns:p="http://schemas.microsoft.com/office/2006/metadata/properties" xmlns:ns2="9a66d7d3-e3f4-498f-81bd-508c931af228" targetNamespace="http://schemas.microsoft.com/office/2006/metadata/properties" ma:root="true" ma:fieldsID="b1ceb0ef9e8f2b51b98a872ac9da5dd0" ns2:_="">
    <xsd:import namespace="9a66d7d3-e3f4-498f-81bd-508c931af2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6d7d3-e3f4-498f-81bd-508c931af2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604531-CC24-42B0-BFE7-BE47005E6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74A65-21A6-4C9B-988B-1AA5565569E5}">
  <ds:schemaRefs>
    <ds:schemaRef ds:uri="http://schemas.microsoft.com/office/2006/documentManagement/types"/>
    <ds:schemaRef ds:uri="http://schemas.microsoft.com/office/infopath/2007/PartnerControls"/>
    <ds:schemaRef ds:uri="9a66d7d3-e3f4-498f-81bd-508c931af22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FBB7B15-1615-463B-9D40-72A816EE17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66d7d3-e3f4-498f-81bd-508c931af2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721</Words>
  <Application>Microsoft Office PowerPoint</Application>
  <PresentationFormat>Widescreen</PresentationFormat>
  <Paragraphs>113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inherit</vt:lpstr>
      <vt:lpstr>Times New Roman</vt:lpstr>
      <vt:lpstr>Trebuchet MS</vt:lpstr>
      <vt:lpstr>Office Theme</vt:lpstr>
      <vt:lpstr>PowerPoint Presentation</vt:lpstr>
      <vt:lpstr>PowerPoint Presentation</vt:lpstr>
      <vt:lpstr>Agenda</vt:lpstr>
      <vt:lpstr>PowerPoint Presentation</vt:lpstr>
      <vt:lpstr>Xamarin para Visual Studio</vt:lpstr>
      <vt:lpstr>Xamarin </vt:lpstr>
      <vt:lpstr>Xamarin.Windows </vt:lpstr>
      <vt:lpstr>Xamarin.iOS </vt:lpstr>
      <vt:lpstr>Xamarin.Android</vt:lpstr>
      <vt:lpstr>Xamarin</vt:lpstr>
      <vt:lpstr>PowerPoint Presentation</vt:lpstr>
      <vt:lpstr>Xamarin.Forms </vt:lpstr>
      <vt:lpstr>Xamarin.Forms Libreria </vt:lpstr>
      <vt:lpstr>Xamarin.Forms Paginas </vt:lpstr>
      <vt:lpstr>Xamarin.Forms Diseños</vt:lpstr>
      <vt:lpstr>Xamarin.Forms Controles </vt:lpstr>
      <vt:lpstr>Xamarin.Forms</vt:lpstr>
      <vt:lpstr>Xamarin.Forms  </vt:lpstr>
      <vt:lpstr>PowerPoint Presentation</vt:lpstr>
      <vt:lpstr>Xamarin.Forms  Shared Projects</vt:lpstr>
      <vt:lpstr>Xamarin.Forms Shared Projects</vt:lpstr>
      <vt:lpstr>Xamarin.Forms  Portable Class Libreries</vt:lpstr>
      <vt:lpstr>Xamarin.Forms Portable Class Libreries</vt:lpstr>
      <vt:lpstr>Xamarin y Azure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Evelin Guerra Pamplona</dc:creator>
  <cp:lastModifiedBy> </cp:lastModifiedBy>
  <cp:revision>51</cp:revision>
  <dcterms:created xsi:type="dcterms:W3CDTF">2016-07-06T01:38:20Z</dcterms:created>
  <dcterms:modified xsi:type="dcterms:W3CDTF">2017-05-19T14:29:33Z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0x01010089B35F50CC994B40B086EABF3C1A50BF</vt:lpwstr>
  </property>
</Properties>
</file>