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6"/>
  </p:notesMasterIdLst>
  <p:sldIdLst>
    <p:sldId id="271" r:id="rId5"/>
    <p:sldId id="295" r:id="rId6"/>
    <p:sldId id="273" r:id="rId7"/>
    <p:sldId id="274" r:id="rId8"/>
    <p:sldId id="289" r:id="rId9"/>
    <p:sldId id="290" r:id="rId10"/>
    <p:sldId id="291" r:id="rId11"/>
    <p:sldId id="292" r:id="rId12"/>
    <p:sldId id="293" r:id="rId13"/>
    <p:sldId id="294"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52884" autoAdjust="0"/>
  </p:normalViewPr>
  <p:slideViewPr>
    <p:cSldViewPr snapToGrid="0">
      <p:cViewPr varScale="1">
        <p:scale>
          <a:sx n="47" d="100"/>
          <a:sy n="47" d="100"/>
        </p:scale>
        <p:origin x="2031" y="33"/>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EC99A-66AB-446F-85DB-9EA06C01C8D6}" type="datetimeFigureOut">
              <a:rPr lang="en-US" smtClean="0"/>
              <a:t>5/19/2017</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69E31-1FEF-4B4A-8D81-0D67568F04AB}" type="slidenum">
              <a:rPr lang="en-US" smtClean="0"/>
              <a:t>‹#›</a:t>
            </a:fld>
            <a:endParaRPr lang="en-US"/>
          </a:p>
        </p:txBody>
      </p:sp>
    </p:spTree>
    <p:extLst>
      <p:ext uri="{BB962C8B-B14F-4D97-AF65-F5344CB8AC3E}">
        <p14:creationId xmlns:p14="http://schemas.microsoft.com/office/powerpoint/2010/main" val="155501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Leandro Jiménez: Bienvenidos al Evento </a:t>
            </a:r>
            <a:r>
              <a:rPr lang="en-US" dirty="0" err="1"/>
              <a:t>Solvex</a:t>
            </a:r>
            <a:r>
              <a:rPr lang="en-US" dirty="0"/>
              <a:t> </a:t>
            </a:r>
            <a:r>
              <a:rPr lang="en-US" dirty="0" err="1"/>
              <a:t>Coud</a:t>
            </a:r>
            <a:r>
              <a:rPr lang="en-US" dirty="0"/>
              <a:t> &amp; Dev: Technology Week 2017,  </a:t>
            </a:r>
            <a:r>
              <a:rPr lang="en-US" dirty="0" err="1"/>
              <a:t>Esta</a:t>
            </a:r>
            <a:r>
              <a:rPr lang="en-US" dirty="0"/>
              <a:t> </a:t>
            </a:r>
            <a:r>
              <a:rPr lang="en-US" dirty="0" err="1"/>
              <a:t>ser</a:t>
            </a:r>
            <a:r>
              <a:rPr lang="es-US" dirty="0"/>
              <a:t>á una semana muy interesante donde trataremos varios temas de Tecnología los cuales estarán dirigidos tanto para desarrolladores como para personas de </a:t>
            </a:r>
            <a:r>
              <a:rPr lang="es-US" dirty="0" err="1"/>
              <a:t>Insfraestructura</a:t>
            </a:r>
            <a:r>
              <a:rPr lang="es-US" dirty="0"/>
              <a:t>.</a:t>
            </a:r>
            <a:r>
              <a:rPr lang="en-US" dirty="0"/>
              <a:t>(14s)</a:t>
            </a:r>
          </a:p>
        </p:txBody>
      </p:sp>
      <p:sp>
        <p:nvSpPr>
          <p:cNvPr id="4" name="Marcador de número de diapositiva 3"/>
          <p:cNvSpPr>
            <a:spLocks noGrp="1"/>
          </p:cNvSpPr>
          <p:nvPr>
            <p:ph type="sldNum" sz="quarter" idx="10"/>
          </p:nvPr>
        </p:nvSpPr>
        <p:spPr/>
        <p:txBody>
          <a:bodyPr/>
          <a:lstStyle/>
          <a:p>
            <a:fld id="{61869E31-1FEF-4B4A-8D81-0D67568F04AB}" type="slidenum">
              <a:rPr lang="en-US" smtClean="0"/>
              <a:t>1</a:t>
            </a:fld>
            <a:endParaRPr lang="en-US"/>
          </a:p>
        </p:txBody>
      </p:sp>
    </p:spTree>
    <p:extLst>
      <p:ext uri="{BB962C8B-B14F-4D97-AF65-F5344CB8AC3E}">
        <p14:creationId xmlns:p14="http://schemas.microsoft.com/office/powerpoint/2010/main" val="72615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33min</a:t>
            </a:r>
          </a:p>
        </p:txBody>
      </p:sp>
      <p:sp>
        <p:nvSpPr>
          <p:cNvPr id="4" name="Marcador de número de diapositiva 3"/>
          <p:cNvSpPr>
            <a:spLocks noGrp="1"/>
          </p:cNvSpPr>
          <p:nvPr>
            <p:ph type="sldNum" sz="quarter" idx="10"/>
          </p:nvPr>
        </p:nvSpPr>
        <p:spPr/>
        <p:txBody>
          <a:bodyPr/>
          <a:lstStyle/>
          <a:p>
            <a:fld id="{61869E31-1FEF-4B4A-8D81-0D67568F04AB}" type="slidenum">
              <a:rPr lang="en-US" smtClean="0"/>
              <a:t>10</a:t>
            </a:fld>
            <a:endParaRPr lang="en-US"/>
          </a:p>
        </p:txBody>
      </p:sp>
    </p:spTree>
    <p:extLst>
      <p:ext uri="{BB962C8B-B14F-4D97-AF65-F5344CB8AC3E}">
        <p14:creationId xmlns:p14="http://schemas.microsoft.com/office/powerpoint/2010/main" val="3745769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61869E31-1FEF-4B4A-8D81-0D67568F04AB}" type="slidenum">
              <a:rPr lang="en-US" smtClean="0"/>
              <a:t>11</a:t>
            </a:fld>
            <a:endParaRPr lang="en-US"/>
          </a:p>
        </p:txBody>
      </p:sp>
    </p:spTree>
    <p:extLst>
      <p:ext uri="{BB962C8B-B14F-4D97-AF65-F5344CB8AC3E}">
        <p14:creationId xmlns:p14="http://schemas.microsoft.com/office/powerpoint/2010/main" val="176848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Leandro Jiménez</a:t>
            </a:r>
            <a:r>
              <a:rPr lang="en-US" dirty="0"/>
              <a:t>: Mi </a:t>
            </a:r>
            <a:r>
              <a:rPr lang="en-US" dirty="0" err="1"/>
              <a:t>nombre</a:t>
            </a:r>
            <a:r>
              <a:rPr lang="en-US" dirty="0"/>
              <a:t> </a:t>
            </a:r>
            <a:r>
              <a:rPr lang="en-US" dirty="0" err="1"/>
              <a:t>es</a:t>
            </a:r>
            <a:r>
              <a:rPr lang="en-US" dirty="0"/>
              <a:t> Leandro Jim</a:t>
            </a:r>
            <a:r>
              <a:rPr lang="es-US" dirty="0" err="1"/>
              <a:t>énez</a:t>
            </a:r>
            <a:r>
              <a:rPr lang="es-US" dirty="0"/>
              <a:t>, soy desarrollador Web con varios años de experiencia en esta área. Trabajo actualmente en </a:t>
            </a:r>
            <a:r>
              <a:rPr lang="es-US" dirty="0" err="1"/>
              <a:t>Solvex</a:t>
            </a:r>
            <a:r>
              <a:rPr lang="es-US" dirty="0"/>
              <a:t> Dominicana como Front </a:t>
            </a:r>
            <a:r>
              <a:rPr lang="es-US" dirty="0" err="1"/>
              <a:t>End</a:t>
            </a:r>
            <a:r>
              <a:rPr lang="es-US" dirty="0"/>
              <a:t> </a:t>
            </a:r>
            <a:r>
              <a:rPr lang="es-US" dirty="0" err="1"/>
              <a:t>Developer</a:t>
            </a:r>
            <a:r>
              <a:rPr lang="es-US" dirty="0"/>
              <a:t>. </a:t>
            </a:r>
          </a:p>
          <a:p>
            <a:endParaRPr lang="es-US" dirty="0"/>
          </a:p>
          <a:p>
            <a:r>
              <a:rPr lang="es-US" dirty="0"/>
              <a:t>Angel Torres</a:t>
            </a:r>
            <a:r>
              <a:rPr lang="en-US" dirty="0"/>
              <a:t>: Mi </a:t>
            </a:r>
            <a:r>
              <a:rPr lang="en-US" dirty="0" err="1"/>
              <a:t>nombre</a:t>
            </a:r>
            <a:r>
              <a:rPr lang="en-US" dirty="0"/>
              <a:t> </a:t>
            </a:r>
            <a:r>
              <a:rPr lang="en-US" dirty="0" err="1"/>
              <a:t>es</a:t>
            </a:r>
            <a:r>
              <a:rPr lang="en-US" dirty="0"/>
              <a:t> Angel Torres, al </a:t>
            </a:r>
            <a:r>
              <a:rPr lang="en-US" dirty="0" err="1"/>
              <a:t>igual</a:t>
            </a:r>
            <a:r>
              <a:rPr lang="en-US" dirty="0"/>
              <a:t> que mi </a:t>
            </a:r>
            <a:r>
              <a:rPr lang="en-US" dirty="0" err="1"/>
              <a:t>compañero</a:t>
            </a:r>
            <a:r>
              <a:rPr lang="en-US" dirty="0"/>
              <a:t> soy </a:t>
            </a:r>
            <a:r>
              <a:rPr lang="en-US" dirty="0" err="1"/>
              <a:t>desarrollador</a:t>
            </a:r>
            <a:r>
              <a:rPr lang="en-US" dirty="0"/>
              <a:t> web, con </a:t>
            </a:r>
            <a:r>
              <a:rPr lang="en-US" dirty="0" err="1"/>
              <a:t>varios</a:t>
            </a:r>
            <a:r>
              <a:rPr lang="en-US" dirty="0"/>
              <a:t> </a:t>
            </a:r>
            <a:r>
              <a:rPr lang="en-US" dirty="0" err="1"/>
              <a:t>años</a:t>
            </a:r>
            <a:r>
              <a:rPr lang="en-US" dirty="0"/>
              <a:t> </a:t>
            </a:r>
            <a:r>
              <a:rPr lang="en-US" dirty="0" err="1"/>
              <a:t>en</a:t>
            </a:r>
            <a:r>
              <a:rPr lang="en-US" dirty="0"/>
              <a:t> el </a:t>
            </a:r>
            <a:r>
              <a:rPr lang="en-US" dirty="0" err="1"/>
              <a:t>negocio</a:t>
            </a:r>
            <a:r>
              <a:rPr lang="en-US" dirty="0"/>
              <a:t>. Me  </a:t>
            </a:r>
            <a:r>
              <a:rPr lang="en-US" dirty="0" err="1"/>
              <a:t>Desempeño</a:t>
            </a:r>
            <a:r>
              <a:rPr lang="en-US" dirty="0"/>
              <a:t> </a:t>
            </a:r>
            <a:r>
              <a:rPr lang="en-US" dirty="0" err="1"/>
              <a:t>más</a:t>
            </a:r>
            <a:r>
              <a:rPr lang="en-US" dirty="0"/>
              <a:t> el trabajo de Front End. El </a:t>
            </a:r>
            <a:r>
              <a:rPr lang="en-US" dirty="0" err="1"/>
              <a:t>día</a:t>
            </a:r>
            <a:r>
              <a:rPr lang="en-US" dirty="0"/>
              <a:t> de hoy </a:t>
            </a:r>
            <a:r>
              <a:rPr lang="en-US" dirty="0" err="1"/>
              <a:t>estaremos</a:t>
            </a:r>
            <a:r>
              <a:rPr lang="en-US" dirty="0"/>
              <a:t> </a:t>
            </a:r>
            <a:r>
              <a:rPr lang="en-US" dirty="0" err="1"/>
              <a:t>presentando</a:t>
            </a:r>
            <a:r>
              <a:rPr lang="en-US" dirty="0"/>
              <a:t> un </a:t>
            </a:r>
            <a:r>
              <a:rPr lang="en-US" dirty="0" err="1"/>
              <a:t>tema</a:t>
            </a:r>
            <a:r>
              <a:rPr lang="en-US" dirty="0"/>
              <a:t> </a:t>
            </a:r>
            <a:r>
              <a:rPr lang="en-US" dirty="0" err="1"/>
              <a:t>bastante</a:t>
            </a:r>
            <a:r>
              <a:rPr lang="en-US" dirty="0"/>
              <a:t> </a:t>
            </a:r>
            <a:r>
              <a:rPr lang="en-US" dirty="0" err="1"/>
              <a:t>interesante</a:t>
            </a:r>
            <a:r>
              <a:rPr lang="en-US" dirty="0"/>
              <a:t> el </a:t>
            </a:r>
            <a:r>
              <a:rPr lang="en-US" dirty="0" err="1"/>
              <a:t>cual</a:t>
            </a:r>
            <a:r>
              <a:rPr lang="en-US" dirty="0"/>
              <a:t> </a:t>
            </a:r>
            <a:r>
              <a:rPr lang="en-US" dirty="0" err="1"/>
              <a:t>nos</a:t>
            </a:r>
            <a:r>
              <a:rPr lang="en-US" dirty="0"/>
              <a:t> </a:t>
            </a:r>
            <a:r>
              <a:rPr lang="en-US" dirty="0" err="1"/>
              <a:t>ayudará</a:t>
            </a:r>
            <a:r>
              <a:rPr lang="en-US" dirty="0"/>
              <a:t> a </a:t>
            </a:r>
            <a:r>
              <a:rPr lang="en-US" dirty="0" err="1"/>
              <a:t>conocer</a:t>
            </a:r>
            <a:r>
              <a:rPr lang="en-US" dirty="0"/>
              <a:t> </a:t>
            </a:r>
            <a:r>
              <a:rPr lang="en-US" dirty="0" err="1"/>
              <a:t>más</a:t>
            </a:r>
            <a:r>
              <a:rPr lang="en-US" dirty="0"/>
              <a:t> a </a:t>
            </a:r>
            <a:r>
              <a:rPr lang="en-US" dirty="0" err="1"/>
              <a:t>fondo</a:t>
            </a:r>
            <a:r>
              <a:rPr lang="en-US" dirty="0"/>
              <a:t> </a:t>
            </a:r>
            <a:r>
              <a:rPr lang="en-US" dirty="0" err="1"/>
              <a:t>nuestra</a:t>
            </a:r>
            <a:r>
              <a:rPr lang="en-US" dirty="0"/>
              <a:t> </a:t>
            </a:r>
            <a:r>
              <a:rPr lang="en-US" dirty="0" err="1"/>
              <a:t>mejorada</a:t>
            </a:r>
            <a:r>
              <a:rPr lang="en-US" dirty="0"/>
              <a:t> </a:t>
            </a:r>
            <a:r>
              <a:rPr lang="en-US" dirty="0" err="1"/>
              <a:t>Herramienta</a:t>
            </a:r>
            <a:r>
              <a:rPr lang="en-US" dirty="0"/>
              <a:t> de trabajo: Visual Studio 2017 (27s)</a:t>
            </a:r>
            <a:endParaRPr lang="es-US" dirty="0"/>
          </a:p>
          <a:p>
            <a:endParaRPr lang="en-US" dirty="0"/>
          </a:p>
        </p:txBody>
      </p:sp>
      <p:sp>
        <p:nvSpPr>
          <p:cNvPr id="4" name="Marcador de número de diapositiva 3"/>
          <p:cNvSpPr>
            <a:spLocks noGrp="1"/>
          </p:cNvSpPr>
          <p:nvPr>
            <p:ph type="sldNum" sz="quarter" idx="10"/>
          </p:nvPr>
        </p:nvSpPr>
        <p:spPr/>
        <p:txBody>
          <a:bodyPr/>
          <a:lstStyle/>
          <a:p>
            <a:fld id="{61869E31-1FEF-4B4A-8D81-0D67568F04AB}" type="slidenum">
              <a:rPr lang="en-US" smtClean="0"/>
              <a:t>2</a:t>
            </a:fld>
            <a:endParaRPr lang="en-US"/>
          </a:p>
        </p:txBody>
      </p:sp>
    </p:spTree>
    <p:extLst>
      <p:ext uri="{BB962C8B-B14F-4D97-AF65-F5344CB8AC3E}">
        <p14:creationId xmlns:p14="http://schemas.microsoft.com/office/powerpoint/2010/main" val="237377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Leandro Jiménez</a:t>
            </a:r>
            <a:r>
              <a:rPr lang="en-US" dirty="0"/>
              <a:t>: Nuestra Agenda para </a:t>
            </a:r>
            <a:r>
              <a:rPr lang="en-US" dirty="0" err="1"/>
              <a:t>este</a:t>
            </a:r>
            <a:r>
              <a:rPr lang="en-US" dirty="0"/>
              <a:t> </a:t>
            </a:r>
            <a:r>
              <a:rPr lang="en-US" dirty="0" err="1"/>
              <a:t>sesi</a:t>
            </a:r>
            <a:r>
              <a:rPr lang="es-US" dirty="0" err="1"/>
              <a:t>ón</a:t>
            </a:r>
            <a:r>
              <a:rPr lang="es-US" dirty="0"/>
              <a:t> cuenta con 6 categorías bastante interesantes los cuales de manera subjetiva pensamos que son los más importantes para destacar. Ya que es imposible repasar todo lo nuevo que nos trae esta grandiosa herramienta de trabajo.</a:t>
            </a:r>
          </a:p>
          <a:p>
            <a:endParaRPr lang="es-US" dirty="0"/>
          </a:p>
          <a:p>
            <a:r>
              <a:rPr lang="es-US" dirty="0"/>
              <a:t>Angel Torres:  Así es Leandro, según el orden de puntos empezaremos  con Web Tools. (27s)</a:t>
            </a:r>
            <a:endParaRPr lang="en-US" dirty="0"/>
          </a:p>
        </p:txBody>
      </p:sp>
      <p:sp>
        <p:nvSpPr>
          <p:cNvPr id="4" name="Marcador de número de diapositiva 3"/>
          <p:cNvSpPr>
            <a:spLocks noGrp="1"/>
          </p:cNvSpPr>
          <p:nvPr>
            <p:ph type="sldNum" sz="quarter" idx="10"/>
          </p:nvPr>
        </p:nvSpPr>
        <p:spPr/>
        <p:txBody>
          <a:bodyPr/>
          <a:lstStyle/>
          <a:p>
            <a:fld id="{61869E31-1FEF-4B4A-8D81-0D67568F04AB}" type="slidenum">
              <a:rPr lang="en-US" smtClean="0"/>
              <a:t>3</a:t>
            </a:fld>
            <a:endParaRPr lang="en-US"/>
          </a:p>
        </p:txBody>
      </p:sp>
    </p:spTree>
    <p:extLst>
      <p:ext uri="{BB962C8B-B14F-4D97-AF65-F5344CB8AC3E}">
        <p14:creationId xmlns:p14="http://schemas.microsoft.com/office/powerpoint/2010/main" val="58226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Angel Torres: </a:t>
            </a:r>
            <a:r>
              <a:rPr lang="en-US" dirty="0" err="1"/>
              <a:t>Dentro</a:t>
            </a:r>
            <a:r>
              <a:rPr lang="en-US" dirty="0"/>
              <a:t> de la </a:t>
            </a:r>
            <a:r>
              <a:rPr lang="en-US" dirty="0" err="1"/>
              <a:t>categoría</a:t>
            </a:r>
            <a:r>
              <a:rPr lang="en-US" dirty="0"/>
              <a:t> de Web Tools </a:t>
            </a:r>
            <a:r>
              <a:rPr lang="en-US" dirty="0" err="1"/>
              <a:t>encontramos</a:t>
            </a:r>
            <a:r>
              <a:rPr lang="en-US" dirty="0"/>
              <a:t> dos </a:t>
            </a:r>
            <a:r>
              <a:rPr lang="en-US" dirty="0" err="1"/>
              <a:t>puntos</a:t>
            </a:r>
            <a:r>
              <a:rPr lang="en-US" dirty="0"/>
              <a:t> que </a:t>
            </a:r>
            <a:r>
              <a:rPr lang="en-US" dirty="0" err="1"/>
              <a:t>resaltamos</a:t>
            </a:r>
            <a:r>
              <a:rPr lang="en-US" dirty="0"/>
              <a:t> los </a:t>
            </a:r>
            <a:r>
              <a:rPr lang="en-US" dirty="0" err="1"/>
              <a:t>cuales</a:t>
            </a:r>
            <a:r>
              <a:rPr lang="en-US" dirty="0"/>
              <a:t> son El </a:t>
            </a:r>
            <a:r>
              <a:rPr lang="en-US" dirty="0" err="1"/>
              <a:t>depurador</a:t>
            </a:r>
            <a:r>
              <a:rPr lang="en-US" dirty="0"/>
              <a:t> de </a:t>
            </a:r>
            <a:r>
              <a:rPr lang="en-US" dirty="0" err="1"/>
              <a:t>javascript</a:t>
            </a:r>
            <a:r>
              <a:rPr lang="en-US" dirty="0"/>
              <a:t> con Google Chrome e Internet </a:t>
            </a:r>
            <a:r>
              <a:rPr lang="en-US" dirty="0" err="1"/>
              <a:t>Explorar</a:t>
            </a:r>
            <a:r>
              <a:rPr lang="en-US" dirty="0"/>
              <a:t>. Y </a:t>
            </a:r>
            <a:r>
              <a:rPr lang="en-US" dirty="0" err="1"/>
              <a:t>otro</a:t>
            </a:r>
            <a:r>
              <a:rPr lang="en-US" dirty="0"/>
              <a:t> </a:t>
            </a:r>
            <a:r>
              <a:rPr lang="en-US" dirty="0" err="1"/>
              <a:t>punto</a:t>
            </a:r>
            <a:r>
              <a:rPr lang="en-US" dirty="0"/>
              <a:t> </a:t>
            </a:r>
            <a:r>
              <a:rPr lang="en-US" dirty="0" err="1"/>
              <a:t>es</a:t>
            </a:r>
            <a:r>
              <a:rPr lang="en-US" dirty="0"/>
              <a:t> la </a:t>
            </a:r>
            <a:r>
              <a:rPr lang="en-US" dirty="0" err="1"/>
              <a:t>fácil</a:t>
            </a:r>
            <a:r>
              <a:rPr lang="en-US" dirty="0"/>
              <a:t> </a:t>
            </a:r>
            <a:r>
              <a:rPr lang="en-US" dirty="0" err="1"/>
              <a:t>implementación</a:t>
            </a:r>
            <a:r>
              <a:rPr lang="en-US" dirty="0"/>
              <a:t> de ASPE NET CORE con Docker, </a:t>
            </a:r>
            <a:r>
              <a:rPr lang="en-US" dirty="0" err="1"/>
              <a:t>ya</a:t>
            </a:r>
            <a:r>
              <a:rPr lang="en-US" dirty="0"/>
              <a:t> sea </a:t>
            </a:r>
            <a:r>
              <a:rPr lang="en-US" dirty="0" err="1"/>
              <a:t>una</a:t>
            </a:r>
            <a:r>
              <a:rPr lang="en-US" dirty="0"/>
              <a:t> </a:t>
            </a:r>
            <a:r>
              <a:rPr lang="en-US" dirty="0" err="1"/>
              <a:t>aplicación</a:t>
            </a:r>
            <a:r>
              <a:rPr lang="en-US" dirty="0"/>
              <a:t> </a:t>
            </a:r>
            <a:r>
              <a:rPr lang="en-US" dirty="0" err="1"/>
              <a:t>existente</a:t>
            </a:r>
            <a:r>
              <a:rPr lang="en-US" dirty="0"/>
              <a:t> o </a:t>
            </a:r>
            <a:r>
              <a:rPr lang="en-US" dirty="0" err="1"/>
              <a:t>nueva</a:t>
            </a:r>
            <a:r>
              <a:rPr lang="en-US" dirty="0"/>
              <a:t>. (DEMO)(35s)</a:t>
            </a:r>
          </a:p>
          <a:p>
            <a:endParaRPr lang="en-US" dirty="0"/>
          </a:p>
          <a:p>
            <a:r>
              <a:rPr lang="en-US" dirty="0"/>
              <a:t>DEMO Debuggin:2min 40s</a:t>
            </a:r>
          </a:p>
          <a:p>
            <a:r>
              <a:rPr lang="en-US" dirty="0"/>
              <a:t>DEMO Docker: 3mon 30S</a:t>
            </a:r>
          </a:p>
        </p:txBody>
      </p:sp>
      <p:sp>
        <p:nvSpPr>
          <p:cNvPr id="4" name="Marcador de número de diapositiva 3"/>
          <p:cNvSpPr>
            <a:spLocks noGrp="1"/>
          </p:cNvSpPr>
          <p:nvPr>
            <p:ph type="sldNum" sz="quarter" idx="10"/>
          </p:nvPr>
        </p:nvSpPr>
        <p:spPr/>
        <p:txBody>
          <a:bodyPr/>
          <a:lstStyle/>
          <a:p>
            <a:fld id="{61869E31-1FEF-4B4A-8D81-0D67568F04AB}" type="slidenum">
              <a:rPr lang="en-US" smtClean="0"/>
              <a:t>4</a:t>
            </a:fld>
            <a:endParaRPr lang="en-US"/>
          </a:p>
        </p:txBody>
      </p:sp>
    </p:spTree>
    <p:extLst>
      <p:ext uri="{BB962C8B-B14F-4D97-AF65-F5344CB8AC3E}">
        <p14:creationId xmlns:p14="http://schemas.microsoft.com/office/powerpoint/2010/main" val="37332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10"/>
          </p:nvPr>
        </p:nvSpPr>
        <p:spPr/>
        <p:txBody>
          <a:bodyPr/>
          <a:lstStyle/>
          <a:p>
            <a:fld id="{61869E31-1FEF-4B4A-8D81-0D67568F04AB}" type="slidenum">
              <a:rPr lang="en-US" smtClean="0"/>
              <a:t>5</a:t>
            </a:fld>
            <a:endParaRPr lang="en-US"/>
          </a:p>
        </p:txBody>
      </p:sp>
    </p:spTree>
    <p:extLst>
      <p:ext uri="{BB962C8B-B14F-4D97-AF65-F5344CB8AC3E}">
        <p14:creationId xmlns:p14="http://schemas.microsoft.com/office/powerpoint/2010/main" val="94865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10"/>
          </p:nvPr>
        </p:nvSpPr>
        <p:spPr/>
        <p:txBody>
          <a:bodyPr/>
          <a:lstStyle/>
          <a:p>
            <a:fld id="{61869E31-1FEF-4B4A-8D81-0D67568F04AB}" type="slidenum">
              <a:rPr lang="en-US" smtClean="0"/>
              <a:t>6</a:t>
            </a:fld>
            <a:endParaRPr lang="en-US"/>
          </a:p>
        </p:txBody>
      </p:sp>
    </p:spTree>
    <p:extLst>
      <p:ext uri="{BB962C8B-B14F-4D97-AF65-F5344CB8AC3E}">
        <p14:creationId xmlns:p14="http://schemas.microsoft.com/office/powerpoint/2010/main" val="204819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Duracion</a:t>
            </a:r>
            <a:r>
              <a:rPr lang="en-US" dirty="0"/>
              <a:t>: 4min:40s</a:t>
            </a:r>
          </a:p>
        </p:txBody>
      </p:sp>
      <p:sp>
        <p:nvSpPr>
          <p:cNvPr id="4" name="Marcador de número de diapositiva 3"/>
          <p:cNvSpPr>
            <a:spLocks noGrp="1"/>
          </p:cNvSpPr>
          <p:nvPr>
            <p:ph type="sldNum" sz="quarter" idx="10"/>
          </p:nvPr>
        </p:nvSpPr>
        <p:spPr/>
        <p:txBody>
          <a:bodyPr/>
          <a:lstStyle/>
          <a:p>
            <a:fld id="{61869E31-1FEF-4B4A-8D81-0D67568F04AB}" type="slidenum">
              <a:rPr lang="en-US" smtClean="0"/>
              <a:t>7</a:t>
            </a:fld>
            <a:endParaRPr lang="en-US"/>
          </a:p>
        </p:txBody>
      </p:sp>
    </p:spTree>
    <p:extLst>
      <p:ext uri="{BB962C8B-B14F-4D97-AF65-F5344CB8AC3E}">
        <p14:creationId xmlns:p14="http://schemas.microsoft.com/office/powerpoint/2010/main" val="3958698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7-8 min</a:t>
            </a:r>
          </a:p>
        </p:txBody>
      </p:sp>
      <p:sp>
        <p:nvSpPr>
          <p:cNvPr id="4" name="Marcador de número de diapositiva 3"/>
          <p:cNvSpPr>
            <a:spLocks noGrp="1"/>
          </p:cNvSpPr>
          <p:nvPr>
            <p:ph type="sldNum" sz="quarter" idx="10"/>
          </p:nvPr>
        </p:nvSpPr>
        <p:spPr/>
        <p:txBody>
          <a:bodyPr/>
          <a:lstStyle/>
          <a:p>
            <a:fld id="{61869E31-1FEF-4B4A-8D81-0D67568F04AB}" type="slidenum">
              <a:rPr lang="en-US" smtClean="0"/>
              <a:t>8</a:t>
            </a:fld>
            <a:endParaRPr lang="en-US"/>
          </a:p>
        </p:txBody>
      </p:sp>
    </p:spTree>
    <p:extLst>
      <p:ext uri="{BB962C8B-B14F-4D97-AF65-F5344CB8AC3E}">
        <p14:creationId xmlns:p14="http://schemas.microsoft.com/office/powerpoint/2010/main" val="305394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10 – 11 </a:t>
            </a:r>
            <a:r>
              <a:rPr lang="en-US" dirty="0" err="1"/>
              <a:t>minutos</a:t>
            </a:r>
            <a:endParaRPr lang="en-US" dirty="0"/>
          </a:p>
        </p:txBody>
      </p:sp>
      <p:sp>
        <p:nvSpPr>
          <p:cNvPr id="4" name="Marcador de número de diapositiva 3"/>
          <p:cNvSpPr>
            <a:spLocks noGrp="1"/>
          </p:cNvSpPr>
          <p:nvPr>
            <p:ph type="sldNum" sz="quarter" idx="10"/>
          </p:nvPr>
        </p:nvSpPr>
        <p:spPr/>
        <p:txBody>
          <a:bodyPr/>
          <a:lstStyle/>
          <a:p>
            <a:fld id="{61869E31-1FEF-4B4A-8D81-0D67568F04AB}" type="slidenum">
              <a:rPr lang="en-US" smtClean="0"/>
              <a:t>9</a:t>
            </a:fld>
            <a:endParaRPr lang="en-US"/>
          </a:p>
        </p:txBody>
      </p:sp>
    </p:spTree>
    <p:extLst>
      <p:ext uri="{BB962C8B-B14F-4D97-AF65-F5344CB8AC3E}">
        <p14:creationId xmlns:p14="http://schemas.microsoft.com/office/powerpoint/2010/main" val="2445432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713089-93C1-43C1-B7D9-4D09A342A91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6562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713089-93C1-43C1-B7D9-4D09A342A91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263530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713089-93C1-43C1-B7D9-4D09A342A91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345774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713089-93C1-43C1-B7D9-4D09A342A91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91185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713089-93C1-43C1-B7D9-4D09A342A91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130684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713089-93C1-43C1-B7D9-4D09A342A911}"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62656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713089-93C1-43C1-B7D9-4D09A342A911}" type="datetimeFigureOut">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276415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713089-93C1-43C1-B7D9-4D09A342A911}" type="datetimeFigureOut">
              <a:rPr lang="en-US" smtClean="0"/>
              <a:t>5/19/2017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51238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13089-93C1-43C1-B7D9-4D09A342A911}" type="datetimeFigureOut">
              <a:rPr lang="en-US" smtClean="0"/>
              <a:t>5/19/2017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135003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713089-93C1-43C1-B7D9-4D09A342A911}"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429212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713089-93C1-43C1-B7D9-4D09A342A911}"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3E2A2-8964-4B39-A4C0-85D8BCF1A155}" type="slidenum">
              <a:rPr lang="en-US" smtClean="0"/>
              <a:t>‹#›</a:t>
            </a:fld>
            <a:endParaRPr lang="en-US"/>
          </a:p>
        </p:txBody>
      </p:sp>
    </p:spTree>
    <p:extLst>
      <p:ext uri="{BB962C8B-B14F-4D97-AF65-F5344CB8AC3E}">
        <p14:creationId xmlns:p14="http://schemas.microsoft.com/office/powerpoint/2010/main" val="395102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13089-93C1-43C1-B7D9-4D09A342A911}" type="datetimeFigureOut">
              <a:rPr lang="en-US" smtClean="0"/>
              <a:t>5/19/2017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3E2A2-8964-4B39-A4C0-85D8BCF1A155}" type="slidenum">
              <a:rPr lang="en-US" smtClean="0"/>
              <a:t>‹#›</a:t>
            </a:fld>
            <a:endParaRPr lang="en-US"/>
          </a:p>
        </p:txBody>
      </p:sp>
    </p:spTree>
    <p:extLst>
      <p:ext uri="{BB962C8B-B14F-4D97-AF65-F5344CB8AC3E}">
        <p14:creationId xmlns:p14="http://schemas.microsoft.com/office/powerpoint/2010/main" val="3703643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5717" y="6258505"/>
            <a:ext cx="7052088" cy="520142"/>
          </a:xfrm>
          <a:prstGeom prst="rect">
            <a:avLst/>
          </a:prstGeom>
        </p:spPr>
        <p:txBody>
          <a:bodyPr wrap="square">
            <a:spAutoFit/>
          </a:bodyPr>
          <a:lstStyle/>
          <a:p>
            <a:pPr algn="ctr">
              <a:lnSpc>
                <a:spcPct val="115000"/>
              </a:lnSpc>
              <a:tabLst>
                <a:tab pos="2971800" algn="ctr"/>
                <a:tab pos="5943600" algn="r"/>
              </a:tabLst>
            </a:pPr>
            <a:r>
              <a:rPr lang="es-DO" sz="1200" dirty="0">
                <a:solidFill>
                  <a:schemeClr val="bg1"/>
                </a:solidFill>
                <a:effectLst/>
                <a:latin typeface="Trebuchet MS" panose="020B0603020202020204" pitchFamily="34" charset="0"/>
                <a:ea typeface="Cambria" panose="02040503050406030204" pitchFamily="18" charset="0"/>
                <a:cs typeface="Times New Roman" panose="02020603050405020304" pitchFamily="18" charset="0"/>
              </a:rPr>
              <a:t>Av. Buenaventura de Freites #1D, Jardines del Norte, Santo Domingo, República Dominicana</a:t>
            </a:r>
            <a:endParaRPr lang="en-US" sz="1200" dirty="0">
              <a:solidFill>
                <a:schemeClr val="bg1"/>
              </a:solidFill>
              <a:effectLst/>
              <a:latin typeface="Trebuchet MS" panose="020B0603020202020204" pitchFamily="34" charset="0"/>
              <a:ea typeface="Cambria" panose="02040503050406030204" pitchFamily="18" charset="0"/>
              <a:cs typeface="Times New Roman" panose="02020603050405020304" pitchFamily="18" charset="0"/>
            </a:endParaRPr>
          </a:p>
          <a:p>
            <a:pPr algn="ctr"/>
            <a:r>
              <a:rPr lang="es-DO" sz="1400" dirty="0">
                <a:solidFill>
                  <a:schemeClr val="bg1"/>
                </a:solidFill>
                <a:effectLst/>
                <a:latin typeface="Trebuchet MS" panose="020B0603020202020204" pitchFamily="34" charset="0"/>
                <a:ea typeface="Cambria" panose="02040503050406030204" pitchFamily="18" charset="0"/>
                <a:cs typeface="Times New Roman" panose="02020603050405020304" pitchFamily="18" charset="0"/>
              </a:rPr>
              <a:t>809-518-2345 | </a:t>
            </a:r>
            <a:r>
              <a:rPr lang="es-DO" sz="1400" u="sng" dirty="0">
                <a:solidFill>
                  <a:schemeClr val="bg1"/>
                </a:solidFill>
                <a:effectLst/>
                <a:latin typeface="Trebuchet MS" panose="020B0603020202020204" pitchFamily="34" charset="0"/>
                <a:ea typeface="Cambria" panose="02040503050406030204" pitchFamily="18" charset="0"/>
                <a:cs typeface="Times New Roman" panose="02020603050405020304" pitchFamily="18" charset="0"/>
              </a:rPr>
              <a:t>ventas@solvex.com.do</a:t>
            </a:r>
            <a:r>
              <a:rPr lang="es-DO" sz="1400" dirty="0">
                <a:solidFill>
                  <a:schemeClr val="bg1"/>
                </a:solidFill>
                <a:effectLst/>
                <a:latin typeface="Trebuchet MS" panose="020B0603020202020204" pitchFamily="34" charset="0"/>
                <a:ea typeface="Cambria" panose="02040503050406030204" pitchFamily="18" charset="0"/>
                <a:cs typeface="Times New Roman" panose="02020603050405020304" pitchFamily="18" charset="0"/>
              </a:rPr>
              <a:t> | solvex.com.do</a:t>
            </a:r>
            <a:endParaRPr lang="en-US" sz="1200" dirty="0">
              <a:solidFill>
                <a:schemeClr val="bg1"/>
              </a:solidFill>
              <a:latin typeface="Trebuchet MS" panose="020B0603020202020204" pitchFamily="34" charset="0"/>
            </a:endParaRPr>
          </a:p>
        </p:txBody>
      </p:sp>
      <p:pic>
        <p:nvPicPr>
          <p:cNvPr id="5" name="Imagen 4">
            <a:extLst>
              <a:ext uri="{FF2B5EF4-FFF2-40B4-BE49-F238E27FC236}">
                <a16:creationId xmlns:a16="http://schemas.microsoft.com/office/drawing/2014/main" id="{AE80EEC4-221E-41C0-A98B-6D5DCEB58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602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1584101"/>
          </a:xfrm>
          <a:prstGeom prst="rect">
            <a:avLst/>
          </a:prstGeom>
        </p:spPr>
      </p:pic>
      <p:pic>
        <p:nvPicPr>
          <p:cNvPr id="18" name="Imagen 17"/>
          <p:cNvPicPr>
            <a:picLocks noChangeAspect="1"/>
          </p:cNvPicPr>
          <p:nvPr/>
        </p:nvPicPr>
        <p:blipFill rotWithShape="1">
          <a:blip r:embed="rId4" cstate="print">
            <a:extLst>
              <a:ext uri="{28A0092B-C50C-407E-A947-70E740481C1C}">
                <a14:useLocalDpi xmlns:a14="http://schemas.microsoft.com/office/drawing/2010/main" val="0"/>
              </a:ext>
            </a:extLst>
          </a:blip>
          <a:srcRect t="38527"/>
          <a:stretch/>
        </p:blipFill>
        <p:spPr>
          <a:xfrm>
            <a:off x="-148932" y="6525590"/>
            <a:ext cx="12563427" cy="664819"/>
          </a:xfrm>
          <a:prstGeom prst="rect">
            <a:avLst/>
          </a:prstGeom>
        </p:spPr>
      </p:pic>
      <p:sp>
        <p:nvSpPr>
          <p:cNvPr id="2" name="Title 1"/>
          <p:cNvSpPr>
            <a:spLocks noGrp="1"/>
          </p:cNvSpPr>
          <p:nvPr>
            <p:ph type="title"/>
          </p:nvPr>
        </p:nvSpPr>
        <p:spPr/>
        <p:txBody>
          <a:bodyPr>
            <a:normAutofit/>
          </a:bodyPr>
          <a:lstStyle/>
          <a:p>
            <a:pPr algn="ctr"/>
            <a:r>
              <a:rPr lang="en-US" b="1" dirty="0">
                <a:solidFill>
                  <a:schemeClr val="bg1"/>
                </a:solidFill>
                <a:latin typeface="Trebuchet MS" panose="020B0603020202020204" pitchFamily="34" charset="0"/>
              </a:rPr>
              <a:t>Code Editor &amp; Refactoring</a:t>
            </a:r>
          </a:p>
        </p:txBody>
      </p:sp>
      <p:sp>
        <p:nvSpPr>
          <p:cNvPr id="3" name="CuadroTexto 2">
            <a:extLst>
              <a:ext uri="{FF2B5EF4-FFF2-40B4-BE49-F238E27FC236}">
                <a16:creationId xmlns:a16="http://schemas.microsoft.com/office/drawing/2014/main" id="{3F882738-6096-4DF2-87E1-BA9E95799E3C}"/>
              </a:ext>
            </a:extLst>
          </p:cNvPr>
          <p:cNvSpPr txBox="1"/>
          <p:nvPr/>
        </p:nvSpPr>
        <p:spPr>
          <a:xfrm>
            <a:off x="781781" y="1971408"/>
            <a:ext cx="3446585" cy="707886"/>
          </a:xfrm>
          <a:prstGeom prst="rect">
            <a:avLst/>
          </a:prstGeom>
          <a:noFill/>
        </p:spPr>
        <p:txBody>
          <a:bodyPr wrap="square" rtlCol="0">
            <a:spAutoFit/>
          </a:bodyPr>
          <a:lstStyle/>
          <a:p>
            <a:pPr algn="ctr"/>
            <a:r>
              <a:rPr lang="en-US" sz="4000" b="1" dirty="0">
                <a:latin typeface="Trebuchet MS" panose="020B0603020202020204" pitchFamily="34" charset="0"/>
              </a:rPr>
              <a:t>Code Editor</a:t>
            </a:r>
            <a:endParaRPr lang="en-US" sz="4000" dirty="0"/>
          </a:p>
        </p:txBody>
      </p:sp>
      <p:sp>
        <p:nvSpPr>
          <p:cNvPr id="8" name="Text Placeholder 3">
            <a:extLst>
              <a:ext uri="{FF2B5EF4-FFF2-40B4-BE49-F238E27FC236}">
                <a16:creationId xmlns:a16="http://schemas.microsoft.com/office/drawing/2014/main" id="{856E7E4E-AACA-4F84-8067-60E7F1CA68FD}"/>
              </a:ext>
            </a:extLst>
          </p:cNvPr>
          <p:cNvSpPr>
            <a:spLocks noGrp="1"/>
          </p:cNvSpPr>
          <p:nvPr/>
        </p:nvSpPr>
        <p:spPr>
          <a:xfrm>
            <a:off x="1299795" y="2894737"/>
            <a:ext cx="3311769" cy="1754326"/>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dirty="0">
                <a:gradFill>
                  <a:gsLst>
                    <a:gs pos="1250">
                      <a:srgbClr val="505050"/>
                    </a:gs>
                    <a:gs pos="100000">
                      <a:srgbClr val="505050"/>
                    </a:gs>
                  </a:gsLst>
                  <a:lin ang="5400000" scaled="0"/>
                </a:gradFill>
              </a:rPr>
              <a:t>The </a:t>
            </a:r>
            <a:r>
              <a:rPr lang="en-US" dirty="0" err="1">
                <a:gradFill>
                  <a:gsLst>
                    <a:gs pos="1250">
                      <a:srgbClr val="505050"/>
                    </a:gs>
                    <a:gs pos="100000">
                      <a:srgbClr val="505050"/>
                    </a:gs>
                  </a:gsLst>
                  <a:lin ang="5400000" scaled="0"/>
                </a:gradFill>
              </a:rPr>
              <a:t>GoTo</a:t>
            </a:r>
            <a:r>
              <a:rPr lang="en-US" dirty="0">
                <a:gradFill>
                  <a:gsLst>
                    <a:gs pos="1250">
                      <a:srgbClr val="505050"/>
                    </a:gs>
                    <a:gs pos="100000">
                      <a:srgbClr val="505050"/>
                    </a:gs>
                  </a:gsLst>
                  <a:lin ang="5400000" scaled="0"/>
                </a:gradFill>
              </a:rPr>
              <a:t> tool</a:t>
            </a:r>
          </a:p>
          <a:p>
            <a:pPr lvl="0">
              <a:spcBef>
                <a:spcPts val="1200"/>
              </a:spcBef>
            </a:pPr>
            <a:r>
              <a:rPr lang="en-US" dirty="0">
                <a:gradFill>
                  <a:gsLst>
                    <a:gs pos="1250">
                      <a:srgbClr val="505050"/>
                    </a:gs>
                    <a:gs pos="100000">
                      <a:srgbClr val="505050"/>
                    </a:gs>
                  </a:gsLst>
                  <a:lin ang="5400000" scaled="0"/>
                </a:gradFill>
              </a:rPr>
              <a:t>Find All References</a:t>
            </a:r>
          </a:p>
          <a:p>
            <a:pPr lvl="0">
              <a:spcBef>
                <a:spcPts val="1200"/>
              </a:spcBef>
            </a:pPr>
            <a:r>
              <a:rPr lang="en-US" dirty="0">
                <a:gradFill>
                  <a:gsLst>
                    <a:gs pos="1250">
                      <a:srgbClr val="505050"/>
                    </a:gs>
                    <a:gs pos="100000">
                      <a:srgbClr val="505050"/>
                    </a:gs>
                  </a:gsLst>
                  <a:lin ang="5400000" scaled="0"/>
                </a:gradFill>
              </a:rPr>
              <a:t>Completion List Filtering</a:t>
            </a:r>
          </a:p>
          <a:p>
            <a:pPr lvl="0">
              <a:spcBef>
                <a:spcPts val="1200"/>
              </a:spcBef>
            </a:pPr>
            <a:endParaRPr lang="en-US" dirty="0">
              <a:gradFill>
                <a:gsLst>
                  <a:gs pos="1250">
                    <a:srgbClr val="505050"/>
                  </a:gs>
                  <a:gs pos="100000">
                    <a:srgbClr val="505050"/>
                  </a:gs>
                </a:gsLst>
                <a:lin ang="5400000" scaled="0"/>
              </a:gradFill>
            </a:endParaRPr>
          </a:p>
        </p:txBody>
      </p:sp>
      <p:sp>
        <p:nvSpPr>
          <p:cNvPr id="9" name="CuadroTexto 8">
            <a:extLst>
              <a:ext uri="{FF2B5EF4-FFF2-40B4-BE49-F238E27FC236}">
                <a16:creationId xmlns:a16="http://schemas.microsoft.com/office/drawing/2014/main" id="{13CF0482-01A0-4692-B281-629E63042581}"/>
              </a:ext>
            </a:extLst>
          </p:cNvPr>
          <p:cNvSpPr txBox="1"/>
          <p:nvPr/>
        </p:nvSpPr>
        <p:spPr>
          <a:xfrm>
            <a:off x="7395796" y="1949226"/>
            <a:ext cx="3446585" cy="707886"/>
          </a:xfrm>
          <a:prstGeom prst="rect">
            <a:avLst/>
          </a:prstGeom>
          <a:noFill/>
        </p:spPr>
        <p:txBody>
          <a:bodyPr wrap="square" rtlCol="0">
            <a:spAutoFit/>
          </a:bodyPr>
          <a:lstStyle/>
          <a:p>
            <a:pPr algn="ctr"/>
            <a:r>
              <a:rPr lang="en-US" sz="4000" b="1" dirty="0">
                <a:latin typeface="Trebuchet MS" panose="020B0603020202020204" pitchFamily="34" charset="0"/>
              </a:rPr>
              <a:t>Refactor</a:t>
            </a:r>
            <a:endParaRPr lang="en-US" sz="4000" dirty="0"/>
          </a:p>
        </p:txBody>
      </p:sp>
      <p:sp>
        <p:nvSpPr>
          <p:cNvPr id="10" name="Text Placeholder 3">
            <a:extLst>
              <a:ext uri="{FF2B5EF4-FFF2-40B4-BE49-F238E27FC236}">
                <a16:creationId xmlns:a16="http://schemas.microsoft.com/office/drawing/2014/main" id="{53E051B8-5734-40DB-9BFE-E1F0B4A0FC71}"/>
              </a:ext>
            </a:extLst>
          </p:cNvPr>
          <p:cNvSpPr>
            <a:spLocks noGrp="1"/>
          </p:cNvSpPr>
          <p:nvPr/>
        </p:nvSpPr>
        <p:spPr>
          <a:xfrm>
            <a:off x="7291753" y="2616828"/>
            <a:ext cx="5486400" cy="3477875"/>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dirty="0">
                <a:gradFill>
                  <a:gsLst>
                    <a:gs pos="1250">
                      <a:srgbClr val="505050"/>
                    </a:gs>
                    <a:gs pos="100000">
                      <a:srgbClr val="505050"/>
                    </a:gs>
                  </a:gsLst>
                  <a:lin ang="5400000" scaled="0"/>
                </a:gradFill>
              </a:rPr>
              <a:t>New refactoring for C# and VB</a:t>
            </a:r>
            <a:endParaRPr lang="en-US" dirty="0"/>
          </a:p>
          <a:p>
            <a:pPr lvl="0">
              <a:spcBef>
                <a:spcPts val="1200"/>
              </a:spcBef>
            </a:pPr>
            <a:r>
              <a:rPr lang="en-US" dirty="0"/>
              <a:t>Simplify object initialization</a:t>
            </a:r>
          </a:p>
          <a:p>
            <a:pPr lvl="0">
              <a:spcBef>
                <a:spcPts val="1200"/>
              </a:spcBef>
            </a:pPr>
            <a:r>
              <a:rPr lang="en-US" dirty="0"/>
              <a:t>Move 'out' variables</a:t>
            </a:r>
          </a:p>
          <a:p>
            <a:pPr lvl="0">
              <a:spcBef>
                <a:spcPts val="1200"/>
              </a:spcBef>
            </a:pPr>
            <a:r>
              <a:rPr lang="en-US" dirty="0"/>
              <a:t>Convert any string to string interpolation</a:t>
            </a:r>
          </a:p>
          <a:p>
            <a:pPr lvl="0">
              <a:spcBef>
                <a:spcPts val="1200"/>
              </a:spcBef>
            </a:pPr>
            <a:r>
              <a:rPr lang="en-US" dirty="0"/>
              <a:t>Simplify null checks</a:t>
            </a:r>
          </a:p>
          <a:p>
            <a:pPr lvl="0">
              <a:spcBef>
                <a:spcPts val="1200"/>
              </a:spcBef>
            </a:pPr>
            <a:r>
              <a:rPr lang="en-US" dirty="0">
                <a:gradFill>
                  <a:gsLst>
                    <a:gs pos="1250">
                      <a:srgbClr val="505050"/>
                    </a:gs>
                    <a:gs pos="100000">
                      <a:srgbClr val="505050"/>
                    </a:gs>
                  </a:gsLst>
                  <a:lin ang="5400000" scaled="0"/>
                </a:gradFill>
              </a:rPr>
              <a:t>Simplify throw expressions</a:t>
            </a:r>
          </a:p>
          <a:p>
            <a:pPr lvl="0">
              <a:spcBef>
                <a:spcPts val="1200"/>
              </a:spcBef>
            </a:pPr>
            <a:r>
              <a:rPr lang="en-US" dirty="0"/>
              <a:t>Sync filename and type name</a:t>
            </a:r>
          </a:p>
          <a:p>
            <a:pPr lvl="0">
              <a:spcBef>
                <a:spcPts val="1200"/>
              </a:spcBef>
            </a:pPr>
            <a:r>
              <a:rPr lang="en-US" dirty="0">
                <a:gradFill>
                  <a:gsLst>
                    <a:gs pos="1250">
                      <a:srgbClr val="505050"/>
                    </a:gs>
                    <a:gs pos="100000">
                      <a:srgbClr val="505050"/>
                    </a:gs>
                  </a:gsLst>
                  <a:lin ang="5400000" scaled="0"/>
                </a:gradFill>
              </a:rPr>
              <a:t>Move type to matching file</a:t>
            </a:r>
          </a:p>
        </p:txBody>
      </p:sp>
    </p:spTree>
    <p:extLst>
      <p:ext uri="{BB962C8B-B14F-4D97-AF65-F5344CB8AC3E}">
        <p14:creationId xmlns:p14="http://schemas.microsoft.com/office/powerpoint/2010/main" val="169107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6858000"/>
          </a:xfrm>
          <a:prstGeom prst="rect">
            <a:avLst/>
          </a:prstGeom>
        </p:spPr>
      </p:pic>
      <p:sp>
        <p:nvSpPr>
          <p:cNvPr id="9" name="Rectangle 8"/>
          <p:cNvSpPr/>
          <p:nvPr/>
        </p:nvSpPr>
        <p:spPr>
          <a:xfrm>
            <a:off x="655675" y="2655687"/>
            <a:ext cx="10393960" cy="1092227"/>
          </a:xfrm>
          <a:prstGeom prst="rect">
            <a:avLst/>
          </a:prstGeom>
          <a:noFill/>
          <a:ln>
            <a:noFill/>
          </a:ln>
        </p:spPr>
        <p:style>
          <a:lnRef idx="3">
            <a:schemeClr val="lt1"/>
          </a:lnRef>
          <a:fillRef idx="1">
            <a:schemeClr val="accent5"/>
          </a:fillRef>
          <a:effectRef idx="1">
            <a:schemeClr val="accent5"/>
          </a:effectRef>
          <a:fontRef idx="minor">
            <a:schemeClr val="lt1"/>
          </a:fontRef>
        </p:style>
        <p:txBody>
          <a:bodyPr rtlCol="0" anchor="t"/>
          <a:lstStyle/>
          <a:p>
            <a:pPr algn="ctr"/>
            <a:r>
              <a:rPr lang="en-US" sz="9600" b="1" spc="50" dirty="0">
                <a:ln w="0"/>
                <a:solidFill>
                  <a:schemeClr val="bg1"/>
                </a:solidFill>
                <a:effectLst>
                  <a:innerShdw blurRad="63500" dist="50800" dir="13500000">
                    <a:srgbClr val="000000">
                      <a:alpha val="50000"/>
                    </a:srgbClr>
                  </a:innerShdw>
                </a:effectLst>
                <a:latin typeface="Trebuchet MS" panose="020B0603020202020204" pitchFamily="34" charset="0"/>
              </a:rPr>
              <a:t>Gracias!</a:t>
            </a:r>
          </a:p>
        </p:txBody>
      </p:sp>
      <p:sp>
        <p:nvSpPr>
          <p:cNvPr id="5" name="Rectangle 8">
            <a:extLst>
              <a:ext uri="{FF2B5EF4-FFF2-40B4-BE49-F238E27FC236}">
                <a16:creationId xmlns:a16="http://schemas.microsoft.com/office/drawing/2014/main" id="{397056F2-7C99-4F4E-A8D9-467F7639821A}"/>
              </a:ext>
            </a:extLst>
          </p:cNvPr>
          <p:cNvSpPr/>
          <p:nvPr/>
        </p:nvSpPr>
        <p:spPr>
          <a:xfrm>
            <a:off x="1299556" y="5261467"/>
            <a:ext cx="7428807" cy="758073"/>
          </a:xfrm>
          <a:prstGeom prst="rect">
            <a:avLst/>
          </a:prstGeom>
          <a:noFill/>
          <a:ln>
            <a:noFill/>
          </a:ln>
        </p:spPr>
        <p:style>
          <a:lnRef idx="3">
            <a:schemeClr val="lt1"/>
          </a:lnRef>
          <a:fillRef idx="1">
            <a:schemeClr val="accent5"/>
          </a:fillRef>
          <a:effectRef idx="1">
            <a:schemeClr val="accent5"/>
          </a:effectRef>
          <a:fontRef idx="minor">
            <a:schemeClr val="lt1"/>
          </a:fontRef>
        </p:style>
        <p:txBody>
          <a:bodyPr rtlCol="0" anchor="t"/>
          <a:lstStyle/>
          <a:p>
            <a:pPr algn="ctr"/>
            <a:r>
              <a:rPr lang="en-US" sz="3200" b="1" spc="50" dirty="0">
                <a:ln w="0"/>
                <a:solidFill>
                  <a:schemeClr val="bg1"/>
                </a:solidFill>
                <a:effectLst>
                  <a:innerShdw blurRad="63500" dist="50800" dir="13500000">
                    <a:srgbClr val="000000">
                      <a:alpha val="50000"/>
                    </a:srgbClr>
                  </a:innerShdw>
                </a:effectLst>
                <a:latin typeface="Trebuchet MS" panose="020B0603020202020204" pitchFamily="34" charset="0"/>
              </a:rPr>
              <a:t>leandro.jimenez@solvex.com.do</a:t>
            </a:r>
          </a:p>
        </p:txBody>
      </p:sp>
      <p:sp>
        <p:nvSpPr>
          <p:cNvPr id="6" name="Rectangle 8">
            <a:extLst>
              <a:ext uri="{FF2B5EF4-FFF2-40B4-BE49-F238E27FC236}">
                <a16:creationId xmlns:a16="http://schemas.microsoft.com/office/drawing/2014/main" id="{9B8B056C-6ADF-4026-8455-2FC77C5D1823}"/>
              </a:ext>
            </a:extLst>
          </p:cNvPr>
          <p:cNvSpPr/>
          <p:nvPr/>
        </p:nvSpPr>
        <p:spPr>
          <a:xfrm>
            <a:off x="1598815" y="4544883"/>
            <a:ext cx="6035039" cy="758073"/>
          </a:xfrm>
          <a:prstGeom prst="rect">
            <a:avLst/>
          </a:prstGeom>
          <a:noFill/>
          <a:ln>
            <a:noFill/>
          </a:ln>
        </p:spPr>
        <p:style>
          <a:lnRef idx="3">
            <a:schemeClr val="lt1"/>
          </a:lnRef>
          <a:fillRef idx="1">
            <a:schemeClr val="accent5"/>
          </a:fillRef>
          <a:effectRef idx="1">
            <a:schemeClr val="accent5"/>
          </a:effectRef>
          <a:fontRef idx="minor">
            <a:schemeClr val="lt1"/>
          </a:fontRef>
        </p:style>
        <p:txBody>
          <a:bodyPr rtlCol="0" anchor="t"/>
          <a:lstStyle/>
          <a:p>
            <a:pPr algn="ctr"/>
            <a:r>
              <a:rPr lang="en-US" sz="3200" b="1" spc="50" dirty="0">
                <a:ln w="0"/>
                <a:solidFill>
                  <a:schemeClr val="bg1"/>
                </a:solidFill>
                <a:effectLst>
                  <a:innerShdw blurRad="63500" dist="50800" dir="13500000">
                    <a:srgbClr val="000000">
                      <a:alpha val="50000"/>
                    </a:srgbClr>
                  </a:innerShdw>
                </a:effectLst>
                <a:latin typeface="Trebuchet MS" panose="020B0603020202020204" pitchFamily="34" charset="0"/>
              </a:rPr>
              <a:t>angel.torres@solvex.com.do</a:t>
            </a:r>
          </a:p>
        </p:txBody>
      </p:sp>
    </p:spTree>
    <p:extLst>
      <p:ext uri="{BB962C8B-B14F-4D97-AF65-F5344CB8AC3E}">
        <p14:creationId xmlns:p14="http://schemas.microsoft.com/office/powerpoint/2010/main" val="204841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6858000"/>
          </a:xfrm>
          <a:prstGeom prst="rect">
            <a:avLst/>
          </a:prstGeom>
        </p:spPr>
      </p:pic>
      <p:sp>
        <p:nvSpPr>
          <p:cNvPr id="9" name="Rectangle 8"/>
          <p:cNvSpPr/>
          <p:nvPr/>
        </p:nvSpPr>
        <p:spPr>
          <a:xfrm>
            <a:off x="606038" y="2646642"/>
            <a:ext cx="11112925" cy="1092227"/>
          </a:xfrm>
          <a:prstGeom prst="rect">
            <a:avLst/>
          </a:prstGeom>
          <a:noFill/>
          <a:ln>
            <a:noFill/>
          </a:ln>
        </p:spPr>
        <p:style>
          <a:lnRef idx="3">
            <a:schemeClr val="lt1"/>
          </a:lnRef>
          <a:fillRef idx="1">
            <a:schemeClr val="accent5"/>
          </a:fillRef>
          <a:effectRef idx="1">
            <a:schemeClr val="accent5"/>
          </a:effectRef>
          <a:fontRef idx="minor">
            <a:schemeClr val="lt1"/>
          </a:fontRef>
        </p:style>
        <p:txBody>
          <a:bodyPr rtlCol="0" anchor="t"/>
          <a:lstStyle/>
          <a:p>
            <a:pPr algn="ctr"/>
            <a:r>
              <a:rPr lang="en-US" sz="3600" b="1" spc="50" dirty="0">
                <a:ln w="0"/>
                <a:solidFill>
                  <a:schemeClr val="bg1"/>
                </a:solidFill>
                <a:effectLst>
                  <a:innerShdw blurRad="63500" dist="50800" dir="13500000">
                    <a:srgbClr val="000000">
                      <a:alpha val="50000"/>
                    </a:srgbClr>
                  </a:innerShdw>
                </a:effectLst>
                <a:latin typeface="Trebuchet MS" panose="020B0603020202020204" pitchFamily="34" charset="0"/>
              </a:rPr>
              <a:t>What’s new for developers in Visual Studio 2017</a:t>
            </a:r>
          </a:p>
        </p:txBody>
      </p:sp>
      <p:sp>
        <p:nvSpPr>
          <p:cNvPr id="6" name="Rectangle 8">
            <a:extLst>
              <a:ext uri="{FF2B5EF4-FFF2-40B4-BE49-F238E27FC236}">
                <a16:creationId xmlns:a16="http://schemas.microsoft.com/office/drawing/2014/main" id="{A7B3B509-BD6F-4EB6-A9B0-8B4C459A7A42}"/>
              </a:ext>
            </a:extLst>
          </p:cNvPr>
          <p:cNvSpPr/>
          <p:nvPr/>
        </p:nvSpPr>
        <p:spPr>
          <a:xfrm>
            <a:off x="2700846" y="3255757"/>
            <a:ext cx="11112925" cy="966223"/>
          </a:xfrm>
          <a:prstGeom prst="rect">
            <a:avLst/>
          </a:prstGeom>
          <a:noFill/>
          <a:ln>
            <a:noFill/>
          </a:ln>
        </p:spPr>
        <p:style>
          <a:lnRef idx="3">
            <a:schemeClr val="lt1"/>
          </a:lnRef>
          <a:fillRef idx="1">
            <a:schemeClr val="accent5"/>
          </a:fillRef>
          <a:effectRef idx="1">
            <a:schemeClr val="accent5"/>
          </a:effectRef>
          <a:fontRef idx="minor">
            <a:schemeClr val="lt1"/>
          </a:fontRef>
        </p:style>
        <p:txBody>
          <a:bodyPr rtlCol="0" anchor="t"/>
          <a:lstStyle/>
          <a:p>
            <a:pPr algn="ctr"/>
            <a:r>
              <a:rPr lang="en-US" sz="2800" b="1" spc="50" dirty="0">
                <a:ln w="0"/>
                <a:solidFill>
                  <a:schemeClr val="bg1"/>
                </a:solidFill>
                <a:effectLst>
                  <a:innerShdw blurRad="63500" dist="50800" dir="13500000">
                    <a:srgbClr val="000000">
                      <a:alpha val="50000"/>
                    </a:srgbClr>
                  </a:innerShdw>
                </a:effectLst>
                <a:latin typeface="Trebuchet MS" panose="020B0603020202020204" pitchFamily="34" charset="0"/>
              </a:rPr>
              <a:t>Por: Angel Torres y Leandro Jim</a:t>
            </a:r>
            <a:r>
              <a:rPr lang="es-US" sz="2800" b="1" spc="50" dirty="0">
                <a:ln w="0"/>
                <a:solidFill>
                  <a:schemeClr val="bg1"/>
                </a:solidFill>
                <a:effectLst>
                  <a:innerShdw blurRad="63500" dist="50800" dir="13500000">
                    <a:srgbClr val="000000">
                      <a:alpha val="50000"/>
                    </a:srgbClr>
                  </a:innerShdw>
                </a:effectLst>
                <a:latin typeface="Trebuchet MS" panose="020B0603020202020204" pitchFamily="34" charset="0"/>
              </a:rPr>
              <a:t>é</a:t>
            </a:r>
            <a:r>
              <a:rPr lang="en-US" sz="2800" b="1" spc="50" dirty="0" err="1">
                <a:ln w="0"/>
                <a:solidFill>
                  <a:schemeClr val="bg1"/>
                </a:solidFill>
                <a:effectLst>
                  <a:innerShdw blurRad="63500" dist="50800" dir="13500000">
                    <a:srgbClr val="000000">
                      <a:alpha val="50000"/>
                    </a:srgbClr>
                  </a:innerShdw>
                </a:effectLst>
                <a:latin typeface="Trebuchet MS" panose="020B0603020202020204" pitchFamily="34" charset="0"/>
              </a:rPr>
              <a:t>nez</a:t>
            </a:r>
            <a:endParaRPr lang="en-US" sz="2800" b="1" spc="50" dirty="0">
              <a:ln w="0"/>
              <a:solidFill>
                <a:schemeClr val="bg1"/>
              </a:solidFill>
              <a:effectLst>
                <a:innerShdw blurRad="63500" dist="50800" dir="13500000">
                  <a:srgbClr val="000000">
                    <a:alpha val="50000"/>
                  </a:srgbClr>
                </a:innerShdw>
              </a:effectLst>
              <a:latin typeface="Trebuchet MS" panose="020B0603020202020204" pitchFamily="34" charset="0"/>
            </a:endParaRPr>
          </a:p>
        </p:txBody>
      </p:sp>
    </p:spTree>
    <p:extLst>
      <p:ext uri="{BB962C8B-B14F-4D97-AF65-F5344CB8AC3E}">
        <p14:creationId xmlns:p14="http://schemas.microsoft.com/office/powerpoint/2010/main" val="173426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1584101"/>
          </a:xfrm>
          <a:prstGeom prst="rect">
            <a:avLst/>
          </a:prstGeom>
        </p:spPr>
      </p:pic>
      <p:pic>
        <p:nvPicPr>
          <p:cNvPr id="18" name="Imagen 17"/>
          <p:cNvPicPr>
            <a:picLocks noChangeAspect="1"/>
          </p:cNvPicPr>
          <p:nvPr/>
        </p:nvPicPr>
        <p:blipFill rotWithShape="1">
          <a:blip r:embed="rId4" cstate="print">
            <a:extLst>
              <a:ext uri="{28A0092B-C50C-407E-A947-70E740481C1C}">
                <a14:useLocalDpi xmlns:a14="http://schemas.microsoft.com/office/drawing/2010/main" val="0"/>
              </a:ext>
            </a:extLst>
          </a:blip>
          <a:srcRect t="38527"/>
          <a:stretch/>
        </p:blipFill>
        <p:spPr>
          <a:xfrm>
            <a:off x="-148932" y="6525590"/>
            <a:ext cx="12563427" cy="664819"/>
          </a:xfrm>
          <a:prstGeom prst="rect">
            <a:avLst/>
          </a:prstGeom>
        </p:spPr>
      </p:pic>
      <p:sp>
        <p:nvSpPr>
          <p:cNvPr id="2" name="Title 1"/>
          <p:cNvSpPr>
            <a:spLocks noGrp="1"/>
          </p:cNvSpPr>
          <p:nvPr>
            <p:ph type="title"/>
          </p:nvPr>
        </p:nvSpPr>
        <p:spPr/>
        <p:txBody>
          <a:bodyPr>
            <a:normAutofit/>
          </a:bodyPr>
          <a:lstStyle/>
          <a:p>
            <a:pPr algn="ctr"/>
            <a:r>
              <a:rPr lang="en-US" b="1" dirty="0">
                <a:solidFill>
                  <a:schemeClr val="bg1"/>
                </a:solidFill>
                <a:latin typeface="Trebuchet MS" panose="020B0603020202020204" pitchFamily="34" charset="0"/>
              </a:rPr>
              <a:t>Agenda</a:t>
            </a:r>
          </a:p>
        </p:txBody>
      </p:sp>
      <p:sp>
        <p:nvSpPr>
          <p:cNvPr id="3" name="Content Placeholder 2"/>
          <p:cNvSpPr>
            <a:spLocks noGrp="1"/>
          </p:cNvSpPr>
          <p:nvPr>
            <p:ph idx="1"/>
          </p:nvPr>
        </p:nvSpPr>
        <p:spPr>
          <a:xfrm>
            <a:off x="838200" y="2269637"/>
            <a:ext cx="4913434" cy="2280383"/>
          </a:xfrm>
        </p:spPr>
        <p:txBody>
          <a:bodyPr numCol="1">
            <a:normAutofit/>
          </a:bodyPr>
          <a:lstStyle/>
          <a:p>
            <a:pPr algn="just" defTabSz="932472" fontAlgn="base">
              <a:spcBef>
                <a:spcPct val="0"/>
              </a:spcBef>
              <a:spcAft>
                <a:spcPct val="0"/>
              </a:spcAft>
            </a:pPr>
            <a:r>
              <a:rPr lang="en-US" sz="4400" dirty="0">
                <a:ea typeface="Segoe UI" pitchFamily="34" charset="0"/>
                <a:cs typeface="Segoe UI" pitchFamily="34" charset="0"/>
              </a:rPr>
              <a:t>Web Tools</a:t>
            </a:r>
          </a:p>
          <a:p>
            <a:pPr algn="just"/>
            <a:r>
              <a:rPr lang="en-US" sz="4400" dirty="0"/>
              <a:t>Extensions</a:t>
            </a:r>
          </a:p>
          <a:p>
            <a:pPr algn="just"/>
            <a:r>
              <a:rPr lang="en-US" sz="4400" dirty="0"/>
              <a:t>Unit Tests</a:t>
            </a:r>
          </a:p>
          <a:p>
            <a:pPr marL="0" indent="0">
              <a:buNone/>
            </a:pPr>
            <a:endParaRPr lang="en-US" dirty="0"/>
          </a:p>
          <a:p>
            <a:endParaRPr lang="en-US" dirty="0"/>
          </a:p>
          <a:p>
            <a:endParaRPr lang="en-US" dirty="0"/>
          </a:p>
          <a:p>
            <a:endParaRPr lang="en-US" dirty="0"/>
          </a:p>
        </p:txBody>
      </p:sp>
      <p:sp>
        <p:nvSpPr>
          <p:cNvPr id="7" name="Content Placeholder 2">
            <a:extLst>
              <a:ext uri="{FF2B5EF4-FFF2-40B4-BE49-F238E27FC236}">
                <a16:creationId xmlns:a16="http://schemas.microsoft.com/office/drawing/2014/main" id="{C16B6F1C-F516-400E-A576-25FD0A0C1398}"/>
              </a:ext>
            </a:extLst>
          </p:cNvPr>
          <p:cNvSpPr txBox="1">
            <a:spLocks/>
          </p:cNvSpPr>
          <p:nvPr/>
        </p:nvSpPr>
        <p:spPr>
          <a:xfrm>
            <a:off x="6261588" y="2109177"/>
            <a:ext cx="5273919" cy="2601302"/>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a:t>Debug Tools</a:t>
            </a:r>
          </a:p>
          <a:p>
            <a:pPr algn="just"/>
            <a:r>
              <a:rPr lang="en-US" sz="4400" dirty="0">
                <a:ea typeface="Segoe UI" pitchFamily="34" charset="0"/>
                <a:cs typeface="Segoe UI" pitchFamily="34" charset="0"/>
              </a:rPr>
              <a:t>Code Editor</a:t>
            </a:r>
          </a:p>
          <a:p>
            <a:pPr algn="just"/>
            <a:r>
              <a:rPr lang="en-US" sz="4400" dirty="0"/>
              <a:t>Refactoring</a:t>
            </a:r>
          </a:p>
          <a:p>
            <a:pPr marL="0" indent="0">
              <a:buFont typeface="Arial" panose="020B0604020202020204" pitchFamily="34" charse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133307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1584101"/>
          </a:xfrm>
          <a:prstGeom prst="rect">
            <a:avLst/>
          </a:prstGeom>
        </p:spPr>
      </p:pic>
      <p:pic>
        <p:nvPicPr>
          <p:cNvPr id="18" name="Imagen 17"/>
          <p:cNvPicPr>
            <a:picLocks noChangeAspect="1"/>
          </p:cNvPicPr>
          <p:nvPr/>
        </p:nvPicPr>
        <p:blipFill rotWithShape="1">
          <a:blip r:embed="rId4" cstate="print">
            <a:extLst>
              <a:ext uri="{28A0092B-C50C-407E-A947-70E740481C1C}">
                <a14:useLocalDpi xmlns:a14="http://schemas.microsoft.com/office/drawing/2010/main" val="0"/>
              </a:ext>
            </a:extLst>
          </a:blip>
          <a:srcRect t="38527"/>
          <a:stretch/>
        </p:blipFill>
        <p:spPr>
          <a:xfrm>
            <a:off x="-148932" y="6525590"/>
            <a:ext cx="12563427" cy="664819"/>
          </a:xfrm>
          <a:prstGeom prst="rect">
            <a:avLst/>
          </a:prstGeom>
        </p:spPr>
      </p:pic>
      <p:sp>
        <p:nvSpPr>
          <p:cNvPr id="2" name="Title 1"/>
          <p:cNvSpPr>
            <a:spLocks noGrp="1"/>
          </p:cNvSpPr>
          <p:nvPr>
            <p:ph type="title"/>
          </p:nvPr>
        </p:nvSpPr>
        <p:spPr/>
        <p:txBody>
          <a:bodyPr>
            <a:normAutofit/>
          </a:bodyPr>
          <a:lstStyle/>
          <a:p>
            <a:pPr algn="ctr"/>
            <a:r>
              <a:rPr lang="en-US" b="1" dirty="0">
                <a:solidFill>
                  <a:schemeClr val="bg1"/>
                </a:solidFill>
                <a:latin typeface="Trebuchet MS" panose="020B0603020202020204" pitchFamily="34" charset="0"/>
              </a:rPr>
              <a:t>Web Tools</a:t>
            </a:r>
          </a:p>
        </p:txBody>
      </p:sp>
      <p:sp>
        <p:nvSpPr>
          <p:cNvPr id="5" name="Marcador de contenido 4">
            <a:extLst>
              <a:ext uri="{FF2B5EF4-FFF2-40B4-BE49-F238E27FC236}">
                <a16:creationId xmlns:a16="http://schemas.microsoft.com/office/drawing/2014/main" id="{BD0FF2C2-79AE-4648-A58F-1F06784DF2BE}"/>
              </a:ext>
            </a:extLst>
          </p:cNvPr>
          <p:cNvSpPr>
            <a:spLocks noGrp="1"/>
          </p:cNvSpPr>
          <p:nvPr>
            <p:ph idx="1"/>
          </p:nvPr>
        </p:nvSpPr>
        <p:spPr>
          <a:xfrm>
            <a:off x="653562" y="3060532"/>
            <a:ext cx="4889989" cy="1385947"/>
          </a:xfrm>
        </p:spPr>
        <p:txBody>
          <a:bodyPr>
            <a:normAutofit/>
          </a:bodyPr>
          <a:lstStyle/>
          <a:p>
            <a:r>
              <a:rPr lang="en-US" sz="3600" dirty="0"/>
              <a:t>Chrome Debugging</a:t>
            </a:r>
          </a:p>
          <a:p>
            <a:r>
              <a:rPr lang="en-US" sz="3600" dirty="0"/>
              <a:t>ASP.NET Core Docker</a:t>
            </a:r>
          </a:p>
        </p:txBody>
      </p:sp>
      <p:grpSp>
        <p:nvGrpSpPr>
          <p:cNvPr id="7" name="Group 5">
            <a:extLst>
              <a:ext uri="{FF2B5EF4-FFF2-40B4-BE49-F238E27FC236}">
                <a16:creationId xmlns:a16="http://schemas.microsoft.com/office/drawing/2014/main" id="{F59B0287-431F-4481-93C9-BC225773A832}"/>
              </a:ext>
            </a:extLst>
          </p:cNvPr>
          <p:cNvGrpSpPr/>
          <p:nvPr/>
        </p:nvGrpSpPr>
        <p:grpSpPr>
          <a:xfrm>
            <a:off x="8225387" y="1656977"/>
            <a:ext cx="3328988" cy="4572755"/>
            <a:chOff x="5808662" y="2046288"/>
            <a:chExt cx="438151" cy="569913"/>
          </a:xfrm>
        </p:grpSpPr>
        <p:sp>
          <p:nvSpPr>
            <p:cNvPr id="8" name="Freeform 736">
              <a:extLst>
                <a:ext uri="{FF2B5EF4-FFF2-40B4-BE49-F238E27FC236}">
                  <a16:creationId xmlns:a16="http://schemas.microsoft.com/office/drawing/2014/main" id="{F475FEAB-2571-4079-ADE0-851857060146}"/>
                </a:ext>
              </a:extLst>
            </p:cNvPr>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 name="Rectangle 737">
              <a:extLst>
                <a:ext uri="{FF2B5EF4-FFF2-40B4-BE49-F238E27FC236}">
                  <a16:creationId xmlns:a16="http://schemas.microsoft.com/office/drawing/2014/main" id="{1DAB9F40-8F63-4A55-B132-FF9965247267}"/>
                </a:ext>
              </a:extLst>
            </p:cNvPr>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 name="Rectangle 738">
              <a:extLst>
                <a:ext uri="{FF2B5EF4-FFF2-40B4-BE49-F238E27FC236}">
                  <a16:creationId xmlns:a16="http://schemas.microsoft.com/office/drawing/2014/main" id="{04609E06-8D1D-45C2-892F-50393C92C4FB}"/>
                </a:ext>
              </a:extLst>
            </p:cNvPr>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 name="Rectangle 739">
              <a:extLst>
                <a:ext uri="{FF2B5EF4-FFF2-40B4-BE49-F238E27FC236}">
                  <a16:creationId xmlns:a16="http://schemas.microsoft.com/office/drawing/2014/main" id="{83E06CCC-5B3A-4144-B575-87E219E252D8}"/>
                </a:ext>
              </a:extLst>
            </p:cNvPr>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2" name="Rectangle 740">
              <a:extLst>
                <a:ext uri="{FF2B5EF4-FFF2-40B4-BE49-F238E27FC236}">
                  <a16:creationId xmlns:a16="http://schemas.microsoft.com/office/drawing/2014/main" id="{2962BD92-9B60-4D2D-83DC-57D51EFA82FE}"/>
                </a:ext>
              </a:extLst>
            </p:cNvPr>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3" name="Rectangle 741">
              <a:extLst>
                <a:ext uri="{FF2B5EF4-FFF2-40B4-BE49-F238E27FC236}">
                  <a16:creationId xmlns:a16="http://schemas.microsoft.com/office/drawing/2014/main" id="{3D4DDB00-9FB0-4721-85AB-B5D5DE5AECEB}"/>
                </a:ext>
              </a:extLst>
            </p:cNvPr>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4" name="Rectangle 742">
              <a:extLst>
                <a:ext uri="{FF2B5EF4-FFF2-40B4-BE49-F238E27FC236}">
                  <a16:creationId xmlns:a16="http://schemas.microsoft.com/office/drawing/2014/main" id="{FF8034D6-9932-4ED5-99FE-D36CFB338C55}"/>
                </a:ext>
              </a:extLst>
            </p:cNvPr>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5" name="Rectangle 743">
              <a:extLst>
                <a:ext uri="{FF2B5EF4-FFF2-40B4-BE49-F238E27FC236}">
                  <a16:creationId xmlns:a16="http://schemas.microsoft.com/office/drawing/2014/main" id="{BC3DFBA7-3A87-417F-BB96-03876F9A8450}"/>
                </a:ext>
              </a:extLst>
            </p:cNvPr>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6" name="Rectangle 744">
              <a:extLst>
                <a:ext uri="{FF2B5EF4-FFF2-40B4-BE49-F238E27FC236}">
                  <a16:creationId xmlns:a16="http://schemas.microsoft.com/office/drawing/2014/main" id="{67C0E04D-56B7-4EC7-98AE-4C511B37F060}"/>
                </a:ext>
              </a:extLst>
            </p:cNvPr>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7" name="Rectangle 745">
              <a:extLst>
                <a:ext uri="{FF2B5EF4-FFF2-40B4-BE49-F238E27FC236}">
                  <a16:creationId xmlns:a16="http://schemas.microsoft.com/office/drawing/2014/main" id="{6F38BDC0-AF49-4D79-BA46-DB94C3BBB516}"/>
                </a:ext>
              </a:extLst>
            </p:cNvPr>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9" name="Freeform 746">
              <a:extLst>
                <a:ext uri="{FF2B5EF4-FFF2-40B4-BE49-F238E27FC236}">
                  <a16:creationId xmlns:a16="http://schemas.microsoft.com/office/drawing/2014/main" id="{B9E2B379-4BBB-4CAB-8C18-5722B5FF8D56}"/>
                </a:ext>
              </a:extLst>
            </p:cNvPr>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0" name="Rectangle 747">
              <a:extLst>
                <a:ext uri="{FF2B5EF4-FFF2-40B4-BE49-F238E27FC236}">
                  <a16:creationId xmlns:a16="http://schemas.microsoft.com/office/drawing/2014/main" id="{F514FA47-44EE-497F-8C61-B12921B44BBF}"/>
                </a:ext>
              </a:extLst>
            </p:cNvPr>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1" name="Rectangle 748">
              <a:extLst>
                <a:ext uri="{FF2B5EF4-FFF2-40B4-BE49-F238E27FC236}">
                  <a16:creationId xmlns:a16="http://schemas.microsoft.com/office/drawing/2014/main" id="{61FB1821-FB11-44D3-ADF4-6B02187EB07E}"/>
                </a:ext>
              </a:extLst>
            </p:cNvPr>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2" name="Rectangle 749">
              <a:extLst>
                <a:ext uri="{FF2B5EF4-FFF2-40B4-BE49-F238E27FC236}">
                  <a16:creationId xmlns:a16="http://schemas.microsoft.com/office/drawing/2014/main" id="{F63B75B6-5F34-470D-A207-569F425E107F}"/>
                </a:ext>
              </a:extLst>
            </p:cNvPr>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3" name="Rectangle 750">
              <a:extLst>
                <a:ext uri="{FF2B5EF4-FFF2-40B4-BE49-F238E27FC236}">
                  <a16:creationId xmlns:a16="http://schemas.microsoft.com/office/drawing/2014/main" id="{A43FA548-9C02-4118-A9C7-2A70BD5664ED}"/>
                </a:ext>
              </a:extLst>
            </p:cNvPr>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4" name="Rectangle 751">
              <a:extLst>
                <a:ext uri="{FF2B5EF4-FFF2-40B4-BE49-F238E27FC236}">
                  <a16:creationId xmlns:a16="http://schemas.microsoft.com/office/drawing/2014/main" id="{4AF262F7-B1C6-4D54-A8B9-B5270B352D61}"/>
                </a:ext>
              </a:extLst>
            </p:cNvPr>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5" name="Rectangle 752">
              <a:extLst>
                <a:ext uri="{FF2B5EF4-FFF2-40B4-BE49-F238E27FC236}">
                  <a16:creationId xmlns:a16="http://schemas.microsoft.com/office/drawing/2014/main" id="{F101EDC9-19AA-471D-9FA7-B809C0320B4A}"/>
                </a:ext>
              </a:extLst>
            </p:cNvPr>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6" name="Rectangle 753">
              <a:extLst>
                <a:ext uri="{FF2B5EF4-FFF2-40B4-BE49-F238E27FC236}">
                  <a16:creationId xmlns:a16="http://schemas.microsoft.com/office/drawing/2014/main" id="{6164FF6B-5DDF-4DBD-B75E-552099F0EAD5}"/>
                </a:ext>
              </a:extLst>
            </p:cNvPr>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7" name="Freeform 754">
              <a:extLst>
                <a:ext uri="{FF2B5EF4-FFF2-40B4-BE49-F238E27FC236}">
                  <a16:creationId xmlns:a16="http://schemas.microsoft.com/office/drawing/2014/main" id="{A81C252B-3198-469E-9AEB-5822229AA3E3}"/>
                </a:ext>
              </a:extLst>
            </p:cNvPr>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8" name="Rectangle 755">
              <a:extLst>
                <a:ext uri="{FF2B5EF4-FFF2-40B4-BE49-F238E27FC236}">
                  <a16:creationId xmlns:a16="http://schemas.microsoft.com/office/drawing/2014/main" id="{3E8DE41D-1855-44D3-8CF8-C0CF2DF8EB92}"/>
                </a:ext>
              </a:extLst>
            </p:cNvPr>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9" name="Rectangle 756">
              <a:extLst>
                <a:ext uri="{FF2B5EF4-FFF2-40B4-BE49-F238E27FC236}">
                  <a16:creationId xmlns:a16="http://schemas.microsoft.com/office/drawing/2014/main" id="{823BD6A9-BC26-45E4-94F6-6F1E200BEB92}"/>
                </a:ext>
              </a:extLst>
            </p:cNvPr>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0" name="Rectangle 757">
              <a:extLst>
                <a:ext uri="{FF2B5EF4-FFF2-40B4-BE49-F238E27FC236}">
                  <a16:creationId xmlns:a16="http://schemas.microsoft.com/office/drawing/2014/main" id="{E9639B97-9C3B-4FFB-B205-A71B54D408C8}"/>
                </a:ext>
              </a:extLst>
            </p:cNvPr>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1" name="Rectangle 758">
              <a:extLst>
                <a:ext uri="{FF2B5EF4-FFF2-40B4-BE49-F238E27FC236}">
                  <a16:creationId xmlns:a16="http://schemas.microsoft.com/office/drawing/2014/main" id="{8992CFB7-F018-40D2-91CA-B2DE5CCC44E6}"/>
                </a:ext>
              </a:extLst>
            </p:cNvPr>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2" name="Rectangle 759">
              <a:extLst>
                <a:ext uri="{FF2B5EF4-FFF2-40B4-BE49-F238E27FC236}">
                  <a16:creationId xmlns:a16="http://schemas.microsoft.com/office/drawing/2014/main" id="{33B3D515-A9DD-4BEC-BF9D-2878E9F749A9}"/>
                </a:ext>
              </a:extLst>
            </p:cNvPr>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3" name="Rectangle 760">
              <a:extLst>
                <a:ext uri="{FF2B5EF4-FFF2-40B4-BE49-F238E27FC236}">
                  <a16:creationId xmlns:a16="http://schemas.microsoft.com/office/drawing/2014/main" id="{A6758354-1DBE-4416-88D1-981A86165A3C}"/>
                </a:ext>
              </a:extLst>
            </p:cNvPr>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4" name="Rectangle 761">
              <a:extLst>
                <a:ext uri="{FF2B5EF4-FFF2-40B4-BE49-F238E27FC236}">
                  <a16:creationId xmlns:a16="http://schemas.microsoft.com/office/drawing/2014/main" id="{705E714F-7398-40C0-990F-EF9C093DDB56}"/>
                </a:ext>
              </a:extLst>
            </p:cNvPr>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5" name="Freeform 762">
              <a:extLst>
                <a:ext uri="{FF2B5EF4-FFF2-40B4-BE49-F238E27FC236}">
                  <a16:creationId xmlns:a16="http://schemas.microsoft.com/office/drawing/2014/main" id="{CEF846DD-539C-43E4-9BA9-FCBDD63A0192}"/>
                </a:ext>
              </a:extLst>
            </p:cNvPr>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6" name="Rectangle 763">
              <a:extLst>
                <a:ext uri="{FF2B5EF4-FFF2-40B4-BE49-F238E27FC236}">
                  <a16:creationId xmlns:a16="http://schemas.microsoft.com/office/drawing/2014/main" id="{A88553BB-1AF4-4D95-8203-102BEB0C72DA}"/>
                </a:ext>
              </a:extLst>
            </p:cNvPr>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7" name="Rectangle 764">
              <a:extLst>
                <a:ext uri="{FF2B5EF4-FFF2-40B4-BE49-F238E27FC236}">
                  <a16:creationId xmlns:a16="http://schemas.microsoft.com/office/drawing/2014/main" id="{EBDD5C07-CBD2-4E41-8753-F78CB70F3C11}"/>
                </a:ext>
              </a:extLst>
            </p:cNvPr>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8" name="Rectangle 765">
              <a:extLst>
                <a:ext uri="{FF2B5EF4-FFF2-40B4-BE49-F238E27FC236}">
                  <a16:creationId xmlns:a16="http://schemas.microsoft.com/office/drawing/2014/main" id="{9123DCFC-CA85-46B6-8F78-5EC8231CDA10}"/>
                </a:ext>
              </a:extLst>
            </p:cNvPr>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9" name="Rectangle 766">
              <a:extLst>
                <a:ext uri="{FF2B5EF4-FFF2-40B4-BE49-F238E27FC236}">
                  <a16:creationId xmlns:a16="http://schemas.microsoft.com/office/drawing/2014/main" id="{585C3DC2-F9FE-4F75-B906-729999A9CB9A}"/>
                </a:ext>
              </a:extLst>
            </p:cNvPr>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0" name="Rectangle 767">
              <a:extLst>
                <a:ext uri="{FF2B5EF4-FFF2-40B4-BE49-F238E27FC236}">
                  <a16:creationId xmlns:a16="http://schemas.microsoft.com/office/drawing/2014/main" id="{0E53AEA0-B17E-460F-8063-E3654E902802}"/>
                </a:ext>
              </a:extLst>
            </p:cNvPr>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1" name="Rectangle 768">
              <a:extLst>
                <a:ext uri="{FF2B5EF4-FFF2-40B4-BE49-F238E27FC236}">
                  <a16:creationId xmlns:a16="http://schemas.microsoft.com/office/drawing/2014/main" id="{0DF6D30A-542B-46A7-85C4-63CC12E0604E}"/>
                </a:ext>
              </a:extLst>
            </p:cNvPr>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2" name="Rectangle 769">
              <a:extLst>
                <a:ext uri="{FF2B5EF4-FFF2-40B4-BE49-F238E27FC236}">
                  <a16:creationId xmlns:a16="http://schemas.microsoft.com/office/drawing/2014/main" id="{2982DDC2-E77E-4698-9A89-F10967B69B26}"/>
                </a:ext>
              </a:extLst>
            </p:cNvPr>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3" name="Freeform 770">
              <a:extLst>
                <a:ext uri="{FF2B5EF4-FFF2-40B4-BE49-F238E27FC236}">
                  <a16:creationId xmlns:a16="http://schemas.microsoft.com/office/drawing/2014/main" id="{C0517314-5CA3-4E42-ADD6-029FBC1D6361}"/>
                </a:ext>
              </a:extLst>
            </p:cNvPr>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4" name="Rectangle 771">
              <a:extLst>
                <a:ext uri="{FF2B5EF4-FFF2-40B4-BE49-F238E27FC236}">
                  <a16:creationId xmlns:a16="http://schemas.microsoft.com/office/drawing/2014/main" id="{24E95DAF-2E84-4D0C-B7F9-1E62B9528DD8}"/>
                </a:ext>
              </a:extLst>
            </p:cNvPr>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5" name="Rectangle 772">
              <a:extLst>
                <a:ext uri="{FF2B5EF4-FFF2-40B4-BE49-F238E27FC236}">
                  <a16:creationId xmlns:a16="http://schemas.microsoft.com/office/drawing/2014/main" id="{F993D296-D3CD-48E5-980E-14AA1463E974}"/>
                </a:ext>
              </a:extLst>
            </p:cNvPr>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6" name="Rectangle 773">
              <a:extLst>
                <a:ext uri="{FF2B5EF4-FFF2-40B4-BE49-F238E27FC236}">
                  <a16:creationId xmlns:a16="http://schemas.microsoft.com/office/drawing/2014/main" id="{17C815D8-D92C-4E91-BBEF-CD44F38F1D0B}"/>
                </a:ext>
              </a:extLst>
            </p:cNvPr>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7" name="Rectangle 774">
              <a:extLst>
                <a:ext uri="{FF2B5EF4-FFF2-40B4-BE49-F238E27FC236}">
                  <a16:creationId xmlns:a16="http://schemas.microsoft.com/office/drawing/2014/main" id="{9277C99C-17EB-4E8A-B379-A5CCDAD2AD20}"/>
                </a:ext>
              </a:extLst>
            </p:cNvPr>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8" name="Rectangle 775">
              <a:extLst>
                <a:ext uri="{FF2B5EF4-FFF2-40B4-BE49-F238E27FC236}">
                  <a16:creationId xmlns:a16="http://schemas.microsoft.com/office/drawing/2014/main" id="{6EF0849D-8FB3-40F7-8822-21D246D8F49F}"/>
                </a:ext>
              </a:extLst>
            </p:cNvPr>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9" name="Rectangle 776">
              <a:extLst>
                <a:ext uri="{FF2B5EF4-FFF2-40B4-BE49-F238E27FC236}">
                  <a16:creationId xmlns:a16="http://schemas.microsoft.com/office/drawing/2014/main" id="{985132CF-9280-40B4-B66F-BEDC30E56A2A}"/>
                </a:ext>
              </a:extLst>
            </p:cNvPr>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0" name="Rectangle 777">
              <a:extLst>
                <a:ext uri="{FF2B5EF4-FFF2-40B4-BE49-F238E27FC236}">
                  <a16:creationId xmlns:a16="http://schemas.microsoft.com/office/drawing/2014/main" id="{D7AD121D-0903-4AE8-AAC4-C59194DDB023}"/>
                </a:ext>
              </a:extLst>
            </p:cNvPr>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1" name="Freeform 778">
              <a:extLst>
                <a:ext uri="{FF2B5EF4-FFF2-40B4-BE49-F238E27FC236}">
                  <a16:creationId xmlns:a16="http://schemas.microsoft.com/office/drawing/2014/main" id="{3C51FFB0-E5E9-4B3E-8D85-42C9ACB4005D}"/>
                </a:ext>
              </a:extLst>
            </p:cNvPr>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2" name="Rectangle 779">
              <a:extLst>
                <a:ext uri="{FF2B5EF4-FFF2-40B4-BE49-F238E27FC236}">
                  <a16:creationId xmlns:a16="http://schemas.microsoft.com/office/drawing/2014/main" id="{90229711-459D-49CE-A560-62B1B88E4B0B}"/>
                </a:ext>
              </a:extLst>
            </p:cNvPr>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3" name="Rectangle 780">
              <a:extLst>
                <a:ext uri="{FF2B5EF4-FFF2-40B4-BE49-F238E27FC236}">
                  <a16:creationId xmlns:a16="http://schemas.microsoft.com/office/drawing/2014/main" id="{9D0DBE2A-AD96-4166-8E17-188AF97BEC4B}"/>
                </a:ext>
              </a:extLst>
            </p:cNvPr>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4" name="Rectangle 781">
              <a:extLst>
                <a:ext uri="{FF2B5EF4-FFF2-40B4-BE49-F238E27FC236}">
                  <a16:creationId xmlns:a16="http://schemas.microsoft.com/office/drawing/2014/main" id="{966EEFA7-DFA4-4157-9702-9F148F5F5584}"/>
                </a:ext>
              </a:extLst>
            </p:cNvPr>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5" name="Rectangle 782">
              <a:extLst>
                <a:ext uri="{FF2B5EF4-FFF2-40B4-BE49-F238E27FC236}">
                  <a16:creationId xmlns:a16="http://schemas.microsoft.com/office/drawing/2014/main" id="{308755D8-A44F-4FF5-B6C2-101A8F2819B0}"/>
                </a:ext>
              </a:extLst>
            </p:cNvPr>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6" name="Rectangle 783">
              <a:extLst>
                <a:ext uri="{FF2B5EF4-FFF2-40B4-BE49-F238E27FC236}">
                  <a16:creationId xmlns:a16="http://schemas.microsoft.com/office/drawing/2014/main" id="{1C6D9FFF-73E1-4DAC-AFCE-B5D78DCA5778}"/>
                </a:ext>
              </a:extLst>
            </p:cNvPr>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7" name="Rectangle 784">
              <a:extLst>
                <a:ext uri="{FF2B5EF4-FFF2-40B4-BE49-F238E27FC236}">
                  <a16:creationId xmlns:a16="http://schemas.microsoft.com/office/drawing/2014/main" id="{2D233010-679E-42E9-AE1C-C5E49FAC5022}"/>
                </a:ext>
              </a:extLst>
            </p:cNvPr>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8" name="Rectangle 785">
              <a:extLst>
                <a:ext uri="{FF2B5EF4-FFF2-40B4-BE49-F238E27FC236}">
                  <a16:creationId xmlns:a16="http://schemas.microsoft.com/office/drawing/2014/main" id="{403808DB-755F-4BB3-BD7C-E879CA05D224}"/>
                </a:ext>
              </a:extLst>
            </p:cNvPr>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9" name="Freeform 786">
              <a:extLst>
                <a:ext uri="{FF2B5EF4-FFF2-40B4-BE49-F238E27FC236}">
                  <a16:creationId xmlns:a16="http://schemas.microsoft.com/office/drawing/2014/main" id="{A49B5F51-4165-4F52-AC7F-C279E8959FF8}"/>
                </a:ext>
              </a:extLst>
            </p:cNvPr>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0" name="Rectangle 787">
              <a:extLst>
                <a:ext uri="{FF2B5EF4-FFF2-40B4-BE49-F238E27FC236}">
                  <a16:creationId xmlns:a16="http://schemas.microsoft.com/office/drawing/2014/main" id="{EF0B282F-D97F-485A-898C-DEBA9188EDD4}"/>
                </a:ext>
              </a:extLst>
            </p:cNvPr>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1" name="Rectangle 788">
              <a:extLst>
                <a:ext uri="{FF2B5EF4-FFF2-40B4-BE49-F238E27FC236}">
                  <a16:creationId xmlns:a16="http://schemas.microsoft.com/office/drawing/2014/main" id="{B2F35707-13F4-45AB-9153-BC27F86F71A9}"/>
                </a:ext>
              </a:extLst>
            </p:cNvPr>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2" name="Rectangle 789">
              <a:extLst>
                <a:ext uri="{FF2B5EF4-FFF2-40B4-BE49-F238E27FC236}">
                  <a16:creationId xmlns:a16="http://schemas.microsoft.com/office/drawing/2014/main" id="{01CA9775-D7CD-44ED-9364-54F2228324E0}"/>
                </a:ext>
              </a:extLst>
            </p:cNvPr>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3" name="Rectangle 790">
              <a:extLst>
                <a:ext uri="{FF2B5EF4-FFF2-40B4-BE49-F238E27FC236}">
                  <a16:creationId xmlns:a16="http://schemas.microsoft.com/office/drawing/2014/main" id="{8218E464-DF2A-41E9-85A5-C7B0FCE53AFF}"/>
                </a:ext>
              </a:extLst>
            </p:cNvPr>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4" name="Rectangle 791">
              <a:extLst>
                <a:ext uri="{FF2B5EF4-FFF2-40B4-BE49-F238E27FC236}">
                  <a16:creationId xmlns:a16="http://schemas.microsoft.com/office/drawing/2014/main" id="{8335C251-3F25-4271-9711-27976A3142D3}"/>
                </a:ext>
              </a:extLst>
            </p:cNvPr>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5" name="Rectangle 792">
              <a:extLst>
                <a:ext uri="{FF2B5EF4-FFF2-40B4-BE49-F238E27FC236}">
                  <a16:creationId xmlns:a16="http://schemas.microsoft.com/office/drawing/2014/main" id="{CEF37A13-07FA-453E-8D7C-C3346F327177}"/>
                </a:ext>
              </a:extLst>
            </p:cNvPr>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6" name="Rectangle 793">
              <a:extLst>
                <a:ext uri="{FF2B5EF4-FFF2-40B4-BE49-F238E27FC236}">
                  <a16:creationId xmlns:a16="http://schemas.microsoft.com/office/drawing/2014/main" id="{83A34EC3-120A-4BA3-89F9-D2D7FA199367}"/>
                </a:ext>
              </a:extLst>
            </p:cNvPr>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7" name="Freeform 794">
              <a:extLst>
                <a:ext uri="{FF2B5EF4-FFF2-40B4-BE49-F238E27FC236}">
                  <a16:creationId xmlns:a16="http://schemas.microsoft.com/office/drawing/2014/main" id="{095150B8-13D6-4403-A0FB-DD2E94B2E4E1}"/>
                </a:ext>
              </a:extLst>
            </p:cNvPr>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8" name="Rectangle 795">
              <a:extLst>
                <a:ext uri="{FF2B5EF4-FFF2-40B4-BE49-F238E27FC236}">
                  <a16:creationId xmlns:a16="http://schemas.microsoft.com/office/drawing/2014/main" id="{E1E95088-0EB4-4B2E-B1FA-9DD24EE1EAFC}"/>
                </a:ext>
              </a:extLst>
            </p:cNvPr>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9" name="Rectangle 796">
              <a:extLst>
                <a:ext uri="{FF2B5EF4-FFF2-40B4-BE49-F238E27FC236}">
                  <a16:creationId xmlns:a16="http://schemas.microsoft.com/office/drawing/2014/main" id="{4969CAC3-EB0C-47FE-9B44-DC226A42FB21}"/>
                </a:ext>
              </a:extLst>
            </p:cNvPr>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0" name="Rectangle 797">
              <a:extLst>
                <a:ext uri="{FF2B5EF4-FFF2-40B4-BE49-F238E27FC236}">
                  <a16:creationId xmlns:a16="http://schemas.microsoft.com/office/drawing/2014/main" id="{733E44A3-7A1A-4B7F-9C4E-F28DBA42C87B}"/>
                </a:ext>
              </a:extLst>
            </p:cNvPr>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1" name="Rectangle 798">
              <a:extLst>
                <a:ext uri="{FF2B5EF4-FFF2-40B4-BE49-F238E27FC236}">
                  <a16:creationId xmlns:a16="http://schemas.microsoft.com/office/drawing/2014/main" id="{B5C74DDB-13D9-4F38-A7FE-0FE25E2D3BC1}"/>
                </a:ext>
              </a:extLst>
            </p:cNvPr>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2" name="Rectangle 799">
              <a:extLst>
                <a:ext uri="{FF2B5EF4-FFF2-40B4-BE49-F238E27FC236}">
                  <a16:creationId xmlns:a16="http://schemas.microsoft.com/office/drawing/2014/main" id="{CDBF6AC0-27F7-43FF-BB9E-7BE21368330B}"/>
                </a:ext>
              </a:extLst>
            </p:cNvPr>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3" name="Rectangle 800">
              <a:extLst>
                <a:ext uri="{FF2B5EF4-FFF2-40B4-BE49-F238E27FC236}">
                  <a16:creationId xmlns:a16="http://schemas.microsoft.com/office/drawing/2014/main" id="{D36EC1C7-E2B6-4A63-ADDE-BFA7396B666F}"/>
                </a:ext>
              </a:extLst>
            </p:cNvPr>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4" name="Rectangle 801">
              <a:extLst>
                <a:ext uri="{FF2B5EF4-FFF2-40B4-BE49-F238E27FC236}">
                  <a16:creationId xmlns:a16="http://schemas.microsoft.com/office/drawing/2014/main" id="{B7091A30-8D12-48B7-A28D-40124C2795F3}"/>
                </a:ext>
              </a:extLst>
            </p:cNvPr>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5" name="Rectangle 802">
              <a:extLst>
                <a:ext uri="{FF2B5EF4-FFF2-40B4-BE49-F238E27FC236}">
                  <a16:creationId xmlns:a16="http://schemas.microsoft.com/office/drawing/2014/main" id="{4298A6A9-C890-4699-8C53-7CE62B75EBD9}"/>
                </a:ext>
              </a:extLst>
            </p:cNvPr>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6" name="Rectangle 803">
              <a:extLst>
                <a:ext uri="{FF2B5EF4-FFF2-40B4-BE49-F238E27FC236}">
                  <a16:creationId xmlns:a16="http://schemas.microsoft.com/office/drawing/2014/main" id="{B0805B54-4DC8-47BF-A487-CCEF5F127843}"/>
                </a:ext>
              </a:extLst>
            </p:cNvPr>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7" name="Freeform 804">
              <a:extLst>
                <a:ext uri="{FF2B5EF4-FFF2-40B4-BE49-F238E27FC236}">
                  <a16:creationId xmlns:a16="http://schemas.microsoft.com/office/drawing/2014/main" id="{DDCEC728-524E-4E92-AA04-F772A9FC6A7F}"/>
                </a:ext>
              </a:extLst>
            </p:cNvPr>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8" name="Rectangle 805">
              <a:extLst>
                <a:ext uri="{FF2B5EF4-FFF2-40B4-BE49-F238E27FC236}">
                  <a16:creationId xmlns:a16="http://schemas.microsoft.com/office/drawing/2014/main" id="{053E0B7B-B66D-4233-B8E0-B885E048716D}"/>
                </a:ext>
              </a:extLst>
            </p:cNvPr>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9" name="Rectangle 806">
              <a:extLst>
                <a:ext uri="{FF2B5EF4-FFF2-40B4-BE49-F238E27FC236}">
                  <a16:creationId xmlns:a16="http://schemas.microsoft.com/office/drawing/2014/main" id="{C86CB505-E519-4C07-A9DF-C8D664F78A21}"/>
                </a:ext>
              </a:extLst>
            </p:cNvPr>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0" name="Rectangle 807">
              <a:extLst>
                <a:ext uri="{FF2B5EF4-FFF2-40B4-BE49-F238E27FC236}">
                  <a16:creationId xmlns:a16="http://schemas.microsoft.com/office/drawing/2014/main" id="{35760568-C4D2-46E2-807E-E591E0ACCF6C}"/>
                </a:ext>
              </a:extLst>
            </p:cNvPr>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1" name="Rectangle 809">
              <a:extLst>
                <a:ext uri="{FF2B5EF4-FFF2-40B4-BE49-F238E27FC236}">
                  <a16:creationId xmlns:a16="http://schemas.microsoft.com/office/drawing/2014/main" id="{78A4417B-6938-4325-90A5-65F2B0B95C86}"/>
                </a:ext>
              </a:extLst>
            </p:cNvPr>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2" name="Rectangle 810">
              <a:extLst>
                <a:ext uri="{FF2B5EF4-FFF2-40B4-BE49-F238E27FC236}">
                  <a16:creationId xmlns:a16="http://schemas.microsoft.com/office/drawing/2014/main" id="{79E588D2-128F-49AB-B93E-2F565B220730}"/>
                </a:ext>
              </a:extLst>
            </p:cNvPr>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3" name="Rectangle 811">
              <a:extLst>
                <a:ext uri="{FF2B5EF4-FFF2-40B4-BE49-F238E27FC236}">
                  <a16:creationId xmlns:a16="http://schemas.microsoft.com/office/drawing/2014/main" id="{89D81A84-AA9C-484E-AEF5-18945A59D433}"/>
                </a:ext>
              </a:extLst>
            </p:cNvPr>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4" name="Rectangle 812">
              <a:extLst>
                <a:ext uri="{FF2B5EF4-FFF2-40B4-BE49-F238E27FC236}">
                  <a16:creationId xmlns:a16="http://schemas.microsoft.com/office/drawing/2014/main" id="{F5CFE377-5CEF-4C84-A095-4E9992422C95}"/>
                </a:ext>
              </a:extLst>
            </p:cNvPr>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5" name="Freeform 813">
              <a:extLst>
                <a:ext uri="{FF2B5EF4-FFF2-40B4-BE49-F238E27FC236}">
                  <a16:creationId xmlns:a16="http://schemas.microsoft.com/office/drawing/2014/main" id="{EFA04582-56C3-4BF9-943A-1AFA7F37C850}"/>
                </a:ext>
              </a:extLst>
            </p:cNvPr>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6" name="Rectangle 814">
              <a:extLst>
                <a:ext uri="{FF2B5EF4-FFF2-40B4-BE49-F238E27FC236}">
                  <a16:creationId xmlns:a16="http://schemas.microsoft.com/office/drawing/2014/main" id="{75E9FDFB-808A-4BE3-B79B-1EFDFDC834E3}"/>
                </a:ext>
              </a:extLst>
            </p:cNvPr>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7" name="Rectangle 815">
              <a:extLst>
                <a:ext uri="{FF2B5EF4-FFF2-40B4-BE49-F238E27FC236}">
                  <a16:creationId xmlns:a16="http://schemas.microsoft.com/office/drawing/2014/main" id="{9D6F0B9E-A7A3-45C4-B6E0-0F4999F1C57D}"/>
                </a:ext>
              </a:extLst>
            </p:cNvPr>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8" name="Rectangle 816">
              <a:extLst>
                <a:ext uri="{FF2B5EF4-FFF2-40B4-BE49-F238E27FC236}">
                  <a16:creationId xmlns:a16="http://schemas.microsoft.com/office/drawing/2014/main" id="{3EBD4924-0EAE-44A1-AB9F-A46DC6EA5807}"/>
                </a:ext>
              </a:extLst>
            </p:cNvPr>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9" name="Rectangle 817">
              <a:extLst>
                <a:ext uri="{FF2B5EF4-FFF2-40B4-BE49-F238E27FC236}">
                  <a16:creationId xmlns:a16="http://schemas.microsoft.com/office/drawing/2014/main" id="{34C2521C-4DDD-4AB7-98C2-77BBFE548DEB}"/>
                </a:ext>
              </a:extLst>
            </p:cNvPr>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0" name="Rectangle 818">
              <a:extLst>
                <a:ext uri="{FF2B5EF4-FFF2-40B4-BE49-F238E27FC236}">
                  <a16:creationId xmlns:a16="http://schemas.microsoft.com/office/drawing/2014/main" id="{21B1B35A-37E4-4C27-9EEF-D12BD469EB64}"/>
                </a:ext>
              </a:extLst>
            </p:cNvPr>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1" name="Rectangle 819">
              <a:extLst>
                <a:ext uri="{FF2B5EF4-FFF2-40B4-BE49-F238E27FC236}">
                  <a16:creationId xmlns:a16="http://schemas.microsoft.com/office/drawing/2014/main" id="{4DBB5793-D632-4B00-9341-18C3A9CBA7C2}"/>
                </a:ext>
              </a:extLst>
            </p:cNvPr>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2" name="Rectangle 820">
              <a:extLst>
                <a:ext uri="{FF2B5EF4-FFF2-40B4-BE49-F238E27FC236}">
                  <a16:creationId xmlns:a16="http://schemas.microsoft.com/office/drawing/2014/main" id="{6490A4CA-35BF-47E2-84BA-39119B1789B1}"/>
                </a:ext>
              </a:extLst>
            </p:cNvPr>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3" name="Freeform 821">
              <a:extLst>
                <a:ext uri="{FF2B5EF4-FFF2-40B4-BE49-F238E27FC236}">
                  <a16:creationId xmlns:a16="http://schemas.microsoft.com/office/drawing/2014/main" id="{B03CC6C0-6D3A-49ED-8F04-4546EEB8E241}"/>
                </a:ext>
              </a:extLst>
            </p:cNvPr>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4" name="Rectangle 822">
              <a:extLst>
                <a:ext uri="{FF2B5EF4-FFF2-40B4-BE49-F238E27FC236}">
                  <a16:creationId xmlns:a16="http://schemas.microsoft.com/office/drawing/2014/main" id="{2ED32C14-F787-477D-BB7F-1A91EE8DA5CB}"/>
                </a:ext>
              </a:extLst>
            </p:cNvPr>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5" name="Rectangle 823">
              <a:extLst>
                <a:ext uri="{FF2B5EF4-FFF2-40B4-BE49-F238E27FC236}">
                  <a16:creationId xmlns:a16="http://schemas.microsoft.com/office/drawing/2014/main" id="{A5D74976-7AB6-4C17-92CD-14442C9E9026}"/>
                </a:ext>
              </a:extLst>
            </p:cNvPr>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6" name="Rectangle 824">
              <a:extLst>
                <a:ext uri="{FF2B5EF4-FFF2-40B4-BE49-F238E27FC236}">
                  <a16:creationId xmlns:a16="http://schemas.microsoft.com/office/drawing/2014/main" id="{4A9DF40E-2DED-460C-8857-FAC78E6759E6}"/>
                </a:ext>
              </a:extLst>
            </p:cNvPr>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7" name="Rectangle 825">
              <a:extLst>
                <a:ext uri="{FF2B5EF4-FFF2-40B4-BE49-F238E27FC236}">
                  <a16:creationId xmlns:a16="http://schemas.microsoft.com/office/drawing/2014/main" id="{2E0A33E0-00EC-4B19-9614-BCA652BD2B8C}"/>
                </a:ext>
              </a:extLst>
            </p:cNvPr>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8" name="Rectangle 826">
              <a:extLst>
                <a:ext uri="{FF2B5EF4-FFF2-40B4-BE49-F238E27FC236}">
                  <a16:creationId xmlns:a16="http://schemas.microsoft.com/office/drawing/2014/main" id="{C88A61D1-C813-4770-AEE2-D418A42B2DAB}"/>
                </a:ext>
              </a:extLst>
            </p:cNvPr>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9" name="Rectangle 827">
              <a:extLst>
                <a:ext uri="{FF2B5EF4-FFF2-40B4-BE49-F238E27FC236}">
                  <a16:creationId xmlns:a16="http://schemas.microsoft.com/office/drawing/2014/main" id="{C496EE7E-DCA0-45BF-B798-58C24B6440DD}"/>
                </a:ext>
              </a:extLst>
            </p:cNvPr>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0" name="Rectangle 828">
              <a:extLst>
                <a:ext uri="{FF2B5EF4-FFF2-40B4-BE49-F238E27FC236}">
                  <a16:creationId xmlns:a16="http://schemas.microsoft.com/office/drawing/2014/main" id="{C80604DD-64FC-4189-9AE1-EA9AD81179F2}"/>
                </a:ext>
              </a:extLst>
            </p:cNvPr>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1" name="Freeform 829">
              <a:extLst>
                <a:ext uri="{FF2B5EF4-FFF2-40B4-BE49-F238E27FC236}">
                  <a16:creationId xmlns:a16="http://schemas.microsoft.com/office/drawing/2014/main" id="{697C1456-5886-4F3C-9467-1C980342D372}"/>
                </a:ext>
              </a:extLst>
            </p:cNvPr>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2" name="Rectangle 830">
              <a:extLst>
                <a:ext uri="{FF2B5EF4-FFF2-40B4-BE49-F238E27FC236}">
                  <a16:creationId xmlns:a16="http://schemas.microsoft.com/office/drawing/2014/main" id="{63E3F474-24CF-46E6-8A4C-26879F934914}"/>
                </a:ext>
              </a:extLst>
            </p:cNvPr>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3" name="Rectangle 831">
              <a:extLst>
                <a:ext uri="{FF2B5EF4-FFF2-40B4-BE49-F238E27FC236}">
                  <a16:creationId xmlns:a16="http://schemas.microsoft.com/office/drawing/2014/main" id="{51919553-C618-48C7-9913-4E66D867D830}"/>
                </a:ext>
              </a:extLst>
            </p:cNvPr>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4" name="Rectangle 832">
              <a:extLst>
                <a:ext uri="{FF2B5EF4-FFF2-40B4-BE49-F238E27FC236}">
                  <a16:creationId xmlns:a16="http://schemas.microsoft.com/office/drawing/2014/main" id="{B09CA2A1-77C8-42FD-811A-DCD9625FFF61}"/>
                </a:ext>
              </a:extLst>
            </p:cNvPr>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5" name="Rectangle 833">
              <a:extLst>
                <a:ext uri="{FF2B5EF4-FFF2-40B4-BE49-F238E27FC236}">
                  <a16:creationId xmlns:a16="http://schemas.microsoft.com/office/drawing/2014/main" id="{31066E43-B721-4F49-8393-655F7F838B30}"/>
                </a:ext>
              </a:extLst>
            </p:cNvPr>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6" name="Rectangle 834">
              <a:extLst>
                <a:ext uri="{FF2B5EF4-FFF2-40B4-BE49-F238E27FC236}">
                  <a16:creationId xmlns:a16="http://schemas.microsoft.com/office/drawing/2014/main" id="{A45167A2-46BE-4C18-9D42-3D95442E6E3F}"/>
                </a:ext>
              </a:extLst>
            </p:cNvPr>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7" name="Rectangle 835">
              <a:extLst>
                <a:ext uri="{FF2B5EF4-FFF2-40B4-BE49-F238E27FC236}">
                  <a16:creationId xmlns:a16="http://schemas.microsoft.com/office/drawing/2014/main" id="{18FE9442-8E69-4FC8-8CC8-AAEBAACB515D}"/>
                </a:ext>
              </a:extLst>
            </p:cNvPr>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8" name="Rectangle 836">
              <a:extLst>
                <a:ext uri="{FF2B5EF4-FFF2-40B4-BE49-F238E27FC236}">
                  <a16:creationId xmlns:a16="http://schemas.microsoft.com/office/drawing/2014/main" id="{63253C9E-DD2B-4DA8-87FE-596A34828828}"/>
                </a:ext>
              </a:extLst>
            </p:cNvPr>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9" name="Freeform 837">
              <a:extLst>
                <a:ext uri="{FF2B5EF4-FFF2-40B4-BE49-F238E27FC236}">
                  <a16:creationId xmlns:a16="http://schemas.microsoft.com/office/drawing/2014/main" id="{23EF26A2-7FD2-4BDB-BFE8-BE67738AD8CF}"/>
                </a:ext>
              </a:extLst>
            </p:cNvPr>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0" name="Rectangle 838">
              <a:extLst>
                <a:ext uri="{FF2B5EF4-FFF2-40B4-BE49-F238E27FC236}">
                  <a16:creationId xmlns:a16="http://schemas.microsoft.com/office/drawing/2014/main" id="{FD7A9085-4EB3-4B3E-A034-1AAF269B2E92}"/>
                </a:ext>
              </a:extLst>
            </p:cNvPr>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1" name="Rectangle 839">
              <a:extLst>
                <a:ext uri="{FF2B5EF4-FFF2-40B4-BE49-F238E27FC236}">
                  <a16:creationId xmlns:a16="http://schemas.microsoft.com/office/drawing/2014/main" id="{683FD981-44C9-49D8-A3BB-B5F31EB7BDC8}"/>
                </a:ext>
              </a:extLst>
            </p:cNvPr>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2" name="Rectangle 840">
              <a:extLst>
                <a:ext uri="{FF2B5EF4-FFF2-40B4-BE49-F238E27FC236}">
                  <a16:creationId xmlns:a16="http://schemas.microsoft.com/office/drawing/2014/main" id="{4D656078-7457-4B74-A235-30CD426CB871}"/>
                </a:ext>
              </a:extLst>
            </p:cNvPr>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3" name="Rectangle 841">
              <a:extLst>
                <a:ext uri="{FF2B5EF4-FFF2-40B4-BE49-F238E27FC236}">
                  <a16:creationId xmlns:a16="http://schemas.microsoft.com/office/drawing/2014/main" id="{AC76232F-61D1-4364-AEEB-D73650868720}"/>
                </a:ext>
              </a:extLst>
            </p:cNvPr>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4" name="Rectangle 842">
              <a:extLst>
                <a:ext uri="{FF2B5EF4-FFF2-40B4-BE49-F238E27FC236}">
                  <a16:creationId xmlns:a16="http://schemas.microsoft.com/office/drawing/2014/main" id="{CFFEA2A4-24A2-47AB-ADCD-316FAC5AE93F}"/>
                </a:ext>
              </a:extLst>
            </p:cNvPr>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5" name="Rectangle 843">
              <a:extLst>
                <a:ext uri="{FF2B5EF4-FFF2-40B4-BE49-F238E27FC236}">
                  <a16:creationId xmlns:a16="http://schemas.microsoft.com/office/drawing/2014/main" id="{99C79B40-BDEC-484C-BE99-603F02170C59}"/>
                </a:ext>
              </a:extLst>
            </p:cNvPr>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6" name="Rectangle 844">
              <a:extLst>
                <a:ext uri="{FF2B5EF4-FFF2-40B4-BE49-F238E27FC236}">
                  <a16:creationId xmlns:a16="http://schemas.microsoft.com/office/drawing/2014/main" id="{08C4D88C-4A6B-49A4-AC30-0D33242E223D}"/>
                </a:ext>
              </a:extLst>
            </p:cNvPr>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7" name="Freeform 845">
              <a:extLst>
                <a:ext uri="{FF2B5EF4-FFF2-40B4-BE49-F238E27FC236}">
                  <a16:creationId xmlns:a16="http://schemas.microsoft.com/office/drawing/2014/main" id="{D70D7257-FFCE-4040-88B4-5B82200771B4}"/>
                </a:ext>
              </a:extLst>
            </p:cNvPr>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8" name="Rectangle 846">
              <a:extLst>
                <a:ext uri="{FF2B5EF4-FFF2-40B4-BE49-F238E27FC236}">
                  <a16:creationId xmlns:a16="http://schemas.microsoft.com/office/drawing/2014/main" id="{3B1DA3BB-3163-46C8-B64F-E3CBCFF1CD0C}"/>
                </a:ext>
              </a:extLst>
            </p:cNvPr>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9" name="Rectangle 847">
              <a:extLst>
                <a:ext uri="{FF2B5EF4-FFF2-40B4-BE49-F238E27FC236}">
                  <a16:creationId xmlns:a16="http://schemas.microsoft.com/office/drawing/2014/main" id="{C1C14A36-7456-487C-B7DE-B1E7B8F715A6}"/>
                </a:ext>
              </a:extLst>
            </p:cNvPr>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20" name="Rectangle 848">
              <a:extLst>
                <a:ext uri="{FF2B5EF4-FFF2-40B4-BE49-F238E27FC236}">
                  <a16:creationId xmlns:a16="http://schemas.microsoft.com/office/drawing/2014/main" id="{DC22BC13-EBDF-40B8-98C7-0951DEF8D64A}"/>
                </a:ext>
              </a:extLst>
            </p:cNvPr>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21" name="Rectangle 849">
              <a:extLst>
                <a:ext uri="{FF2B5EF4-FFF2-40B4-BE49-F238E27FC236}">
                  <a16:creationId xmlns:a16="http://schemas.microsoft.com/office/drawing/2014/main" id="{2DC39F4F-9F6D-40BA-979E-7EAD6D7F08CB}"/>
                </a:ext>
              </a:extLst>
            </p:cNvPr>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22" name="Rectangle 850">
              <a:extLst>
                <a:ext uri="{FF2B5EF4-FFF2-40B4-BE49-F238E27FC236}">
                  <a16:creationId xmlns:a16="http://schemas.microsoft.com/office/drawing/2014/main" id="{DE3FB673-8B52-4806-9C0C-E39F30AA4F21}"/>
                </a:ext>
              </a:extLst>
            </p:cNvPr>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23" name="Rectangle 851">
              <a:extLst>
                <a:ext uri="{FF2B5EF4-FFF2-40B4-BE49-F238E27FC236}">
                  <a16:creationId xmlns:a16="http://schemas.microsoft.com/office/drawing/2014/main" id="{67658CFD-658C-4576-BF8B-1DE679270D39}"/>
                </a:ext>
              </a:extLst>
            </p:cNvPr>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24" name="Rectangle 852">
              <a:extLst>
                <a:ext uri="{FF2B5EF4-FFF2-40B4-BE49-F238E27FC236}">
                  <a16:creationId xmlns:a16="http://schemas.microsoft.com/office/drawing/2014/main" id="{A8954D41-2B58-4ED9-B28A-3E9A279B7CC4}"/>
                </a:ext>
              </a:extLst>
            </p:cNvPr>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25" name="Freeform 853">
              <a:extLst>
                <a:ext uri="{FF2B5EF4-FFF2-40B4-BE49-F238E27FC236}">
                  <a16:creationId xmlns:a16="http://schemas.microsoft.com/office/drawing/2014/main" id="{9C9B116D-D079-4CCB-8C17-2AC695906D6C}"/>
                </a:ext>
              </a:extLst>
            </p:cNvPr>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26" name="Freeform 854">
              <a:extLst>
                <a:ext uri="{FF2B5EF4-FFF2-40B4-BE49-F238E27FC236}">
                  <a16:creationId xmlns:a16="http://schemas.microsoft.com/office/drawing/2014/main" id="{52BAAF9E-8D03-4CC0-A852-FCB987F7A694}"/>
                </a:ext>
              </a:extLst>
            </p:cNvPr>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45859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1584101"/>
          </a:xfrm>
          <a:prstGeom prst="rect">
            <a:avLst/>
          </a:prstGeom>
        </p:spPr>
      </p:pic>
      <p:pic>
        <p:nvPicPr>
          <p:cNvPr id="18" name="Imagen 17"/>
          <p:cNvPicPr>
            <a:picLocks noChangeAspect="1"/>
          </p:cNvPicPr>
          <p:nvPr/>
        </p:nvPicPr>
        <p:blipFill rotWithShape="1">
          <a:blip r:embed="rId4" cstate="print">
            <a:extLst>
              <a:ext uri="{28A0092B-C50C-407E-A947-70E740481C1C}">
                <a14:useLocalDpi xmlns:a14="http://schemas.microsoft.com/office/drawing/2010/main" val="0"/>
              </a:ext>
            </a:extLst>
          </a:blip>
          <a:srcRect t="38527"/>
          <a:stretch/>
        </p:blipFill>
        <p:spPr>
          <a:xfrm>
            <a:off x="-148932" y="6525590"/>
            <a:ext cx="12563427" cy="664819"/>
          </a:xfrm>
          <a:prstGeom prst="rect">
            <a:avLst/>
          </a:prstGeom>
        </p:spPr>
      </p:pic>
      <p:sp>
        <p:nvSpPr>
          <p:cNvPr id="2" name="Title 1"/>
          <p:cNvSpPr>
            <a:spLocks noGrp="1"/>
          </p:cNvSpPr>
          <p:nvPr>
            <p:ph type="title"/>
          </p:nvPr>
        </p:nvSpPr>
        <p:spPr/>
        <p:txBody>
          <a:bodyPr>
            <a:normAutofit/>
          </a:bodyPr>
          <a:lstStyle/>
          <a:p>
            <a:pPr algn="ctr"/>
            <a:r>
              <a:rPr lang="en-US" b="1" dirty="0">
                <a:solidFill>
                  <a:schemeClr val="bg1"/>
                </a:solidFill>
                <a:latin typeface="Trebuchet MS" panose="020B0603020202020204" pitchFamily="34" charset="0"/>
              </a:rPr>
              <a:t>Web Tools</a:t>
            </a:r>
          </a:p>
        </p:txBody>
      </p:sp>
      <p:sp>
        <p:nvSpPr>
          <p:cNvPr id="127" name="Text Placeholder 3">
            <a:extLst>
              <a:ext uri="{FF2B5EF4-FFF2-40B4-BE49-F238E27FC236}">
                <a16:creationId xmlns:a16="http://schemas.microsoft.com/office/drawing/2014/main" id="{0D82A349-1D83-41FB-B536-7C20C2FBE387}"/>
              </a:ext>
            </a:extLst>
          </p:cNvPr>
          <p:cNvSpPr>
            <a:spLocks noGrp="1"/>
          </p:cNvSpPr>
          <p:nvPr/>
        </p:nvSpPr>
        <p:spPr>
          <a:xfrm>
            <a:off x="779513" y="3590918"/>
            <a:ext cx="7894097" cy="1224951"/>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3200" dirty="0">
                <a:gradFill>
                  <a:gsLst>
                    <a:gs pos="1250">
                      <a:srgbClr val="505050"/>
                    </a:gs>
                    <a:gs pos="100000">
                      <a:srgbClr val="505050"/>
                    </a:gs>
                  </a:gsLst>
                  <a:lin ang="5400000" scaled="0"/>
                </a:gradFill>
              </a:rPr>
              <a:t>F5 Debugging works with Chrome Browser</a:t>
            </a:r>
          </a:p>
          <a:p>
            <a:pPr lvl="0">
              <a:spcBef>
                <a:spcPts val="1200"/>
              </a:spcBef>
            </a:pPr>
            <a:r>
              <a:rPr lang="en-US" sz="3200" dirty="0">
                <a:gradFill>
                  <a:gsLst>
                    <a:gs pos="1250">
                      <a:srgbClr val="505050"/>
                    </a:gs>
                    <a:gs pos="100000">
                      <a:srgbClr val="505050"/>
                    </a:gs>
                  </a:gsLst>
                  <a:lin ang="5400000" scaled="0"/>
                </a:gradFill>
              </a:rPr>
              <a:t>Breakpoints in JavaScript</a:t>
            </a:r>
          </a:p>
        </p:txBody>
      </p:sp>
      <p:sp>
        <p:nvSpPr>
          <p:cNvPr id="129" name="Title 1">
            <a:extLst>
              <a:ext uri="{FF2B5EF4-FFF2-40B4-BE49-F238E27FC236}">
                <a16:creationId xmlns:a16="http://schemas.microsoft.com/office/drawing/2014/main" id="{CEA6CE62-0E45-48C3-8ECA-9851F2F5FD7A}"/>
              </a:ext>
            </a:extLst>
          </p:cNvPr>
          <p:cNvSpPr txBox="1">
            <a:spLocks/>
          </p:cNvSpPr>
          <p:nvPr/>
        </p:nvSpPr>
        <p:spPr>
          <a:xfrm>
            <a:off x="442580" y="16700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buFont typeface="Wingdings" panose="05000000000000000000" pitchFamily="2" charset="2"/>
              <a:buChar char="Ø"/>
            </a:pPr>
            <a:r>
              <a:rPr lang="en-US" sz="3600" b="1" dirty="0">
                <a:solidFill>
                  <a:srgbClr val="025E9D"/>
                </a:solidFill>
                <a:latin typeface="Trebuchet MS" panose="020B0603020202020204" pitchFamily="34" charset="0"/>
              </a:rPr>
              <a:t>Chrome Debugging</a:t>
            </a:r>
          </a:p>
        </p:txBody>
      </p:sp>
    </p:spTree>
    <p:extLst>
      <p:ext uri="{BB962C8B-B14F-4D97-AF65-F5344CB8AC3E}">
        <p14:creationId xmlns:p14="http://schemas.microsoft.com/office/powerpoint/2010/main" val="124123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1584101"/>
          </a:xfrm>
          <a:prstGeom prst="rect">
            <a:avLst/>
          </a:prstGeom>
        </p:spPr>
      </p:pic>
      <p:pic>
        <p:nvPicPr>
          <p:cNvPr id="18" name="Imagen 17"/>
          <p:cNvPicPr>
            <a:picLocks noChangeAspect="1"/>
          </p:cNvPicPr>
          <p:nvPr/>
        </p:nvPicPr>
        <p:blipFill rotWithShape="1">
          <a:blip r:embed="rId4" cstate="print">
            <a:extLst>
              <a:ext uri="{28A0092B-C50C-407E-A947-70E740481C1C}">
                <a14:useLocalDpi xmlns:a14="http://schemas.microsoft.com/office/drawing/2010/main" val="0"/>
              </a:ext>
            </a:extLst>
          </a:blip>
          <a:srcRect t="38527"/>
          <a:stretch/>
        </p:blipFill>
        <p:spPr>
          <a:xfrm>
            <a:off x="-148932" y="6525590"/>
            <a:ext cx="12563427" cy="664819"/>
          </a:xfrm>
          <a:prstGeom prst="rect">
            <a:avLst/>
          </a:prstGeom>
        </p:spPr>
      </p:pic>
      <p:sp>
        <p:nvSpPr>
          <p:cNvPr id="2" name="Title 1"/>
          <p:cNvSpPr>
            <a:spLocks noGrp="1"/>
          </p:cNvSpPr>
          <p:nvPr>
            <p:ph type="title"/>
          </p:nvPr>
        </p:nvSpPr>
        <p:spPr/>
        <p:txBody>
          <a:bodyPr>
            <a:normAutofit/>
          </a:bodyPr>
          <a:lstStyle/>
          <a:p>
            <a:pPr algn="ctr"/>
            <a:r>
              <a:rPr lang="en-US" b="1" dirty="0">
                <a:solidFill>
                  <a:schemeClr val="bg1"/>
                </a:solidFill>
                <a:latin typeface="Trebuchet MS" panose="020B0603020202020204" pitchFamily="34" charset="0"/>
              </a:rPr>
              <a:t>Web Tools</a:t>
            </a:r>
          </a:p>
        </p:txBody>
      </p:sp>
      <p:sp>
        <p:nvSpPr>
          <p:cNvPr id="127" name="Text Placeholder 3">
            <a:extLst>
              <a:ext uri="{FF2B5EF4-FFF2-40B4-BE49-F238E27FC236}">
                <a16:creationId xmlns:a16="http://schemas.microsoft.com/office/drawing/2014/main" id="{0D82A349-1D83-41FB-B536-7C20C2FBE387}"/>
              </a:ext>
            </a:extLst>
          </p:cNvPr>
          <p:cNvSpPr>
            <a:spLocks noGrp="1"/>
          </p:cNvSpPr>
          <p:nvPr/>
        </p:nvSpPr>
        <p:spPr>
          <a:xfrm>
            <a:off x="1386183" y="3495663"/>
            <a:ext cx="7894097" cy="1224951"/>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3200" dirty="0">
                <a:gradFill>
                  <a:gsLst>
                    <a:gs pos="1250">
                      <a:srgbClr val="505050"/>
                    </a:gs>
                    <a:gs pos="100000">
                      <a:srgbClr val="505050"/>
                    </a:gs>
                  </a:gsLst>
                  <a:lin ang="5400000" scaled="0"/>
                </a:gradFill>
              </a:rPr>
              <a:t>New project dialog has Docker option</a:t>
            </a:r>
          </a:p>
          <a:p>
            <a:pPr lvl="0">
              <a:spcBef>
                <a:spcPts val="1200"/>
              </a:spcBef>
            </a:pPr>
            <a:r>
              <a:rPr lang="en-US" sz="3200" dirty="0">
                <a:gradFill>
                  <a:gsLst>
                    <a:gs pos="1250">
                      <a:srgbClr val="505050"/>
                    </a:gs>
                    <a:gs pos="100000">
                      <a:srgbClr val="505050"/>
                    </a:gs>
                  </a:gsLst>
                  <a:lin ang="5400000" scaled="0"/>
                </a:gradFill>
              </a:rPr>
              <a:t>Configure Docker in existing project</a:t>
            </a:r>
          </a:p>
        </p:txBody>
      </p:sp>
      <p:sp>
        <p:nvSpPr>
          <p:cNvPr id="129" name="Title 1">
            <a:extLst>
              <a:ext uri="{FF2B5EF4-FFF2-40B4-BE49-F238E27FC236}">
                <a16:creationId xmlns:a16="http://schemas.microsoft.com/office/drawing/2014/main" id="{CEA6CE62-0E45-48C3-8ECA-9851F2F5FD7A}"/>
              </a:ext>
            </a:extLst>
          </p:cNvPr>
          <p:cNvSpPr txBox="1">
            <a:spLocks/>
          </p:cNvSpPr>
          <p:nvPr/>
        </p:nvSpPr>
        <p:spPr>
          <a:xfrm>
            <a:off x="442580" y="16700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buFont typeface="Wingdings" panose="05000000000000000000" pitchFamily="2" charset="2"/>
              <a:buChar char="Ø"/>
            </a:pPr>
            <a:r>
              <a:rPr lang="en-US" sz="3600" b="1" dirty="0">
                <a:solidFill>
                  <a:srgbClr val="025E9D"/>
                </a:solidFill>
                <a:latin typeface="Trebuchet MS" panose="020B0603020202020204" pitchFamily="34" charset="0"/>
              </a:rPr>
              <a:t>ASP.NET Core Docker</a:t>
            </a:r>
          </a:p>
        </p:txBody>
      </p:sp>
    </p:spTree>
    <p:extLst>
      <p:ext uri="{BB962C8B-B14F-4D97-AF65-F5344CB8AC3E}">
        <p14:creationId xmlns:p14="http://schemas.microsoft.com/office/powerpoint/2010/main" val="162948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1584101"/>
          </a:xfrm>
          <a:prstGeom prst="rect">
            <a:avLst/>
          </a:prstGeom>
        </p:spPr>
      </p:pic>
      <p:pic>
        <p:nvPicPr>
          <p:cNvPr id="18" name="Imagen 17"/>
          <p:cNvPicPr>
            <a:picLocks noChangeAspect="1"/>
          </p:cNvPicPr>
          <p:nvPr/>
        </p:nvPicPr>
        <p:blipFill rotWithShape="1">
          <a:blip r:embed="rId4" cstate="print">
            <a:extLst>
              <a:ext uri="{28A0092B-C50C-407E-A947-70E740481C1C}">
                <a14:useLocalDpi xmlns:a14="http://schemas.microsoft.com/office/drawing/2010/main" val="0"/>
              </a:ext>
            </a:extLst>
          </a:blip>
          <a:srcRect t="38527"/>
          <a:stretch/>
        </p:blipFill>
        <p:spPr>
          <a:xfrm>
            <a:off x="-148932" y="6525590"/>
            <a:ext cx="12563427" cy="664819"/>
          </a:xfrm>
          <a:prstGeom prst="rect">
            <a:avLst/>
          </a:prstGeom>
        </p:spPr>
      </p:pic>
      <p:sp>
        <p:nvSpPr>
          <p:cNvPr id="2" name="Title 1"/>
          <p:cNvSpPr>
            <a:spLocks noGrp="1"/>
          </p:cNvSpPr>
          <p:nvPr>
            <p:ph type="title"/>
          </p:nvPr>
        </p:nvSpPr>
        <p:spPr/>
        <p:txBody>
          <a:bodyPr>
            <a:normAutofit/>
          </a:bodyPr>
          <a:lstStyle/>
          <a:p>
            <a:pPr algn="ctr"/>
            <a:r>
              <a:rPr lang="en-US" b="1" dirty="0">
                <a:solidFill>
                  <a:schemeClr val="bg1"/>
                </a:solidFill>
                <a:latin typeface="Trebuchet MS" panose="020B0603020202020204" pitchFamily="34" charset="0"/>
              </a:rPr>
              <a:t>Extensions</a:t>
            </a:r>
          </a:p>
        </p:txBody>
      </p:sp>
      <p:sp>
        <p:nvSpPr>
          <p:cNvPr id="5" name="Marcador de contenido 4">
            <a:extLst>
              <a:ext uri="{FF2B5EF4-FFF2-40B4-BE49-F238E27FC236}">
                <a16:creationId xmlns:a16="http://schemas.microsoft.com/office/drawing/2014/main" id="{BD0FF2C2-79AE-4648-A58F-1F06784DF2BE}"/>
              </a:ext>
            </a:extLst>
          </p:cNvPr>
          <p:cNvSpPr>
            <a:spLocks noGrp="1"/>
          </p:cNvSpPr>
          <p:nvPr>
            <p:ph idx="1"/>
          </p:nvPr>
        </p:nvSpPr>
        <p:spPr>
          <a:xfrm>
            <a:off x="653562" y="3060533"/>
            <a:ext cx="6557277" cy="1620798"/>
          </a:xfrm>
        </p:spPr>
        <p:txBody>
          <a:bodyPr>
            <a:normAutofit/>
          </a:bodyPr>
          <a:lstStyle/>
          <a:p>
            <a:r>
              <a:rPr lang="en-US" sz="3600" dirty="0"/>
              <a:t>Roaming</a:t>
            </a:r>
            <a:br>
              <a:rPr lang="en-US" sz="3600" dirty="0"/>
            </a:br>
            <a:r>
              <a:rPr lang="en-US" sz="3600" dirty="0"/>
              <a:t>Extension Manager</a:t>
            </a:r>
          </a:p>
        </p:txBody>
      </p:sp>
      <p:pic>
        <p:nvPicPr>
          <p:cNvPr id="3" name="Imagen 2">
            <a:extLst>
              <a:ext uri="{FF2B5EF4-FFF2-40B4-BE49-F238E27FC236}">
                <a16:creationId xmlns:a16="http://schemas.microsoft.com/office/drawing/2014/main" id="{5076C328-9E15-4D04-840E-E0BF82F63E9F}"/>
              </a:ext>
            </a:extLst>
          </p:cNvPr>
          <p:cNvPicPr>
            <a:picLocks noChangeAspect="1"/>
          </p:cNvPicPr>
          <p:nvPr/>
        </p:nvPicPr>
        <p:blipFill>
          <a:blip r:embed="rId5"/>
          <a:stretch>
            <a:fillRect/>
          </a:stretch>
        </p:blipFill>
        <p:spPr>
          <a:xfrm>
            <a:off x="8588955" y="2264576"/>
            <a:ext cx="2535398" cy="3294822"/>
          </a:xfrm>
          <a:prstGeom prst="rect">
            <a:avLst/>
          </a:prstGeom>
        </p:spPr>
      </p:pic>
    </p:spTree>
    <p:extLst>
      <p:ext uri="{BB962C8B-B14F-4D97-AF65-F5344CB8AC3E}">
        <p14:creationId xmlns:p14="http://schemas.microsoft.com/office/powerpoint/2010/main" val="265625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1584101"/>
          </a:xfrm>
          <a:prstGeom prst="rect">
            <a:avLst/>
          </a:prstGeom>
        </p:spPr>
      </p:pic>
      <p:pic>
        <p:nvPicPr>
          <p:cNvPr id="18" name="Imagen 17"/>
          <p:cNvPicPr>
            <a:picLocks noChangeAspect="1"/>
          </p:cNvPicPr>
          <p:nvPr/>
        </p:nvPicPr>
        <p:blipFill rotWithShape="1">
          <a:blip r:embed="rId4" cstate="print">
            <a:extLst>
              <a:ext uri="{28A0092B-C50C-407E-A947-70E740481C1C}">
                <a14:useLocalDpi xmlns:a14="http://schemas.microsoft.com/office/drawing/2010/main" val="0"/>
              </a:ext>
            </a:extLst>
          </a:blip>
          <a:srcRect t="38527"/>
          <a:stretch/>
        </p:blipFill>
        <p:spPr>
          <a:xfrm>
            <a:off x="-148932" y="6525590"/>
            <a:ext cx="12563427" cy="664819"/>
          </a:xfrm>
          <a:prstGeom prst="rect">
            <a:avLst/>
          </a:prstGeom>
        </p:spPr>
      </p:pic>
      <p:sp>
        <p:nvSpPr>
          <p:cNvPr id="2" name="Title 1"/>
          <p:cNvSpPr>
            <a:spLocks noGrp="1"/>
          </p:cNvSpPr>
          <p:nvPr>
            <p:ph type="title"/>
          </p:nvPr>
        </p:nvSpPr>
        <p:spPr/>
        <p:txBody>
          <a:bodyPr>
            <a:normAutofit/>
          </a:bodyPr>
          <a:lstStyle/>
          <a:p>
            <a:pPr algn="ctr"/>
            <a:r>
              <a:rPr lang="en-US" b="1" dirty="0">
                <a:solidFill>
                  <a:schemeClr val="bg1"/>
                </a:solidFill>
                <a:latin typeface="Trebuchet MS" panose="020B0603020202020204" pitchFamily="34" charset="0"/>
              </a:rPr>
              <a:t>Unit Tests</a:t>
            </a:r>
          </a:p>
        </p:txBody>
      </p:sp>
      <p:grpSp>
        <p:nvGrpSpPr>
          <p:cNvPr id="7" name="Group 124">
            <a:extLst>
              <a:ext uri="{FF2B5EF4-FFF2-40B4-BE49-F238E27FC236}">
                <a16:creationId xmlns:a16="http://schemas.microsoft.com/office/drawing/2014/main" id="{A62AED27-74A7-419A-BB99-0CF73B41EBF1}"/>
              </a:ext>
            </a:extLst>
          </p:cNvPr>
          <p:cNvGrpSpPr/>
          <p:nvPr/>
        </p:nvGrpSpPr>
        <p:grpSpPr>
          <a:xfrm>
            <a:off x="8845061" y="2264018"/>
            <a:ext cx="2731520" cy="3094955"/>
            <a:chOff x="9148762" y="2082800"/>
            <a:chExt cx="450851" cy="511175"/>
          </a:xfrm>
        </p:grpSpPr>
        <p:sp>
          <p:nvSpPr>
            <p:cNvPr id="8" name="Freeform 916">
              <a:extLst>
                <a:ext uri="{FF2B5EF4-FFF2-40B4-BE49-F238E27FC236}">
                  <a16:creationId xmlns:a16="http://schemas.microsoft.com/office/drawing/2014/main" id="{FE6CF1DB-E7C9-44D2-A93B-8798FBE5281B}"/>
                </a:ext>
              </a:extLst>
            </p:cNvPr>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 name="Freeform 917">
              <a:extLst>
                <a:ext uri="{FF2B5EF4-FFF2-40B4-BE49-F238E27FC236}">
                  <a16:creationId xmlns:a16="http://schemas.microsoft.com/office/drawing/2014/main" id="{C26CFA8C-9A46-497E-A4F1-09FBB238FAEA}"/>
                </a:ext>
              </a:extLst>
            </p:cNvPr>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0" name="Freeform 918">
              <a:extLst>
                <a:ext uri="{FF2B5EF4-FFF2-40B4-BE49-F238E27FC236}">
                  <a16:creationId xmlns:a16="http://schemas.microsoft.com/office/drawing/2014/main" id="{E7E896A3-8D4C-4D10-9014-29EAA316CA6B}"/>
                </a:ext>
              </a:extLst>
            </p:cNvPr>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1" name="Rectangle 919">
              <a:extLst>
                <a:ext uri="{FF2B5EF4-FFF2-40B4-BE49-F238E27FC236}">
                  <a16:creationId xmlns:a16="http://schemas.microsoft.com/office/drawing/2014/main" id="{6FB8E5B4-F548-46FB-8DFE-F4BA8E9C15A5}"/>
                </a:ext>
              </a:extLst>
            </p:cNvPr>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2" name="Rectangle 920">
              <a:extLst>
                <a:ext uri="{FF2B5EF4-FFF2-40B4-BE49-F238E27FC236}">
                  <a16:creationId xmlns:a16="http://schemas.microsoft.com/office/drawing/2014/main" id="{9AD8D001-E868-44F4-8926-1706717FE338}"/>
                </a:ext>
              </a:extLst>
            </p:cNvPr>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3" name="Rectangle 921">
              <a:extLst>
                <a:ext uri="{FF2B5EF4-FFF2-40B4-BE49-F238E27FC236}">
                  <a16:creationId xmlns:a16="http://schemas.microsoft.com/office/drawing/2014/main" id="{0140EE8C-C855-4DF3-900B-4569A633839B}"/>
                </a:ext>
              </a:extLst>
            </p:cNvPr>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4" name="Freeform 922">
              <a:extLst>
                <a:ext uri="{FF2B5EF4-FFF2-40B4-BE49-F238E27FC236}">
                  <a16:creationId xmlns:a16="http://schemas.microsoft.com/office/drawing/2014/main" id="{E5E37CD0-881B-4368-A5ED-F6DB12D16C6F}"/>
                </a:ext>
              </a:extLst>
            </p:cNvPr>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5" name="Freeform 923">
              <a:extLst>
                <a:ext uri="{FF2B5EF4-FFF2-40B4-BE49-F238E27FC236}">
                  <a16:creationId xmlns:a16="http://schemas.microsoft.com/office/drawing/2014/main" id="{7FDCFDB4-19AD-4ED7-9310-32BEC1350945}"/>
                </a:ext>
              </a:extLst>
            </p:cNvPr>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6" name="Freeform 924">
              <a:extLst>
                <a:ext uri="{FF2B5EF4-FFF2-40B4-BE49-F238E27FC236}">
                  <a16:creationId xmlns:a16="http://schemas.microsoft.com/office/drawing/2014/main" id="{17EC5FDC-D8D3-49D1-A846-C1277DAD584C}"/>
                </a:ext>
              </a:extLst>
            </p:cNvPr>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7" name="Freeform 925">
              <a:extLst>
                <a:ext uri="{FF2B5EF4-FFF2-40B4-BE49-F238E27FC236}">
                  <a16:creationId xmlns:a16="http://schemas.microsoft.com/office/drawing/2014/main" id="{7C1DFF1B-18B8-4DB3-8798-98C325C43908}"/>
                </a:ext>
              </a:extLst>
            </p:cNvPr>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19" name="Freeform 926">
              <a:extLst>
                <a:ext uri="{FF2B5EF4-FFF2-40B4-BE49-F238E27FC236}">
                  <a16:creationId xmlns:a16="http://schemas.microsoft.com/office/drawing/2014/main" id="{D1A26846-1DFC-4F52-B5AB-B9AD78C59560}"/>
                </a:ext>
              </a:extLst>
            </p:cNvPr>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0" name="Freeform 927">
              <a:extLst>
                <a:ext uri="{FF2B5EF4-FFF2-40B4-BE49-F238E27FC236}">
                  <a16:creationId xmlns:a16="http://schemas.microsoft.com/office/drawing/2014/main" id="{CB59121F-9EBE-46E3-BE9B-BCF8C5E88B47}"/>
                </a:ext>
              </a:extLst>
            </p:cNvPr>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1" name="Freeform 928">
              <a:extLst>
                <a:ext uri="{FF2B5EF4-FFF2-40B4-BE49-F238E27FC236}">
                  <a16:creationId xmlns:a16="http://schemas.microsoft.com/office/drawing/2014/main" id="{19C68699-A4D7-4A17-81F0-D148D31473B0}"/>
                </a:ext>
              </a:extLst>
            </p:cNvPr>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2" name="Freeform 929">
              <a:extLst>
                <a:ext uri="{FF2B5EF4-FFF2-40B4-BE49-F238E27FC236}">
                  <a16:creationId xmlns:a16="http://schemas.microsoft.com/office/drawing/2014/main" id="{1010345D-D1EF-4F74-B487-5B278C514CE8}"/>
                </a:ext>
              </a:extLst>
            </p:cNvPr>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3" name="Freeform 930">
              <a:extLst>
                <a:ext uri="{FF2B5EF4-FFF2-40B4-BE49-F238E27FC236}">
                  <a16:creationId xmlns:a16="http://schemas.microsoft.com/office/drawing/2014/main" id="{D4C2C2C7-D78A-410F-AF97-4D66C94E86E0}"/>
                </a:ext>
              </a:extLst>
            </p:cNvPr>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4" name="Freeform 931">
              <a:extLst>
                <a:ext uri="{FF2B5EF4-FFF2-40B4-BE49-F238E27FC236}">
                  <a16:creationId xmlns:a16="http://schemas.microsoft.com/office/drawing/2014/main" id="{2AA07389-6B8A-476F-9246-77923F3DBCA9}"/>
                </a:ext>
              </a:extLst>
            </p:cNvPr>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5" name="Freeform 932">
              <a:extLst>
                <a:ext uri="{FF2B5EF4-FFF2-40B4-BE49-F238E27FC236}">
                  <a16:creationId xmlns:a16="http://schemas.microsoft.com/office/drawing/2014/main" id="{939C21E8-F349-496B-959B-99EE27E4989D}"/>
                </a:ext>
              </a:extLst>
            </p:cNvPr>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6" name="Freeform 933">
              <a:extLst>
                <a:ext uri="{FF2B5EF4-FFF2-40B4-BE49-F238E27FC236}">
                  <a16:creationId xmlns:a16="http://schemas.microsoft.com/office/drawing/2014/main" id="{D2FEE1C8-0106-4C23-8FC4-DF2C6D88A972}"/>
                </a:ext>
              </a:extLst>
            </p:cNvPr>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7" name="Freeform 934">
              <a:extLst>
                <a:ext uri="{FF2B5EF4-FFF2-40B4-BE49-F238E27FC236}">
                  <a16:creationId xmlns:a16="http://schemas.microsoft.com/office/drawing/2014/main" id="{535FE1EC-326A-4AAF-9349-27481BDC57A0}"/>
                </a:ext>
              </a:extLst>
            </p:cNvPr>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8" name="Freeform 935">
              <a:extLst>
                <a:ext uri="{FF2B5EF4-FFF2-40B4-BE49-F238E27FC236}">
                  <a16:creationId xmlns:a16="http://schemas.microsoft.com/office/drawing/2014/main" id="{7FF2F105-5F70-478A-9639-EC3F2E4A96E9}"/>
                </a:ext>
              </a:extLst>
            </p:cNvPr>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9" name="Freeform 936">
              <a:extLst>
                <a:ext uri="{FF2B5EF4-FFF2-40B4-BE49-F238E27FC236}">
                  <a16:creationId xmlns:a16="http://schemas.microsoft.com/office/drawing/2014/main" id="{D0D3C3A1-CF39-4741-A5B5-6B9C1FCA263A}"/>
                </a:ext>
              </a:extLst>
            </p:cNvPr>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0" name="Freeform 937">
              <a:extLst>
                <a:ext uri="{FF2B5EF4-FFF2-40B4-BE49-F238E27FC236}">
                  <a16:creationId xmlns:a16="http://schemas.microsoft.com/office/drawing/2014/main" id="{4FC81FE3-DC96-4998-93F7-40F2878C5C09}"/>
                </a:ext>
              </a:extLst>
            </p:cNvPr>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1" name="Freeform 938">
              <a:extLst>
                <a:ext uri="{FF2B5EF4-FFF2-40B4-BE49-F238E27FC236}">
                  <a16:creationId xmlns:a16="http://schemas.microsoft.com/office/drawing/2014/main" id="{39510D7C-8B04-43B7-B49B-C34DC70D74E1}"/>
                </a:ext>
              </a:extLst>
            </p:cNvPr>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2" name="Freeform 939">
              <a:extLst>
                <a:ext uri="{FF2B5EF4-FFF2-40B4-BE49-F238E27FC236}">
                  <a16:creationId xmlns:a16="http://schemas.microsoft.com/office/drawing/2014/main" id="{2E421180-465D-47D3-9A0D-9FF3C9D49512}"/>
                </a:ext>
              </a:extLst>
            </p:cNvPr>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3" name="Freeform 940">
              <a:extLst>
                <a:ext uri="{FF2B5EF4-FFF2-40B4-BE49-F238E27FC236}">
                  <a16:creationId xmlns:a16="http://schemas.microsoft.com/office/drawing/2014/main" id="{00E6493B-18C4-4366-BD9B-CBA5C216C260}"/>
                </a:ext>
              </a:extLst>
            </p:cNvPr>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4" name="Freeform 941">
              <a:extLst>
                <a:ext uri="{FF2B5EF4-FFF2-40B4-BE49-F238E27FC236}">
                  <a16:creationId xmlns:a16="http://schemas.microsoft.com/office/drawing/2014/main" id="{D57336BF-AEB3-4B6C-9DC1-550F73F1EECA}"/>
                </a:ext>
              </a:extLst>
            </p:cNvPr>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5" name="Freeform 942">
              <a:extLst>
                <a:ext uri="{FF2B5EF4-FFF2-40B4-BE49-F238E27FC236}">
                  <a16:creationId xmlns:a16="http://schemas.microsoft.com/office/drawing/2014/main" id="{16E38874-2773-450D-889F-C1AC51001366}"/>
                </a:ext>
              </a:extLst>
            </p:cNvPr>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6" name="Freeform 943">
              <a:extLst>
                <a:ext uri="{FF2B5EF4-FFF2-40B4-BE49-F238E27FC236}">
                  <a16:creationId xmlns:a16="http://schemas.microsoft.com/office/drawing/2014/main" id="{7802A4B3-15C4-4CB2-ADCB-4681E957E0D3}"/>
                </a:ext>
              </a:extLst>
            </p:cNvPr>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7" name="Freeform 944">
              <a:extLst>
                <a:ext uri="{FF2B5EF4-FFF2-40B4-BE49-F238E27FC236}">
                  <a16:creationId xmlns:a16="http://schemas.microsoft.com/office/drawing/2014/main" id="{5000F781-6B57-467D-AB2A-4231B4CB1005}"/>
                </a:ext>
              </a:extLst>
            </p:cNvPr>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8" name="Freeform 945">
              <a:extLst>
                <a:ext uri="{FF2B5EF4-FFF2-40B4-BE49-F238E27FC236}">
                  <a16:creationId xmlns:a16="http://schemas.microsoft.com/office/drawing/2014/main" id="{92F8E620-35B3-4386-AC69-91E4308A1BCC}"/>
                </a:ext>
              </a:extLst>
            </p:cNvPr>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39" name="Freeform 946">
              <a:extLst>
                <a:ext uri="{FF2B5EF4-FFF2-40B4-BE49-F238E27FC236}">
                  <a16:creationId xmlns:a16="http://schemas.microsoft.com/office/drawing/2014/main" id="{B77A55FC-A905-427A-B6F7-8325EF06DBD0}"/>
                </a:ext>
              </a:extLst>
            </p:cNvPr>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0" name="Freeform 947">
              <a:extLst>
                <a:ext uri="{FF2B5EF4-FFF2-40B4-BE49-F238E27FC236}">
                  <a16:creationId xmlns:a16="http://schemas.microsoft.com/office/drawing/2014/main" id="{61F12F88-2E2E-42EB-9E48-28706CADA578}"/>
                </a:ext>
              </a:extLst>
            </p:cNvPr>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1" name="Freeform 948">
              <a:extLst>
                <a:ext uri="{FF2B5EF4-FFF2-40B4-BE49-F238E27FC236}">
                  <a16:creationId xmlns:a16="http://schemas.microsoft.com/office/drawing/2014/main" id="{EEF381B9-E1FA-42D7-84B3-C9853E8F65AE}"/>
                </a:ext>
              </a:extLst>
            </p:cNvPr>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2" name="Freeform 949">
              <a:extLst>
                <a:ext uri="{FF2B5EF4-FFF2-40B4-BE49-F238E27FC236}">
                  <a16:creationId xmlns:a16="http://schemas.microsoft.com/office/drawing/2014/main" id="{6DE2E603-DF56-4B61-937C-0BBCFD603AA9}"/>
                </a:ext>
              </a:extLst>
            </p:cNvPr>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3" name="Freeform 950">
              <a:extLst>
                <a:ext uri="{FF2B5EF4-FFF2-40B4-BE49-F238E27FC236}">
                  <a16:creationId xmlns:a16="http://schemas.microsoft.com/office/drawing/2014/main" id="{3DDCC38A-FF7B-4F98-A83C-5D1D9F55BF78}"/>
                </a:ext>
              </a:extLst>
            </p:cNvPr>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4" name="Freeform 951">
              <a:extLst>
                <a:ext uri="{FF2B5EF4-FFF2-40B4-BE49-F238E27FC236}">
                  <a16:creationId xmlns:a16="http://schemas.microsoft.com/office/drawing/2014/main" id="{84F60479-CAA1-4611-A1BB-024E6D400688}"/>
                </a:ext>
              </a:extLst>
            </p:cNvPr>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5" name="Freeform 952">
              <a:extLst>
                <a:ext uri="{FF2B5EF4-FFF2-40B4-BE49-F238E27FC236}">
                  <a16:creationId xmlns:a16="http://schemas.microsoft.com/office/drawing/2014/main" id="{F7FD3F13-4D4F-4FAF-B895-8AC27AB5C90A}"/>
                </a:ext>
              </a:extLst>
            </p:cNvPr>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6" name="Freeform 953">
              <a:extLst>
                <a:ext uri="{FF2B5EF4-FFF2-40B4-BE49-F238E27FC236}">
                  <a16:creationId xmlns:a16="http://schemas.microsoft.com/office/drawing/2014/main" id="{3E8433AE-4148-4CDE-8651-881733DD1549}"/>
                </a:ext>
              </a:extLst>
            </p:cNvPr>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7" name="Freeform 954">
              <a:extLst>
                <a:ext uri="{FF2B5EF4-FFF2-40B4-BE49-F238E27FC236}">
                  <a16:creationId xmlns:a16="http://schemas.microsoft.com/office/drawing/2014/main" id="{157F7399-D3E4-4459-87E3-6BE18F54EBA3}"/>
                </a:ext>
              </a:extLst>
            </p:cNvPr>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8" name="Freeform 955">
              <a:extLst>
                <a:ext uri="{FF2B5EF4-FFF2-40B4-BE49-F238E27FC236}">
                  <a16:creationId xmlns:a16="http://schemas.microsoft.com/office/drawing/2014/main" id="{DE643461-6D98-4E0C-B5E3-E8BB73ACF307}"/>
                </a:ext>
              </a:extLst>
            </p:cNvPr>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49" name="Freeform 956">
              <a:extLst>
                <a:ext uri="{FF2B5EF4-FFF2-40B4-BE49-F238E27FC236}">
                  <a16:creationId xmlns:a16="http://schemas.microsoft.com/office/drawing/2014/main" id="{81846888-3963-490D-9A00-308DEFDC8012}"/>
                </a:ext>
              </a:extLst>
            </p:cNvPr>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0" name="Freeform 957">
              <a:extLst>
                <a:ext uri="{FF2B5EF4-FFF2-40B4-BE49-F238E27FC236}">
                  <a16:creationId xmlns:a16="http://schemas.microsoft.com/office/drawing/2014/main" id="{EF00D2DE-64AA-43CB-928E-EC03A7DCE187}"/>
                </a:ext>
              </a:extLst>
            </p:cNvPr>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1" name="Freeform 958">
              <a:extLst>
                <a:ext uri="{FF2B5EF4-FFF2-40B4-BE49-F238E27FC236}">
                  <a16:creationId xmlns:a16="http://schemas.microsoft.com/office/drawing/2014/main" id="{FDF57F66-4837-432D-B537-5194290BFE7E}"/>
                </a:ext>
              </a:extLst>
            </p:cNvPr>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2" name="Freeform 959">
              <a:extLst>
                <a:ext uri="{FF2B5EF4-FFF2-40B4-BE49-F238E27FC236}">
                  <a16:creationId xmlns:a16="http://schemas.microsoft.com/office/drawing/2014/main" id="{F2DF344E-1670-4104-A200-7CC76A168E51}"/>
                </a:ext>
              </a:extLst>
            </p:cNvPr>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3" name="Freeform 960">
              <a:extLst>
                <a:ext uri="{FF2B5EF4-FFF2-40B4-BE49-F238E27FC236}">
                  <a16:creationId xmlns:a16="http://schemas.microsoft.com/office/drawing/2014/main" id="{5D2F15F6-913E-4F4B-8D19-1D569C738282}"/>
                </a:ext>
              </a:extLst>
            </p:cNvPr>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4" name="Freeform 961">
              <a:extLst>
                <a:ext uri="{FF2B5EF4-FFF2-40B4-BE49-F238E27FC236}">
                  <a16:creationId xmlns:a16="http://schemas.microsoft.com/office/drawing/2014/main" id="{0EE87BED-0395-4AF0-A682-26162BC72AFC}"/>
                </a:ext>
              </a:extLst>
            </p:cNvPr>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5" name="Freeform 962">
              <a:extLst>
                <a:ext uri="{FF2B5EF4-FFF2-40B4-BE49-F238E27FC236}">
                  <a16:creationId xmlns:a16="http://schemas.microsoft.com/office/drawing/2014/main" id="{15556C9B-96A3-4F1B-B433-821B680B9C25}"/>
                </a:ext>
              </a:extLst>
            </p:cNvPr>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6" name="Freeform 963">
              <a:extLst>
                <a:ext uri="{FF2B5EF4-FFF2-40B4-BE49-F238E27FC236}">
                  <a16:creationId xmlns:a16="http://schemas.microsoft.com/office/drawing/2014/main" id="{F1C6A417-9289-4205-A488-13DAA0FAAF2A}"/>
                </a:ext>
              </a:extLst>
            </p:cNvPr>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7" name="Freeform 964">
              <a:extLst>
                <a:ext uri="{FF2B5EF4-FFF2-40B4-BE49-F238E27FC236}">
                  <a16:creationId xmlns:a16="http://schemas.microsoft.com/office/drawing/2014/main" id="{CF2CF13B-7F56-4978-B7A6-042C82269DBD}"/>
                </a:ext>
              </a:extLst>
            </p:cNvPr>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8" name="Freeform 965">
              <a:extLst>
                <a:ext uri="{FF2B5EF4-FFF2-40B4-BE49-F238E27FC236}">
                  <a16:creationId xmlns:a16="http://schemas.microsoft.com/office/drawing/2014/main" id="{8C507FE0-BD13-4B17-93A8-4BAA3483AD4D}"/>
                </a:ext>
              </a:extLst>
            </p:cNvPr>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59" name="Freeform 966">
              <a:extLst>
                <a:ext uri="{FF2B5EF4-FFF2-40B4-BE49-F238E27FC236}">
                  <a16:creationId xmlns:a16="http://schemas.microsoft.com/office/drawing/2014/main" id="{11DA353A-F14E-45CF-A217-2895F12CE2F1}"/>
                </a:ext>
              </a:extLst>
            </p:cNvPr>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0" name="Freeform 967">
              <a:extLst>
                <a:ext uri="{FF2B5EF4-FFF2-40B4-BE49-F238E27FC236}">
                  <a16:creationId xmlns:a16="http://schemas.microsoft.com/office/drawing/2014/main" id="{72BB7DB1-D882-4589-80D6-5D6FBBA323A2}"/>
                </a:ext>
              </a:extLst>
            </p:cNvPr>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1" name="Freeform 968">
              <a:extLst>
                <a:ext uri="{FF2B5EF4-FFF2-40B4-BE49-F238E27FC236}">
                  <a16:creationId xmlns:a16="http://schemas.microsoft.com/office/drawing/2014/main" id="{FF148E87-A3C1-42D0-945B-BCA0A77A0BF2}"/>
                </a:ext>
              </a:extLst>
            </p:cNvPr>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2" name="Freeform 969">
              <a:extLst>
                <a:ext uri="{FF2B5EF4-FFF2-40B4-BE49-F238E27FC236}">
                  <a16:creationId xmlns:a16="http://schemas.microsoft.com/office/drawing/2014/main" id="{194349C7-D759-47B0-A7FC-36EF73F2FFA2}"/>
                </a:ext>
              </a:extLst>
            </p:cNvPr>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3" name="Freeform 970">
              <a:extLst>
                <a:ext uri="{FF2B5EF4-FFF2-40B4-BE49-F238E27FC236}">
                  <a16:creationId xmlns:a16="http://schemas.microsoft.com/office/drawing/2014/main" id="{049BDBA8-8575-4BE6-B1EF-950005C5E77D}"/>
                </a:ext>
              </a:extLst>
            </p:cNvPr>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4" name="Freeform 971">
              <a:extLst>
                <a:ext uri="{FF2B5EF4-FFF2-40B4-BE49-F238E27FC236}">
                  <a16:creationId xmlns:a16="http://schemas.microsoft.com/office/drawing/2014/main" id="{444133D3-6DAF-4E9C-9BC7-09860EB94374}"/>
                </a:ext>
              </a:extLst>
            </p:cNvPr>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5" name="Freeform 972">
              <a:extLst>
                <a:ext uri="{FF2B5EF4-FFF2-40B4-BE49-F238E27FC236}">
                  <a16:creationId xmlns:a16="http://schemas.microsoft.com/office/drawing/2014/main" id="{09340233-66C0-4FF7-B4EB-B9E6C5A3C8D9}"/>
                </a:ext>
              </a:extLst>
            </p:cNvPr>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6" name="Freeform 973">
              <a:extLst>
                <a:ext uri="{FF2B5EF4-FFF2-40B4-BE49-F238E27FC236}">
                  <a16:creationId xmlns:a16="http://schemas.microsoft.com/office/drawing/2014/main" id="{E13061D6-BCBA-428F-BF14-41E7292842FF}"/>
                </a:ext>
              </a:extLst>
            </p:cNvPr>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7" name="Freeform 974">
              <a:extLst>
                <a:ext uri="{FF2B5EF4-FFF2-40B4-BE49-F238E27FC236}">
                  <a16:creationId xmlns:a16="http://schemas.microsoft.com/office/drawing/2014/main" id="{7E2E02F8-372B-459C-AA4A-68F6C3AD4BEF}"/>
                </a:ext>
              </a:extLst>
            </p:cNvPr>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8" name="Freeform 975">
              <a:extLst>
                <a:ext uri="{FF2B5EF4-FFF2-40B4-BE49-F238E27FC236}">
                  <a16:creationId xmlns:a16="http://schemas.microsoft.com/office/drawing/2014/main" id="{37A2400B-A149-4EB6-BA47-8E9D0EC82D97}"/>
                </a:ext>
              </a:extLst>
            </p:cNvPr>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9" name="Freeform 976">
              <a:extLst>
                <a:ext uri="{FF2B5EF4-FFF2-40B4-BE49-F238E27FC236}">
                  <a16:creationId xmlns:a16="http://schemas.microsoft.com/office/drawing/2014/main" id="{B2F8CDEF-8936-47B0-AC35-9EA749B91134}"/>
                </a:ext>
              </a:extLst>
            </p:cNvPr>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0" name="Freeform 977">
              <a:extLst>
                <a:ext uri="{FF2B5EF4-FFF2-40B4-BE49-F238E27FC236}">
                  <a16:creationId xmlns:a16="http://schemas.microsoft.com/office/drawing/2014/main" id="{7BF12C6F-12B6-44BA-8DFA-8707B5CE7F32}"/>
                </a:ext>
              </a:extLst>
            </p:cNvPr>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1" name="Freeform 978">
              <a:extLst>
                <a:ext uri="{FF2B5EF4-FFF2-40B4-BE49-F238E27FC236}">
                  <a16:creationId xmlns:a16="http://schemas.microsoft.com/office/drawing/2014/main" id="{7E5968F5-9EF7-4BD1-B242-B357DBA9A11B}"/>
                </a:ext>
              </a:extLst>
            </p:cNvPr>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2" name="Freeform 979">
              <a:extLst>
                <a:ext uri="{FF2B5EF4-FFF2-40B4-BE49-F238E27FC236}">
                  <a16:creationId xmlns:a16="http://schemas.microsoft.com/office/drawing/2014/main" id="{C3CDB300-2626-4B77-A1E7-BECC9B9AC971}"/>
                </a:ext>
              </a:extLst>
            </p:cNvPr>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3" name="Freeform 980">
              <a:extLst>
                <a:ext uri="{FF2B5EF4-FFF2-40B4-BE49-F238E27FC236}">
                  <a16:creationId xmlns:a16="http://schemas.microsoft.com/office/drawing/2014/main" id="{78024E5E-CB98-413E-B716-E4444B69F286}"/>
                </a:ext>
              </a:extLst>
            </p:cNvPr>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
        <p:nvSpPr>
          <p:cNvPr id="75" name="Text Placeholder 3">
            <a:extLst>
              <a:ext uri="{FF2B5EF4-FFF2-40B4-BE49-F238E27FC236}">
                <a16:creationId xmlns:a16="http://schemas.microsoft.com/office/drawing/2014/main" id="{6242F720-2B38-44D1-AEB3-4B37B348E5F4}"/>
              </a:ext>
            </a:extLst>
          </p:cNvPr>
          <p:cNvSpPr>
            <a:spLocks noGrp="1"/>
          </p:cNvSpPr>
          <p:nvPr/>
        </p:nvSpPr>
        <p:spPr>
          <a:xfrm>
            <a:off x="855209" y="2906686"/>
            <a:ext cx="6753240" cy="1655838"/>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800" dirty="0">
                <a:gradFill>
                  <a:gsLst>
                    <a:gs pos="1250">
                      <a:srgbClr val="505050"/>
                    </a:gs>
                    <a:gs pos="100000">
                      <a:srgbClr val="505050"/>
                    </a:gs>
                  </a:gsLst>
                  <a:lin ang="5400000" scaled="0"/>
                </a:gradFill>
              </a:rPr>
              <a:t>Unit tests are evaluated in background</a:t>
            </a:r>
          </a:p>
          <a:p>
            <a:pPr lvl="0">
              <a:spcBef>
                <a:spcPts val="1200"/>
              </a:spcBef>
            </a:pPr>
            <a:r>
              <a:rPr lang="en-US" sz="2800" dirty="0">
                <a:gradFill>
                  <a:gsLst>
                    <a:gs pos="1250">
                      <a:srgbClr val="505050"/>
                    </a:gs>
                    <a:gs pos="100000">
                      <a:srgbClr val="505050"/>
                    </a:gs>
                  </a:gsLst>
                  <a:lin ang="5400000" scaled="0"/>
                </a:gradFill>
              </a:rPr>
              <a:t>Pass/Fail status updated while writing code</a:t>
            </a:r>
          </a:p>
          <a:p>
            <a:pPr lvl="0">
              <a:spcBef>
                <a:spcPts val="1200"/>
              </a:spcBef>
            </a:pPr>
            <a:r>
              <a:rPr lang="en-US" sz="2800" dirty="0">
                <a:gradFill>
                  <a:gsLst>
                    <a:gs pos="1250">
                      <a:srgbClr val="505050"/>
                    </a:gs>
                    <a:gs pos="100000">
                      <a:srgbClr val="505050"/>
                    </a:gs>
                  </a:gsLst>
                  <a:lin ang="5400000" scaled="0"/>
                </a:gradFill>
              </a:rPr>
              <a:t>Enable/Disable with option setting</a:t>
            </a:r>
          </a:p>
        </p:txBody>
      </p:sp>
    </p:spTree>
    <p:extLst>
      <p:ext uri="{BB962C8B-B14F-4D97-AF65-F5344CB8AC3E}">
        <p14:creationId xmlns:p14="http://schemas.microsoft.com/office/powerpoint/2010/main" val="419026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2"/>
          <p:cNvPicPr>
            <a:picLocks noChangeAspect="1"/>
          </p:cNvPicPr>
          <p:nvPr/>
        </p:nvPicPr>
        <p:blipFill rotWithShape="1">
          <a:blip r:embed="rId3" cstate="print">
            <a:extLst>
              <a:ext uri="{28A0092B-C50C-407E-A947-70E740481C1C}">
                <a14:useLocalDpi xmlns:a14="http://schemas.microsoft.com/office/drawing/2010/main" val="0"/>
              </a:ext>
            </a:extLst>
          </a:blip>
          <a:srcRect l="66559"/>
          <a:stretch/>
        </p:blipFill>
        <p:spPr>
          <a:xfrm>
            <a:off x="0" y="0"/>
            <a:ext cx="12192000" cy="1584101"/>
          </a:xfrm>
          <a:prstGeom prst="rect">
            <a:avLst/>
          </a:prstGeom>
        </p:spPr>
      </p:pic>
      <p:pic>
        <p:nvPicPr>
          <p:cNvPr id="18" name="Imagen 17"/>
          <p:cNvPicPr>
            <a:picLocks noChangeAspect="1"/>
          </p:cNvPicPr>
          <p:nvPr/>
        </p:nvPicPr>
        <p:blipFill rotWithShape="1">
          <a:blip r:embed="rId4" cstate="print">
            <a:extLst>
              <a:ext uri="{28A0092B-C50C-407E-A947-70E740481C1C}">
                <a14:useLocalDpi xmlns:a14="http://schemas.microsoft.com/office/drawing/2010/main" val="0"/>
              </a:ext>
            </a:extLst>
          </a:blip>
          <a:srcRect t="38527"/>
          <a:stretch/>
        </p:blipFill>
        <p:spPr>
          <a:xfrm>
            <a:off x="-148932" y="6525590"/>
            <a:ext cx="12563427" cy="664819"/>
          </a:xfrm>
          <a:prstGeom prst="rect">
            <a:avLst/>
          </a:prstGeom>
        </p:spPr>
      </p:pic>
      <p:sp>
        <p:nvSpPr>
          <p:cNvPr id="2" name="Title 1"/>
          <p:cNvSpPr>
            <a:spLocks noGrp="1"/>
          </p:cNvSpPr>
          <p:nvPr>
            <p:ph type="title"/>
          </p:nvPr>
        </p:nvSpPr>
        <p:spPr/>
        <p:txBody>
          <a:bodyPr>
            <a:normAutofit/>
          </a:bodyPr>
          <a:lstStyle/>
          <a:p>
            <a:pPr algn="ctr"/>
            <a:r>
              <a:rPr lang="en-US" b="1" dirty="0">
                <a:solidFill>
                  <a:schemeClr val="bg1"/>
                </a:solidFill>
                <a:latin typeface="Trebuchet MS" panose="020B0603020202020204" pitchFamily="34" charset="0"/>
              </a:rPr>
              <a:t>Debug Tools</a:t>
            </a:r>
          </a:p>
        </p:txBody>
      </p:sp>
      <p:sp>
        <p:nvSpPr>
          <p:cNvPr id="74" name="Text Placeholder 3">
            <a:extLst>
              <a:ext uri="{FF2B5EF4-FFF2-40B4-BE49-F238E27FC236}">
                <a16:creationId xmlns:a16="http://schemas.microsoft.com/office/drawing/2014/main" id="{52B74C0A-1D46-4EE1-904F-1CA448A651C4}"/>
              </a:ext>
            </a:extLst>
          </p:cNvPr>
          <p:cNvSpPr>
            <a:spLocks noGrp="1"/>
          </p:cNvSpPr>
          <p:nvPr/>
        </p:nvSpPr>
        <p:spPr>
          <a:xfrm>
            <a:off x="1197349" y="3359288"/>
            <a:ext cx="5486400" cy="1335750"/>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3600" dirty="0">
                <a:gradFill>
                  <a:gsLst>
                    <a:gs pos="1250">
                      <a:srgbClr val="505050"/>
                    </a:gs>
                    <a:gs pos="100000">
                      <a:srgbClr val="505050"/>
                    </a:gs>
                  </a:gsLst>
                  <a:lin ang="5400000" scaled="0"/>
                </a:gradFill>
              </a:rPr>
              <a:t>Run to Click</a:t>
            </a:r>
          </a:p>
          <a:p>
            <a:pPr lvl="0">
              <a:spcBef>
                <a:spcPts val="1200"/>
              </a:spcBef>
            </a:pPr>
            <a:r>
              <a:rPr lang="en-US" sz="3600" dirty="0">
                <a:gradFill>
                  <a:gsLst>
                    <a:gs pos="1250">
                      <a:srgbClr val="505050"/>
                    </a:gs>
                    <a:gs pos="100000">
                      <a:srgbClr val="505050"/>
                    </a:gs>
                  </a:gsLst>
                  <a:lin ang="5400000" scaled="0"/>
                </a:gradFill>
              </a:rPr>
              <a:t>Exception Helper</a:t>
            </a:r>
          </a:p>
        </p:txBody>
      </p:sp>
      <p:pic>
        <p:nvPicPr>
          <p:cNvPr id="76" name="Picture 66">
            <a:extLst>
              <a:ext uri="{FF2B5EF4-FFF2-40B4-BE49-F238E27FC236}">
                <a16:creationId xmlns:a16="http://schemas.microsoft.com/office/drawing/2014/main" id="{66CA345F-2947-4485-8517-6562A29538EC}"/>
              </a:ext>
            </a:extLst>
          </p:cNvPr>
          <p:cNvPicPr>
            <a:picLocks noChangeAspect="1"/>
          </p:cNvPicPr>
          <p:nvPr/>
        </p:nvPicPr>
        <p:blipFill>
          <a:blip r:embed="rId5"/>
          <a:stretch>
            <a:fillRect/>
          </a:stretch>
        </p:blipFill>
        <p:spPr>
          <a:xfrm>
            <a:off x="8002262" y="2007705"/>
            <a:ext cx="3625192" cy="3741508"/>
          </a:xfrm>
          <a:prstGeom prst="rect">
            <a:avLst/>
          </a:prstGeom>
        </p:spPr>
      </p:pic>
    </p:spTree>
    <p:extLst>
      <p:ext uri="{BB962C8B-B14F-4D97-AF65-F5344CB8AC3E}">
        <p14:creationId xmlns:p14="http://schemas.microsoft.com/office/powerpoint/2010/main" val="1678084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B35F50CC994B40B086EABF3C1A50BF" ma:contentTypeVersion="3" ma:contentTypeDescription="Create a new document." ma:contentTypeScope="" ma:versionID="7de5003205059ce869196002469dfcc8">
  <xsd:schema xmlns:xsd="http://www.w3.org/2001/XMLSchema" xmlns:xs="http://www.w3.org/2001/XMLSchema" xmlns:p="http://schemas.microsoft.com/office/2006/metadata/properties" xmlns:ns2="9a66d7d3-e3f4-498f-81bd-508c931af228" targetNamespace="http://schemas.microsoft.com/office/2006/metadata/properties" ma:root="true" ma:fieldsID="b1ceb0ef9e8f2b51b98a872ac9da5dd0" ns2:_="">
    <xsd:import namespace="9a66d7d3-e3f4-498f-81bd-508c931af228"/>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66d7d3-e3f4-498f-81bd-508c931af22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9a66d7d3-e3f4-498f-81bd-508c931af228">
      <UserInfo>
        <DisplayName>Rene Gonzalez</DisplayName>
        <AccountId>20</AccountId>
        <AccountType/>
      </UserInfo>
    </SharedWithUsers>
  </documentManagement>
</p:properties>
</file>

<file path=customXml/itemProps1.xml><?xml version="1.0" encoding="utf-8"?>
<ds:datastoreItem xmlns:ds="http://schemas.openxmlformats.org/officeDocument/2006/customXml" ds:itemID="{F2604531-CC24-42B0-BFE7-BE47005E67CC}">
  <ds:schemaRefs>
    <ds:schemaRef ds:uri="http://schemas.microsoft.com/sharepoint/v3/contenttype/forms"/>
  </ds:schemaRefs>
</ds:datastoreItem>
</file>

<file path=customXml/itemProps2.xml><?xml version="1.0" encoding="utf-8"?>
<ds:datastoreItem xmlns:ds="http://schemas.openxmlformats.org/officeDocument/2006/customXml" ds:itemID="{7FBB7B15-1615-463B-9D40-72A816EE17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66d7d3-e3f4-498f-81bd-508c931af2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B74A65-21A6-4C9B-988B-1AA5565569E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9a66d7d3-e3f4-498f-81bd-508c931af228"/>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1021</TotalTime>
  <Words>485</Words>
  <Application>Microsoft Office PowerPoint</Application>
  <PresentationFormat>Widescreen</PresentationFormat>
  <Paragraphs>78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Cambria</vt:lpstr>
      <vt:lpstr>Segoe UI</vt:lpstr>
      <vt:lpstr>Times New Roman</vt:lpstr>
      <vt:lpstr>Trebuchet MS</vt:lpstr>
      <vt:lpstr>Wingdings</vt:lpstr>
      <vt:lpstr>Office Theme</vt:lpstr>
      <vt:lpstr>PowerPoint Presentation</vt:lpstr>
      <vt:lpstr>PowerPoint Presentation</vt:lpstr>
      <vt:lpstr>Agenda</vt:lpstr>
      <vt:lpstr>Web Tools</vt:lpstr>
      <vt:lpstr>Web Tools</vt:lpstr>
      <vt:lpstr>Web Tools</vt:lpstr>
      <vt:lpstr>Extensions</vt:lpstr>
      <vt:lpstr>Unit Tests</vt:lpstr>
      <vt:lpstr>Debug Tools</vt:lpstr>
      <vt:lpstr>Code Editor &amp; Refactoring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Evelin Guerra Pamplona</dc:creator>
  <cp:lastModifiedBy> </cp:lastModifiedBy>
  <cp:revision>52</cp:revision>
  <dcterms:created xsi:type="dcterms:W3CDTF">2016-07-06T01:38:20Z</dcterms:created>
  <dcterms:modified xsi:type="dcterms:W3CDTF">2017-05-19T14:24:59Z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0x01010089B35F50CC994B40B086EABF3C1A50BF</vt:lpwstr>
  </property>
</Properties>
</file>