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AAD347D-5ACD-4C99-B74B-A9C85AD731AF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796027F-7875-4030-9381-8BD8C4F21935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796027F-7875-4030-9381-8BD8C4F21935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2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9796027F-7875-4030-9381-8BD8C4F21935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4509A250-FF31-4206-8172-F9D3106AACB1}" type="datetimeFigureOut">
              <a:rPr lang="en-US" smtClean="0"/>
              <a:pPr/>
              <a:t>2/21/2015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D57F1E4F-1CFF-5643-939E-02111984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Computing Drives Our World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Exploring Engineering Day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Computers do everything!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Desktops, laptops, tablets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Smartphones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Cars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Websites &amp; the internet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Washing machines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5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“Hardware” – Anything you can touch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Computers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Mice, keyboards, 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Wheels, dashboards, 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Phones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Touchscreens, buttons,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4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“Software” – Telling hardware what to do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Computers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Logging on, using the internet, 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Cars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Radio, air conditioning, …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Phones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Sending texts, playing games,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67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Programmers are people who write software. You can get a job programming!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4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“Optimization” – Making something work well without working too hard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Good engineers and programmers always optimize!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Engineers &amp; cars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Better gas mileage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Programmers &amp; computers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Working faster</a:t>
            </a:r>
          </a:p>
          <a:p>
            <a:pPr lvl="2">
              <a:lnSpc>
                <a:spcPct val="150000"/>
              </a:lnSpc>
            </a:pPr>
            <a:r>
              <a:rPr lang="en-US" dirty="0" smtClean="0"/>
              <a:t>Weighing less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2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Time for a game...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cap="none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http://bit.ly/CSEED15</a:t>
            </a:r>
            <a:endParaRPr lang="en-US" sz="7200" cap="none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4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We’re all programmers now!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sz="2100" i="1" dirty="0" smtClean="0"/>
              <a:t>(sort of)</a:t>
            </a:r>
            <a:endParaRPr lang="en-US" sz="21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6035243" cy="4195481"/>
          </a:xfrm>
        </p:spPr>
        <p:txBody>
          <a:bodyPr/>
          <a:lstStyle/>
          <a:p>
            <a:r>
              <a:rPr lang="en-US" dirty="0" smtClean="0"/>
              <a:t>Amazon is starting to use drones to deliver goods to houses, and we want to use the least amount of energy!</a:t>
            </a:r>
          </a:p>
          <a:p>
            <a:pPr lvl="1"/>
            <a:r>
              <a:rPr lang="en-US" dirty="0" smtClean="0"/>
              <a:t>Deliver heavy goods first, so they don’t weigh the drone down</a:t>
            </a:r>
          </a:p>
          <a:p>
            <a:r>
              <a:rPr lang="en-US" dirty="0" smtClean="0"/>
              <a:t>Drag the letters on the right of the page to choose what order your drone visits buildings</a:t>
            </a:r>
          </a:p>
          <a:p>
            <a:r>
              <a:rPr lang="en-US" dirty="0" smtClean="0"/>
              <a:t>Once you finish the “intro” mode, go to “medium”, “difficult”, etc.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465" y="2182090"/>
            <a:ext cx="3835973" cy="222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5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</TotalTime>
  <Words>218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Segoe UI</vt:lpstr>
      <vt:lpstr>Wingdings 3</vt:lpstr>
      <vt:lpstr>Ion</vt:lpstr>
      <vt:lpstr>Computing Drives Our World</vt:lpstr>
      <vt:lpstr>Computers do everything!</vt:lpstr>
      <vt:lpstr>Hardware</vt:lpstr>
      <vt:lpstr>Software</vt:lpstr>
      <vt:lpstr>Programmer</vt:lpstr>
      <vt:lpstr>Optimization</vt:lpstr>
      <vt:lpstr>Time for a game...</vt:lpstr>
      <vt:lpstr>We’re all programmers now!  (sort of)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Computing Drives Our World</dc:title>
  <dc:creator>Josh Goldberg</dc:creator>
  <cp:lastModifiedBy>Josh Goldberg</cp:lastModifiedBy>
  <cp:revision>6</cp:revision>
  <dcterms:created xsi:type="dcterms:W3CDTF">2015-02-05T21:13:46Z</dcterms:created>
  <dcterms:modified xsi:type="dcterms:W3CDTF">2015-02-22T03:08:25Z</dcterms:modified>
</cp:coreProperties>
</file>