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P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b4a2ad2b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b4a2ad2b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PT"/>
              <a:t>Diogo</a:t>
            </a:r>
            <a:endParaRPr/>
          </a:p>
        </p:txBody>
      </p:sp>
      <p:sp>
        <p:nvSpPr>
          <p:cNvPr id="59" name="Google Shape;59;g2ab4a2ad2b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PT"/>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aae8332c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aae8332c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PT"/>
              <a:t>Pedro Abreu</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To conclude our presentation we would like to say that we are proud of our work because We met all the requirements, all the data is authenticated, the vouchers are confidential, the reviews are non-repudiable and users can validate reviews. Everything is working as intended.  We think we could have made our lives easier if we did a console application instead of a web application, but that's a requirement we set for ourselves and we're happy with it. We would have liked to implement true user authentication and not just for predefined users. This concludes our presentation for today. Thank you.</a:t>
            </a:r>
            <a:endParaRPr/>
          </a:p>
        </p:txBody>
      </p:sp>
      <p:sp>
        <p:nvSpPr>
          <p:cNvPr id="133" name="Google Shape;133;g2aaae8332c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P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aafe1edba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aafe1edba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PT"/>
              <a:t>Diogo</a:t>
            </a:r>
            <a:endParaRPr/>
          </a:p>
        </p:txBody>
      </p:sp>
      <p:sp>
        <p:nvSpPr>
          <p:cNvPr id="66" name="Google Shape;66;g2aaafe1edba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aafe1edb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aafe1edba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PT" sz="1100"/>
              <a:t>Pedro Abreu</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pt-PT" sz="1100"/>
              <a:t>Moving on to the infrastructure, we are using Vagrant and VirtualBox to set up three virtual machines. Each of these machines corresponds to a service and they are all Ubuntu machines. </a:t>
            </a:r>
            <a:endParaRPr sz="1100"/>
          </a:p>
          <a:p>
            <a:pPr indent="0" lvl="0" marL="0" rtl="0" algn="l">
              <a:spcBef>
                <a:spcPts val="0"/>
              </a:spcBef>
              <a:spcAft>
                <a:spcPts val="0"/>
              </a:spcAft>
              <a:buNone/>
            </a:pPr>
            <a:r>
              <a:rPr lang="pt-PT" sz="1100"/>
              <a:t>We made the decision to use Vagrant because it allows us to build and run our project with just the press of a button. It's also very easy to set up isolated networks with Vagrant. We are setting up 2 networks: switch one and switch two. Switch one is used by the backend to communicate with database and switch two is used between the web and the backend. We also forwarded a port from the web  machine to the host machine so you can use our application on the host machine browser on port 8080. </a:t>
            </a:r>
            <a:endParaRPr sz="1100"/>
          </a:p>
          <a:p>
            <a:pPr indent="0" lvl="0" marL="0" rtl="0" algn="l">
              <a:spcBef>
                <a:spcPts val="0"/>
              </a:spcBef>
              <a:spcAft>
                <a:spcPts val="0"/>
              </a:spcAft>
              <a:buNone/>
            </a:pPr>
            <a:r>
              <a:rPr lang="pt-PT" sz="1100"/>
              <a:t>The firewalls are set up with IP tables rules and the machines are configured to drop any packets that aren't necessary to the normal operation of our app. These are added using a script which is ran by Vagrant when booting the machines up for the first time. </a:t>
            </a:r>
            <a:endParaRPr sz="1100"/>
          </a:p>
          <a:p>
            <a:pPr indent="0" lvl="0" marL="0" rtl="0" algn="l">
              <a:spcBef>
                <a:spcPts val="0"/>
              </a:spcBef>
              <a:spcAft>
                <a:spcPts val="0"/>
              </a:spcAft>
              <a:buNone/>
            </a:pPr>
            <a:r>
              <a:t/>
            </a:r>
            <a:endParaRPr sz="1100"/>
          </a:p>
        </p:txBody>
      </p:sp>
      <p:sp>
        <p:nvSpPr>
          <p:cNvPr id="74" name="Google Shape;74;g2aaafe1edba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P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aafe1edba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aafe1edba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PT"/>
              <a:t>Pedro Abreu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PT"/>
              <a:t>Regarding secure channels, all communications between VMs and with the user are encrypted using SSL.  The certificates and the keys are generated on the first boot and the keys are generated using an Eliptic Curve algorithm. We have used Wireshark to ensure that all communications are indeed encrypted. The images shows how easy it was to implement SSL on each of the services</a:t>
            </a:r>
            <a:endParaRPr/>
          </a:p>
        </p:txBody>
      </p:sp>
      <p:sp>
        <p:nvSpPr>
          <p:cNvPr id="82" name="Google Shape;82;g2aaafe1edba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aafe1edba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aafe1edba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PT"/>
              <a:t>Pedro Martins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These keys are </a:t>
            </a:r>
            <a:r>
              <a:rPr lang="pt-PT"/>
              <a:t>generated</a:t>
            </a:r>
            <a:r>
              <a:rPr lang="pt-PT"/>
              <a:t> once</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The web and backend server stores all public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The web stores all the users private keys and the backend stores it private key</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And we made sure that no keys are …</a:t>
            </a:r>
            <a:endParaRPr/>
          </a:p>
          <a:p>
            <a:pPr indent="0" lvl="0" marL="0" rtl="0" algn="l">
              <a:spcBef>
                <a:spcPts val="0"/>
              </a:spcBef>
              <a:spcAft>
                <a:spcPts val="0"/>
              </a:spcAft>
              <a:buNone/>
            </a:pPr>
            <a:r>
              <a:t/>
            </a:r>
            <a:endParaRPr/>
          </a:p>
        </p:txBody>
      </p:sp>
      <p:sp>
        <p:nvSpPr>
          <p:cNvPr id="95" name="Google Shape;95;g2aaafe1edba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aae8332c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aae8332c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PT"/>
              <a:t>Pedro Martins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This is a snippet of our code. This function provides authenticity. It works by generating a hash using SHA-256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A bonus of this implementation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 is authenticated</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For the security challenge, non-repudiation was needed. Key exchange …</a:t>
            </a:r>
            <a:endParaRPr/>
          </a:p>
          <a:p>
            <a:pPr indent="0" lvl="0" marL="0" rtl="0" algn="l">
              <a:spcBef>
                <a:spcPts val="0"/>
              </a:spcBef>
              <a:spcAft>
                <a:spcPts val="0"/>
              </a:spcAft>
              <a:buNone/>
            </a:pPr>
            <a:r>
              <a:t/>
            </a:r>
            <a:endParaRPr/>
          </a:p>
        </p:txBody>
      </p:sp>
      <p:sp>
        <p:nvSpPr>
          <p:cNvPr id="102" name="Google Shape;102;g2aaae8332c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aafe1edb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aafe1edba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PT"/>
              <a:t>Pedro Martins</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When the backend queries the database, the voucher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Key exchange generates a key, </a:t>
            </a:r>
            <a:r>
              <a:rPr lang="pt-PT"/>
              <a:t>which is</a:t>
            </a:r>
            <a:r>
              <a:rPr lang="pt-PT"/>
              <a:t> used as a key in AES-128 GCM mode</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decryption steps… In practice, this exchange changes the from being encrypted </a:t>
            </a:r>
            <a:r>
              <a:rPr lang="pt-PT"/>
              <a:t>encryption</a:t>
            </a:r>
            <a:r>
              <a:rPr lang="pt-PT"/>
              <a:t> between the original owner and the backend to the new owner and the baclend</a:t>
            </a:r>
            <a:endParaRPr/>
          </a:p>
          <a:p>
            <a:pPr indent="0" lvl="0" marL="0" rtl="0" algn="l">
              <a:spcBef>
                <a:spcPts val="0"/>
              </a:spcBef>
              <a:spcAft>
                <a:spcPts val="0"/>
              </a:spcAft>
              <a:buNone/>
            </a:pPr>
            <a:r>
              <a:t/>
            </a:r>
            <a:endParaRPr/>
          </a:p>
        </p:txBody>
      </p:sp>
      <p:sp>
        <p:nvSpPr>
          <p:cNvPr id="111" name="Google Shape;111;g2aaafe1edba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P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aae8332c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aae8332c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PT"/>
              <a:t>Diogo</a:t>
            </a:r>
            <a:endParaRPr/>
          </a:p>
        </p:txBody>
      </p:sp>
      <p:sp>
        <p:nvSpPr>
          <p:cNvPr id="119" name="Google Shape;119;g2aaae8332c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P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aafe1edba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aafe1edba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36550" lvl="0" marL="457200" rtl="0" algn="l">
              <a:spcBef>
                <a:spcPts val="0"/>
              </a:spcBef>
              <a:spcAft>
                <a:spcPts val="0"/>
              </a:spcAft>
              <a:buSzPts val="1700"/>
              <a:buChar char="●"/>
            </a:pPr>
            <a:r>
              <a:rPr lang="pt-PT" sz="1200"/>
              <a:t>Authenticity requests</a:t>
            </a:r>
            <a:endParaRPr sz="1200"/>
          </a:p>
          <a:p>
            <a:pPr indent="-336550" lvl="1" marL="914400" rtl="0" algn="l">
              <a:spcBef>
                <a:spcPts val="0"/>
              </a:spcBef>
              <a:spcAft>
                <a:spcPts val="0"/>
              </a:spcAft>
              <a:buSzPts val="1700"/>
              <a:buChar char="○"/>
            </a:pPr>
            <a:r>
              <a:rPr lang="pt-PT" sz="1200"/>
              <a:t>evil action</a:t>
            </a:r>
            <a:endParaRPr sz="1200"/>
          </a:p>
          <a:p>
            <a:pPr indent="-336550" lvl="0" marL="457200" rtl="0" algn="l">
              <a:spcBef>
                <a:spcPts val="0"/>
              </a:spcBef>
              <a:spcAft>
                <a:spcPts val="0"/>
              </a:spcAft>
              <a:buSzPts val="1700"/>
              <a:buChar char="●"/>
            </a:pPr>
            <a:r>
              <a:rPr lang="pt-PT" sz="1200"/>
              <a:t>Vouchers</a:t>
            </a:r>
            <a:endParaRPr sz="1200"/>
          </a:p>
          <a:p>
            <a:pPr indent="-336550" lvl="1" marL="914400" rtl="0" algn="l">
              <a:spcBef>
                <a:spcPts val="0"/>
              </a:spcBef>
              <a:spcAft>
                <a:spcPts val="0"/>
              </a:spcAft>
              <a:buSzPts val="1700"/>
              <a:buChar char="○"/>
            </a:pPr>
            <a:r>
              <a:rPr lang="pt-PT" sz="1200"/>
              <a:t>redeem</a:t>
            </a:r>
            <a:endParaRPr sz="1200"/>
          </a:p>
          <a:p>
            <a:pPr indent="-336550" lvl="1" marL="914400" rtl="0" algn="l">
              <a:spcBef>
                <a:spcPts val="0"/>
              </a:spcBef>
              <a:spcAft>
                <a:spcPts val="0"/>
              </a:spcAft>
              <a:buSzPts val="1700"/>
              <a:buChar char="○"/>
            </a:pPr>
            <a:r>
              <a:rPr lang="pt-PT" sz="1200"/>
              <a:t>gift</a:t>
            </a:r>
            <a:endParaRPr sz="1200"/>
          </a:p>
          <a:p>
            <a:pPr indent="-336550" lvl="0" marL="457200" rtl="0" algn="l">
              <a:spcBef>
                <a:spcPts val="0"/>
              </a:spcBef>
              <a:spcAft>
                <a:spcPts val="0"/>
              </a:spcAft>
              <a:buSzPts val="1700"/>
              <a:buChar char="●"/>
            </a:pPr>
            <a:r>
              <a:rPr lang="pt-PT" sz="1200"/>
              <a:t>reviews</a:t>
            </a:r>
            <a:endParaRPr sz="1200"/>
          </a:p>
          <a:p>
            <a:pPr indent="-336550" lvl="1" marL="914400" rtl="0" algn="l">
              <a:spcBef>
                <a:spcPts val="0"/>
              </a:spcBef>
              <a:spcAft>
                <a:spcPts val="0"/>
              </a:spcAft>
              <a:buSzPts val="1700"/>
              <a:buChar char="○"/>
            </a:pPr>
            <a:r>
              <a:rPr lang="pt-PT" sz="1200"/>
              <a:t>validate</a:t>
            </a:r>
            <a:endParaRPr sz="1200"/>
          </a:p>
          <a:p>
            <a:pPr indent="-336550" lvl="1" marL="914400" rtl="0" algn="l">
              <a:spcBef>
                <a:spcPts val="0"/>
              </a:spcBef>
              <a:spcAft>
                <a:spcPts val="0"/>
              </a:spcAft>
              <a:buSzPts val="1700"/>
              <a:buChar char="○"/>
            </a:pPr>
            <a:r>
              <a:rPr lang="pt-PT" sz="1200"/>
              <a:t>evil action</a:t>
            </a:r>
            <a:endParaRPr sz="1200"/>
          </a:p>
          <a:p>
            <a:pPr indent="0" lvl="0" marL="0" rtl="0" algn="l">
              <a:spcBef>
                <a:spcPts val="0"/>
              </a:spcBef>
              <a:spcAft>
                <a:spcPts val="0"/>
              </a:spcAft>
              <a:buNone/>
            </a:pPr>
            <a:r>
              <a:t/>
            </a:r>
            <a:endParaRPr/>
          </a:p>
        </p:txBody>
      </p:sp>
      <p:sp>
        <p:nvSpPr>
          <p:cNvPr id="127" name="Google Shape;127;g2aaafe1edba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Logo (1)">
  <p:cSld name="Slide Logo (1)">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2911793" y="1720215"/>
            <a:ext cx="3320415" cy="170307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0" name="Shape 50"/>
        <p:cNvGrpSpPr/>
        <p:nvPr/>
      </p:nvGrpSpPr>
      <p:grpSpPr>
        <a:xfrm>
          <a:off x="0" y="0"/>
          <a:ext cx="0" cy="0"/>
          <a:chOff x="0" y="0"/>
          <a:chExt cx="0" cy="0"/>
        </a:xfrm>
      </p:grpSpPr>
      <p:sp>
        <p:nvSpPr>
          <p:cNvPr id="51" name="Google Shape;51;p11"/>
          <p:cNvSpPr/>
          <p:nvPr>
            <p:ph idx="2" type="pic"/>
          </p:nvPr>
        </p:nvSpPr>
        <p:spPr>
          <a:xfrm>
            <a:off x="3887391" y="545805"/>
            <a:ext cx="4629150" cy="3849984"/>
          </a:xfrm>
          <a:prstGeom prst="rect">
            <a:avLst/>
          </a:prstGeom>
          <a:noFill/>
          <a:ln>
            <a:noFill/>
          </a:ln>
        </p:spPr>
      </p:sp>
      <p:sp>
        <p:nvSpPr>
          <p:cNvPr id="52" name="Google Shape;52;p11"/>
          <p:cNvSpPr txBox="1"/>
          <p:nvPr>
            <p:ph idx="10" type="dt"/>
          </p:nvPr>
        </p:nvSpPr>
        <p:spPr>
          <a:xfrm>
            <a:off x="6908505" y="4767263"/>
            <a:ext cx="14034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1" type="ftr"/>
          </p:nvPr>
        </p:nvSpPr>
        <p:spPr>
          <a:xfrm>
            <a:off x="425304"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type="title"/>
          </p:nvPr>
        </p:nvSpPr>
        <p:spPr>
          <a:xfrm>
            <a:off x="506514" y="545804"/>
            <a:ext cx="3299942" cy="997245"/>
          </a:xfrm>
          <a:prstGeom prst="rect">
            <a:avLst/>
          </a:prstGeom>
          <a:noFill/>
          <a:ln>
            <a:noFill/>
          </a:ln>
        </p:spPr>
        <p:txBody>
          <a:bodyPr anchorCtr="0" anchor="t" bIns="45700" lIns="91425" spcFirstLastPara="1" rIns="91425" wrap="square" tIns="45700">
            <a:normAutofit/>
          </a:bodyPr>
          <a:lstStyle>
            <a:lvl1pPr lvl="0" algn="l">
              <a:lnSpc>
                <a:spcPct val="110000"/>
              </a:lnSpc>
              <a:spcBef>
                <a:spcPts val="0"/>
              </a:spcBef>
              <a:spcAft>
                <a:spcPts val="0"/>
              </a:spcAft>
              <a:buClr>
                <a:srgbClr val="00B0F0"/>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1"/>
          <p:cNvSpPr txBox="1"/>
          <p:nvPr>
            <p:ph idx="1" type="body"/>
          </p:nvPr>
        </p:nvSpPr>
        <p:spPr>
          <a:xfrm>
            <a:off x="506514" y="1665767"/>
            <a:ext cx="3299942" cy="273597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750"/>
              </a:spcBef>
              <a:spcAft>
                <a:spcPts val="0"/>
              </a:spcAft>
              <a:buClr>
                <a:schemeClr val="dk1"/>
              </a:buClr>
              <a:buSzPts val="1500"/>
              <a:buNone/>
              <a:defRPr sz="1500"/>
            </a:lvl1pPr>
            <a:lvl2pPr indent="-228600" lvl="1" marL="914400" algn="l">
              <a:lnSpc>
                <a:spcPct val="110000"/>
              </a:lnSpc>
              <a:spcBef>
                <a:spcPts val="375"/>
              </a:spcBef>
              <a:spcAft>
                <a:spcPts val="0"/>
              </a:spcAft>
              <a:buClr>
                <a:schemeClr val="dk1"/>
              </a:buClr>
              <a:buSzPts val="1050"/>
              <a:buNone/>
              <a:defRPr sz="1050"/>
            </a:lvl2pPr>
            <a:lvl3pPr indent="-228600" lvl="2" marL="1371600" algn="l">
              <a:lnSpc>
                <a:spcPct val="110000"/>
              </a:lnSpc>
              <a:spcBef>
                <a:spcPts val="375"/>
              </a:spcBef>
              <a:spcAft>
                <a:spcPts val="0"/>
              </a:spcAft>
              <a:buClr>
                <a:schemeClr val="dk1"/>
              </a:buClr>
              <a:buSzPts val="900"/>
              <a:buNone/>
              <a:defRPr sz="900"/>
            </a:lvl3pPr>
            <a:lvl4pPr indent="-228600" lvl="3" marL="1828800" algn="l">
              <a:lnSpc>
                <a:spcPct val="110000"/>
              </a:lnSpc>
              <a:spcBef>
                <a:spcPts val="375"/>
              </a:spcBef>
              <a:spcAft>
                <a:spcPts val="0"/>
              </a:spcAft>
              <a:buClr>
                <a:schemeClr val="dk1"/>
              </a:buClr>
              <a:buSzPts val="750"/>
              <a:buNone/>
              <a:defRPr sz="750"/>
            </a:lvl4pPr>
            <a:lvl5pPr indent="-228600" lvl="4" marL="2286000" algn="l">
              <a:lnSpc>
                <a:spcPct val="11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416585" y="2064936"/>
            <a:ext cx="8013709" cy="123115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B0F0"/>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416585" y="3296093"/>
            <a:ext cx="8013709" cy="147117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750"/>
              </a:spcBef>
              <a:spcAft>
                <a:spcPts val="0"/>
              </a:spcAft>
              <a:buClr>
                <a:schemeClr val="dk1"/>
              </a:buClr>
              <a:buSzPts val="2500"/>
              <a:buNone/>
              <a:defRPr sz="2500"/>
            </a:lvl1pPr>
            <a:lvl2pPr lvl="1" algn="ctr">
              <a:lnSpc>
                <a:spcPct val="110000"/>
              </a:lnSpc>
              <a:spcBef>
                <a:spcPts val="375"/>
              </a:spcBef>
              <a:spcAft>
                <a:spcPts val="0"/>
              </a:spcAft>
              <a:buClr>
                <a:schemeClr val="dk1"/>
              </a:buClr>
              <a:buSzPts val="1500"/>
              <a:buNone/>
              <a:defRPr sz="1500"/>
            </a:lvl2pPr>
            <a:lvl3pPr lvl="2" algn="ctr">
              <a:lnSpc>
                <a:spcPct val="110000"/>
              </a:lnSpc>
              <a:spcBef>
                <a:spcPts val="375"/>
              </a:spcBef>
              <a:spcAft>
                <a:spcPts val="0"/>
              </a:spcAft>
              <a:buClr>
                <a:schemeClr val="dk1"/>
              </a:buClr>
              <a:buSzPts val="1350"/>
              <a:buNone/>
              <a:defRPr sz="1350"/>
            </a:lvl3pPr>
            <a:lvl4pPr lvl="3" algn="ctr">
              <a:lnSpc>
                <a:spcPct val="110000"/>
              </a:lnSpc>
              <a:spcBef>
                <a:spcPts val="375"/>
              </a:spcBef>
              <a:spcAft>
                <a:spcPts val="0"/>
              </a:spcAft>
              <a:buClr>
                <a:schemeClr val="dk1"/>
              </a:buClr>
              <a:buSzPts val="1200"/>
              <a:buNone/>
              <a:defRPr sz="1200"/>
            </a:lvl4pPr>
            <a:lvl5pPr lvl="4" algn="ctr">
              <a:lnSpc>
                <a:spcPct val="11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19" name="Google Shape;19;p3"/>
          <p:cNvPicPr preferRelativeResize="0"/>
          <p:nvPr/>
        </p:nvPicPr>
        <p:blipFill rotWithShape="1">
          <a:blip r:embed="rId2">
            <a:alphaModFix/>
          </a:blip>
          <a:srcRect b="0" l="0" r="0" t="0"/>
          <a:stretch/>
        </p:blipFill>
        <p:spPr>
          <a:xfrm>
            <a:off x="500400" y="489381"/>
            <a:ext cx="1391412" cy="5392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rgbClr val="00B0F0"/>
        </a:solidFill>
      </p:bgPr>
    </p:bg>
    <p:spTree>
      <p:nvGrpSpPr>
        <p:cNvPr id="20" name="Shape 20"/>
        <p:cNvGrpSpPr/>
        <p:nvPr/>
      </p:nvGrpSpPr>
      <p:grpSpPr>
        <a:xfrm>
          <a:off x="0" y="0"/>
          <a:ext cx="0" cy="0"/>
          <a:chOff x="0" y="0"/>
          <a:chExt cx="0" cy="0"/>
        </a:xfrm>
      </p:grpSpPr>
      <p:sp>
        <p:nvSpPr>
          <p:cNvPr id="21" name="Google Shape;21;p4"/>
          <p:cNvSpPr txBox="1"/>
          <p:nvPr>
            <p:ph type="ctrTitle"/>
          </p:nvPr>
        </p:nvSpPr>
        <p:spPr>
          <a:xfrm>
            <a:off x="416585" y="2064936"/>
            <a:ext cx="8013709" cy="123115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subTitle"/>
          </p:nvPr>
        </p:nvSpPr>
        <p:spPr>
          <a:xfrm>
            <a:off x="416585" y="3296093"/>
            <a:ext cx="8013709" cy="147117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750"/>
              </a:spcBef>
              <a:spcAft>
                <a:spcPts val="0"/>
              </a:spcAft>
              <a:buClr>
                <a:schemeClr val="lt1"/>
              </a:buClr>
              <a:buSzPts val="2500"/>
              <a:buNone/>
              <a:defRPr sz="2500">
                <a:solidFill>
                  <a:schemeClr val="lt1"/>
                </a:solidFill>
              </a:defRPr>
            </a:lvl1pPr>
            <a:lvl2pPr lvl="1" algn="ctr">
              <a:lnSpc>
                <a:spcPct val="110000"/>
              </a:lnSpc>
              <a:spcBef>
                <a:spcPts val="375"/>
              </a:spcBef>
              <a:spcAft>
                <a:spcPts val="0"/>
              </a:spcAft>
              <a:buClr>
                <a:schemeClr val="dk1"/>
              </a:buClr>
              <a:buSzPts val="1500"/>
              <a:buNone/>
              <a:defRPr sz="1500"/>
            </a:lvl2pPr>
            <a:lvl3pPr lvl="2" algn="ctr">
              <a:lnSpc>
                <a:spcPct val="110000"/>
              </a:lnSpc>
              <a:spcBef>
                <a:spcPts val="375"/>
              </a:spcBef>
              <a:spcAft>
                <a:spcPts val="0"/>
              </a:spcAft>
              <a:buClr>
                <a:schemeClr val="dk1"/>
              </a:buClr>
              <a:buSzPts val="1350"/>
              <a:buNone/>
              <a:defRPr sz="1350"/>
            </a:lvl3pPr>
            <a:lvl4pPr lvl="3" algn="ctr">
              <a:lnSpc>
                <a:spcPct val="110000"/>
              </a:lnSpc>
              <a:spcBef>
                <a:spcPts val="375"/>
              </a:spcBef>
              <a:spcAft>
                <a:spcPts val="0"/>
              </a:spcAft>
              <a:buClr>
                <a:schemeClr val="dk1"/>
              </a:buClr>
              <a:buSzPts val="1200"/>
              <a:buNone/>
              <a:defRPr sz="1200"/>
            </a:lvl4pPr>
            <a:lvl5pPr lvl="4" algn="ctr">
              <a:lnSpc>
                <a:spcPct val="11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23" name="Google Shape;23;p4"/>
          <p:cNvPicPr preferRelativeResize="0"/>
          <p:nvPr/>
        </p:nvPicPr>
        <p:blipFill rotWithShape="1">
          <a:blip r:embed="rId2">
            <a:alphaModFix/>
          </a:blip>
          <a:srcRect b="0" l="0" r="0" t="0"/>
          <a:stretch/>
        </p:blipFill>
        <p:spPr>
          <a:xfrm>
            <a:off x="500400" y="489381"/>
            <a:ext cx="1391412" cy="53924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425304"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B0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425304"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50"/>
              </a:spcBef>
              <a:spcAft>
                <a:spcPts val="0"/>
              </a:spcAft>
              <a:buClr>
                <a:schemeClr val="dk1"/>
              </a:buClr>
              <a:buSzPts val="1800"/>
              <a:buChar char="•"/>
              <a:defRPr/>
            </a:lvl1pPr>
            <a:lvl2pPr indent="-342900" lvl="1" marL="914400" algn="l">
              <a:lnSpc>
                <a:spcPct val="110000"/>
              </a:lnSpc>
              <a:spcBef>
                <a:spcPts val="375"/>
              </a:spcBef>
              <a:spcAft>
                <a:spcPts val="0"/>
              </a:spcAft>
              <a:buClr>
                <a:schemeClr val="dk1"/>
              </a:buClr>
              <a:buSzPts val="1800"/>
              <a:buChar char="•"/>
              <a:defRPr/>
            </a:lvl2pPr>
            <a:lvl3pPr indent="-342900" lvl="2" marL="1371600" algn="l">
              <a:lnSpc>
                <a:spcPct val="110000"/>
              </a:lnSpc>
              <a:spcBef>
                <a:spcPts val="375"/>
              </a:spcBef>
              <a:spcAft>
                <a:spcPts val="0"/>
              </a:spcAft>
              <a:buClr>
                <a:schemeClr val="dk1"/>
              </a:buClr>
              <a:buSzPts val="1800"/>
              <a:buChar char="•"/>
              <a:defRPr/>
            </a:lvl3pPr>
            <a:lvl4pPr indent="-342900" lvl="3" marL="1828800" algn="l">
              <a:lnSpc>
                <a:spcPct val="110000"/>
              </a:lnSpc>
              <a:spcBef>
                <a:spcPts val="375"/>
              </a:spcBef>
              <a:spcAft>
                <a:spcPts val="0"/>
              </a:spcAft>
              <a:buClr>
                <a:schemeClr val="dk1"/>
              </a:buClr>
              <a:buSzPts val="1800"/>
              <a:buChar char="•"/>
              <a:defRPr/>
            </a:lvl4pPr>
            <a:lvl5pPr indent="-342900" lvl="4" marL="2286000" algn="l">
              <a:lnSpc>
                <a:spcPct val="11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5"/>
          <p:cNvSpPr txBox="1"/>
          <p:nvPr>
            <p:ph idx="10" type="dt"/>
          </p:nvPr>
        </p:nvSpPr>
        <p:spPr>
          <a:xfrm>
            <a:off x="6929771" y="4767263"/>
            <a:ext cx="13822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1" type="ftr"/>
          </p:nvPr>
        </p:nvSpPr>
        <p:spPr>
          <a:xfrm>
            <a:off x="425304"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425304"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B0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425304" y="1369219"/>
            <a:ext cx="395531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50"/>
              </a:spcBef>
              <a:spcAft>
                <a:spcPts val="0"/>
              </a:spcAft>
              <a:buClr>
                <a:schemeClr val="dk1"/>
              </a:buClr>
              <a:buSzPts val="1800"/>
              <a:buChar char="•"/>
              <a:defRPr/>
            </a:lvl1pPr>
            <a:lvl2pPr indent="-342900" lvl="1" marL="914400" algn="l">
              <a:lnSpc>
                <a:spcPct val="110000"/>
              </a:lnSpc>
              <a:spcBef>
                <a:spcPts val="375"/>
              </a:spcBef>
              <a:spcAft>
                <a:spcPts val="0"/>
              </a:spcAft>
              <a:buClr>
                <a:schemeClr val="dk1"/>
              </a:buClr>
              <a:buSzPts val="1800"/>
              <a:buChar char="•"/>
              <a:defRPr/>
            </a:lvl2pPr>
            <a:lvl3pPr indent="-342900" lvl="2" marL="1371600" algn="l">
              <a:lnSpc>
                <a:spcPct val="110000"/>
              </a:lnSpc>
              <a:spcBef>
                <a:spcPts val="375"/>
              </a:spcBef>
              <a:spcAft>
                <a:spcPts val="0"/>
              </a:spcAft>
              <a:buClr>
                <a:schemeClr val="dk1"/>
              </a:buClr>
              <a:buSzPts val="1800"/>
              <a:buChar char="•"/>
              <a:defRPr/>
            </a:lvl3pPr>
            <a:lvl4pPr indent="-342900" lvl="3" marL="1828800" algn="l">
              <a:lnSpc>
                <a:spcPct val="110000"/>
              </a:lnSpc>
              <a:spcBef>
                <a:spcPts val="375"/>
              </a:spcBef>
              <a:spcAft>
                <a:spcPts val="0"/>
              </a:spcAft>
              <a:buClr>
                <a:schemeClr val="dk1"/>
              </a:buClr>
              <a:buSzPts val="1800"/>
              <a:buChar char="•"/>
              <a:defRPr/>
            </a:lvl4pPr>
            <a:lvl5pPr indent="-342900" lvl="4" marL="2286000" algn="l">
              <a:lnSpc>
                <a:spcPct val="11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6"/>
          <p:cNvSpPr txBox="1"/>
          <p:nvPr>
            <p:ph idx="2" type="body"/>
          </p:nvPr>
        </p:nvSpPr>
        <p:spPr>
          <a:xfrm>
            <a:off x="4571990" y="1369219"/>
            <a:ext cx="394336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50"/>
              </a:spcBef>
              <a:spcAft>
                <a:spcPts val="0"/>
              </a:spcAft>
              <a:buClr>
                <a:schemeClr val="dk1"/>
              </a:buClr>
              <a:buSzPts val="1800"/>
              <a:buChar char="•"/>
              <a:defRPr/>
            </a:lvl1pPr>
            <a:lvl2pPr indent="-342900" lvl="1" marL="914400" algn="l">
              <a:lnSpc>
                <a:spcPct val="110000"/>
              </a:lnSpc>
              <a:spcBef>
                <a:spcPts val="375"/>
              </a:spcBef>
              <a:spcAft>
                <a:spcPts val="0"/>
              </a:spcAft>
              <a:buClr>
                <a:schemeClr val="dk1"/>
              </a:buClr>
              <a:buSzPts val="1800"/>
              <a:buChar char="•"/>
              <a:defRPr/>
            </a:lvl2pPr>
            <a:lvl3pPr indent="-342900" lvl="2" marL="1371600" algn="l">
              <a:lnSpc>
                <a:spcPct val="110000"/>
              </a:lnSpc>
              <a:spcBef>
                <a:spcPts val="375"/>
              </a:spcBef>
              <a:spcAft>
                <a:spcPts val="0"/>
              </a:spcAft>
              <a:buClr>
                <a:schemeClr val="dk1"/>
              </a:buClr>
              <a:buSzPts val="1800"/>
              <a:buChar char="•"/>
              <a:defRPr/>
            </a:lvl3pPr>
            <a:lvl4pPr indent="-342900" lvl="3" marL="1828800" algn="l">
              <a:lnSpc>
                <a:spcPct val="110000"/>
              </a:lnSpc>
              <a:spcBef>
                <a:spcPts val="375"/>
              </a:spcBef>
              <a:spcAft>
                <a:spcPts val="0"/>
              </a:spcAft>
              <a:buClr>
                <a:schemeClr val="dk1"/>
              </a:buClr>
              <a:buSzPts val="1800"/>
              <a:buChar char="•"/>
              <a:defRPr/>
            </a:lvl4pPr>
            <a:lvl5pPr indent="-342900" lvl="4" marL="2286000" algn="l">
              <a:lnSpc>
                <a:spcPct val="11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6"/>
          <p:cNvSpPr txBox="1"/>
          <p:nvPr>
            <p:ph idx="10" type="dt"/>
          </p:nvPr>
        </p:nvSpPr>
        <p:spPr>
          <a:xfrm>
            <a:off x="6908505" y="4767263"/>
            <a:ext cx="14034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25304"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Logo (2)">
  <p:cSld name="Slide Logo (2)">
    <p:bg>
      <p:bgPr>
        <a:solidFill>
          <a:srgbClr val="00B0F0"/>
        </a:solidFill>
      </p:bgPr>
    </p:bg>
    <p:spTree>
      <p:nvGrpSpPr>
        <p:cNvPr id="35" name="Shape 35"/>
        <p:cNvGrpSpPr/>
        <p:nvPr/>
      </p:nvGrpSpPr>
      <p:grpSpPr>
        <a:xfrm>
          <a:off x="0" y="0"/>
          <a:ext cx="0" cy="0"/>
          <a:chOff x="0" y="0"/>
          <a:chExt cx="0" cy="0"/>
        </a:xfrm>
      </p:grpSpPr>
      <p:pic>
        <p:nvPicPr>
          <p:cNvPr id="36" name="Google Shape;36;p7"/>
          <p:cNvPicPr preferRelativeResize="0"/>
          <p:nvPr/>
        </p:nvPicPr>
        <p:blipFill rotWithShape="1">
          <a:blip r:embed="rId2">
            <a:alphaModFix/>
          </a:blip>
          <a:srcRect b="0" l="0" r="0" t="0"/>
          <a:stretch/>
        </p:blipFill>
        <p:spPr>
          <a:xfrm>
            <a:off x="2911793" y="1720215"/>
            <a:ext cx="3320415" cy="17030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425304"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B0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
          <p:cNvSpPr txBox="1"/>
          <p:nvPr>
            <p:ph idx="10" type="dt"/>
          </p:nvPr>
        </p:nvSpPr>
        <p:spPr>
          <a:xfrm>
            <a:off x="6908505" y="4767263"/>
            <a:ext cx="14034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1" type="ftr"/>
          </p:nvPr>
        </p:nvSpPr>
        <p:spPr>
          <a:xfrm>
            <a:off x="425304"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9"/>
          <p:cNvSpPr txBox="1"/>
          <p:nvPr>
            <p:ph idx="10" type="dt"/>
          </p:nvPr>
        </p:nvSpPr>
        <p:spPr>
          <a:xfrm>
            <a:off x="6908505" y="4767263"/>
            <a:ext cx="14034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25304"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4" name="Shape 44"/>
        <p:cNvGrpSpPr/>
        <p:nvPr/>
      </p:nvGrpSpPr>
      <p:grpSpPr>
        <a:xfrm>
          <a:off x="0" y="0"/>
          <a:ext cx="0" cy="0"/>
          <a:chOff x="0" y="0"/>
          <a:chExt cx="0" cy="0"/>
        </a:xfrm>
      </p:grpSpPr>
      <p:sp>
        <p:nvSpPr>
          <p:cNvPr id="45" name="Google Shape;45;p10"/>
          <p:cNvSpPr txBox="1"/>
          <p:nvPr>
            <p:ph idx="1" type="body"/>
          </p:nvPr>
        </p:nvSpPr>
        <p:spPr>
          <a:xfrm>
            <a:off x="3887391" y="545805"/>
            <a:ext cx="4629150" cy="3849984"/>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750"/>
              </a:spcBef>
              <a:spcAft>
                <a:spcPts val="0"/>
              </a:spcAft>
              <a:buClr>
                <a:schemeClr val="dk1"/>
              </a:buClr>
              <a:buSzPts val="2400"/>
              <a:buChar char="•"/>
              <a:defRPr sz="2400"/>
            </a:lvl1pPr>
            <a:lvl2pPr indent="-361950" lvl="1" marL="914400" algn="l">
              <a:lnSpc>
                <a:spcPct val="110000"/>
              </a:lnSpc>
              <a:spcBef>
                <a:spcPts val="375"/>
              </a:spcBef>
              <a:spcAft>
                <a:spcPts val="0"/>
              </a:spcAft>
              <a:buClr>
                <a:schemeClr val="dk1"/>
              </a:buClr>
              <a:buSzPts val="2100"/>
              <a:buChar char="•"/>
              <a:defRPr sz="2100"/>
            </a:lvl2pPr>
            <a:lvl3pPr indent="-342900" lvl="2" marL="1371600" algn="l">
              <a:lnSpc>
                <a:spcPct val="110000"/>
              </a:lnSpc>
              <a:spcBef>
                <a:spcPts val="375"/>
              </a:spcBef>
              <a:spcAft>
                <a:spcPts val="0"/>
              </a:spcAft>
              <a:buClr>
                <a:schemeClr val="dk1"/>
              </a:buClr>
              <a:buSzPts val="1800"/>
              <a:buChar char="•"/>
              <a:defRPr sz="1800"/>
            </a:lvl3pPr>
            <a:lvl4pPr indent="-323850" lvl="3" marL="1828800" algn="l">
              <a:lnSpc>
                <a:spcPct val="110000"/>
              </a:lnSpc>
              <a:spcBef>
                <a:spcPts val="375"/>
              </a:spcBef>
              <a:spcAft>
                <a:spcPts val="0"/>
              </a:spcAft>
              <a:buClr>
                <a:schemeClr val="dk1"/>
              </a:buClr>
              <a:buSzPts val="1500"/>
              <a:buChar char="•"/>
              <a:defRPr sz="1500"/>
            </a:lvl4pPr>
            <a:lvl5pPr indent="-323850" lvl="4" marL="2286000" algn="l">
              <a:lnSpc>
                <a:spcPct val="11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46" name="Google Shape;46;p10"/>
          <p:cNvSpPr txBox="1"/>
          <p:nvPr>
            <p:ph idx="10" type="dt"/>
          </p:nvPr>
        </p:nvSpPr>
        <p:spPr>
          <a:xfrm>
            <a:off x="6908505" y="4767263"/>
            <a:ext cx="14034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425304"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type="title"/>
          </p:nvPr>
        </p:nvSpPr>
        <p:spPr>
          <a:xfrm>
            <a:off x="506514" y="545804"/>
            <a:ext cx="3299942" cy="997245"/>
          </a:xfrm>
          <a:prstGeom prst="rect">
            <a:avLst/>
          </a:prstGeom>
          <a:noFill/>
          <a:ln>
            <a:noFill/>
          </a:ln>
        </p:spPr>
        <p:txBody>
          <a:bodyPr anchorCtr="0" anchor="t" bIns="45700" lIns="91425" spcFirstLastPara="1" rIns="91425" wrap="square" tIns="45700">
            <a:normAutofit/>
          </a:bodyPr>
          <a:lstStyle>
            <a:lvl1pPr lvl="0" algn="l">
              <a:lnSpc>
                <a:spcPct val="110000"/>
              </a:lnSpc>
              <a:spcBef>
                <a:spcPts val="0"/>
              </a:spcBef>
              <a:spcAft>
                <a:spcPts val="0"/>
              </a:spcAft>
              <a:buClr>
                <a:srgbClr val="00B0F0"/>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0"/>
          <p:cNvSpPr txBox="1"/>
          <p:nvPr>
            <p:ph idx="2" type="body"/>
          </p:nvPr>
        </p:nvSpPr>
        <p:spPr>
          <a:xfrm>
            <a:off x="506514" y="1665767"/>
            <a:ext cx="3299942" cy="273597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750"/>
              </a:spcBef>
              <a:spcAft>
                <a:spcPts val="0"/>
              </a:spcAft>
              <a:buClr>
                <a:schemeClr val="dk1"/>
              </a:buClr>
              <a:buSzPts val="1500"/>
              <a:buNone/>
              <a:defRPr sz="1500"/>
            </a:lvl1pPr>
            <a:lvl2pPr indent="-228600" lvl="1" marL="914400" algn="l">
              <a:lnSpc>
                <a:spcPct val="110000"/>
              </a:lnSpc>
              <a:spcBef>
                <a:spcPts val="375"/>
              </a:spcBef>
              <a:spcAft>
                <a:spcPts val="0"/>
              </a:spcAft>
              <a:buClr>
                <a:schemeClr val="dk1"/>
              </a:buClr>
              <a:buSzPts val="1050"/>
              <a:buNone/>
              <a:defRPr sz="1050"/>
            </a:lvl2pPr>
            <a:lvl3pPr indent="-228600" lvl="2" marL="1371600" algn="l">
              <a:lnSpc>
                <a:spcPct val="110000"/>
              </a:lnSpc>
              <a:spcBef>
                <a:spcPts val="375"/>
              </a:spcBef>
              <a:spcAft>
                <a:spcPts val="0"/>
              </a:spcAft>
              <a:buClr>
                <a:schemeClr val="dk1"/>
              </a:buClr>
              <a:buSzPts val="900"/>
              <a:buNone/>
              <a:defRPr sz="900"/>
            </a:lvl3pPr>
            <a:lvl4pPr indent="-228600" lvl="3" marL="1828800" algn="l">
              <a:lnSpc>
                <a:spcPct val="110000"/>
              </a:lnSpc>
              <a:spcBef>
                <a:spcPts val="375"/>
              </a:spcBef>
              <a:spcAft>
                <a:spcPts val="0"/>
              </a:spcAft>
              <a:buClr>
                <a:schemeClr val="dk1"/>
              </a:buClr>
              <a:buSzPts val="750"/>
              <a:buNone/>
              <a:defRPr sz="750"/>
            </a:lvl4pPr>
            <a:lvl5pPr indent="-228600" lvl="4" marL="2286000" algn="l">
              <a:lnSpc>
                <a:spcPct val="11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25304"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B0F0"/>
              </a:buClr>
              <a:buSzPts val="4000"/>
              <a:buFont typeface="Arial"/>
              <a:buNone/>
              <a:defRPr b="0" i="0" sz="4000" u="none" cap="none" strike="noStrike">
                <a:solidFill>
                  <a:srgbClr val="00B0F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25304" y="1369219"/>
            <a:ext cx="7886700" cy="3263504"/>
          </a:xfrm>
          <a:prstGeom prst="rect">
            <a:avLst/>
          </a:prstGeom>
          <a:noFill/>
          <a:ln>
            <a:noFill/>
          </a:ln>
        </p:spPr>
        <p:txBody>
          <a:bodyPr anchorCtr="0" anchor="t" bIns="45700" lIns="91425" spcFirstLastPara="1" rIns="91425" wrap="square" tIns="45700">
            <a:normAutofit/>
          </a:bodyPr>
          <a:lstStyle>
            <a:lvl1pPr indent="-387350" lvl="0" marL="457200" marR="0" rtl="0" algn="l">
              <a:lnSpc>
                <a:spcPct val="110000"/>
              </a:lnSpc>
              <a:spcBef>
                <a:spcPts val="75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1pPr>
            <a:lvl2pPr indent="-368300" lvl="1" marL="914400" marR="0" rtl="0" algn="l">
              <a:lnSpc>
                <a:spcPct val="110000"/>
              </a:lnSpc>
              <a:spcBef>
                <a:spcPts val="375"/>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11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14325" lvl="4" marL="2286000" marR="0" rtl="0" algn="l">
              <a:lnSpc>
                <a:spcPct val="11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908505" y="4767263"/>
            <a:ext cx="140349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25304"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1713600" y="1432900"/>
            <a:ext cx="5716800" cy="1003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pt-PT" sz="4500"/>
              <a:t>Scenario: BombAppetit</a:t>
            </a:r>
            <a:endParaRPr sz="4500"/>
          </a:p>
        </p:txBody>
      </p:sp>
      <p:sp>
        <p:nvSpPr>
          <p:cNvPr id="62" name="Google Shape;62;p12"/>
          <p:cNvSpPr txBox="1"/>
          <p:nvPr>
            <p:ph idx="1" type="body"/>
          </p:nvPr>
        </p:nvSpPr>
        <p:spPr>
          <a:xfrm>
            <a:off x="3153450" y="2757675"/>
            <a:ext cx="3357300" cy="14259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pt-PT" sz="1762"/>
              <a:t>Group A24:</a:t>
            </a:r>
            <a:endParaRPr sz="1762"/>
          </a:p>
          <a:p>
            <a:pPr indent="-340518" lvl="0" marL="457200" rtl="0" algn="l">
              <a:spcBef>
                <a:spcPts val="750"/>
              </a:spcBef>
              <a:spcAft>
                <a:spcPts val="0"/>
              </a:spcAft>
              <a:buSzPts val="1763"/>
              <a:buChar char="•"/>
            </a:pPr>
            <a:r>
              <a:rPr lang="pt-PT" sz="1762"/>
              <a:t>Diogo Venâncio, 95555</a:t>
            </a:r>
            <a:endParaRPr sz="1762"/>
          </a:p>
          <a:p>
            <a:pPr indent="-340518" lvl="0" marL="457200" rtl="0" algn="l">
              <a:spcBef>
                <a:spcPts val="0"/>
              </a:spcBef>
              <a:spcAft>
                <a:spcPts val="0"/>
              </a:spcAft>
              <a:buSzPts val="1763"/>
              <a:buChar char="•"/>
            </a:pPr>
            <a:r>
              <a:rPr lang="pt-PT" sz="1762"/>
              <a:t>Pedro Martins, 99303</a:t>
            </a:r>
            <a:endParaRPr sz="1762"/>
          </a:p>
          <a:p>
            <a:pPr indent="-340518" lvl="0" marL="457200" rtl="0" algn="l">
              <a:spcBef>
                <a:spcPts val="0"/>
              </a:spcBef>
              <a:spcAft>
                <a:spcPts val="0"/>
              </a:spcAft>
              <a:buSzPts val="1763"/>
              <a:buChar char="•"/>
            </a:pPr>
            <a:r>
              <a:rPr lang="pt-PT" sz="1762"/>
              <a:t>Pedro Abreu, 92541</a:t>
            </a:r>
            <a:endParaRPr sz="1762"/>
          </a:p>
          <a:p>
            <a:pPr indent="0" lvl="0" marL="0" rtl="0" algn="l">
              <a:spcBef>
                <a:spcPts val="750"/>
              </a:spcBef>
              <a:spcAft>
                <a:spcPts val="0"/>
              </a:spcAft>
              <a:buNone/>
            </a:pPr>
            <a:r>
              <a:t/>
            </a:r>
            <a:endParaRPr sz="176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25304" y="1976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PT"/>
              <a:t>Conclusion</a:t>
            </a:r>
            <a:endParaRPr/>
          </a:p>
        </p:txBody>
      </p:sp>
      <p:sp>
        <p:nvSpPr>
          <p:cNvPr id="136" name="Google Shape;136;p21"/>
          <p:cNvSpPr txBox="1"/>
          <p:nvPr>
            <p:ph idx="1" type="body"/>
          </p:nvPr>
        </p:nvSpPr>
        <p:spPr>
          <a:xfrm>
            <a:off x="425304" y="1597819"/>
            <a:ext cx="7886700" cy="3263400"/>
          </a:xfrm>
          <a:prstGeom prst="rect">
            <a:avLst/>
          </a:prstGeom>
        </p:spPr>
        <p:txBody>
          <a:bodyPr anchorCtr="0" anchor="t" bIns="45700" lIns="91425" spcFirstLastPara="1" rIns="91425" wrap="square" tIns="45700">
            <a:normAutofit/>
          </a:bodyPr>
          <a:lstStyle/>
          <a:p>
            <a:pPr indent="-339725" lvl="0" marL="457200" rtl="0" algn="l">
              <a:spcBef>
                <a:spcPts val="750"/>
              </a:spcBef>
              <a:spcAft>
                <a:spcPts val="0"/>
              </a:spcAft>
              <a:buSzPts val="1750"/>
              <a:buChar char="•"/>
            </a:pPr>
            <a:r>
              <a:rPr lang="pt-PT" sz="1750"/>
              <a:t>Authenticity</a:t>
            </a:r>
            <a:endParaRPr sz="1750"/>
          </a:p>
          <a:p>
            <a:pPr indent="-339725" lvl="1" marL="914400" rtl="0" algn="l">
              <a:spcBef>
                <a:spcPts val="0"/>
              </a:spcBef>
              <a:spcAft>
                <a:spcPts val="0"/>
              </a:spcAft>
              <a:buSzPts val="1750"/>
              <a:buChar char="•"/>
            </a:pPr>
            <a:r>
              <a:rPr lang="pt-PT" sz="1750"/>
              <a:t>All data</a:t>
            </a:r>
            <a:endParaRPr sz="1750"/>
          </a:p>
          <a:p>
            <a:pPr indent="-339725" lvl="0" marL="457200" rtl="0" algn="l">
              <a:spcBef>
                <a:spcPts val="0"/>
              </a:spcBef>
              <a:spcAft>
                <a:spcPts val="0"/>
              </a:spcAft>
              <a:buSzPts val="1750"/>
              <a:buChar char="•"/>
            </a:pPr>
            <a:r>
              <a:rPr lang="pt-PT" sz="1750"/>
              <a:t>C</a:t>
            </a:r>
            <a:r>
              <a:rPr lang="pt-PT" sz="1750"/>
              <a:t>onfidentiality</a:t>
            </a:r>
            <a:endParaRPr sz="1750"/>
          </a:p>
          <a:p>
            <a:pPr indent="-339725" lvl="1" marL="914400" rtl="0" algn="l">
              <a:spcBef>
                <a:spcPts val="0"/>
              </a:spcBef>
              <a:spcAft>
                <a:spcPts val="0"/>
              </a:spcAft>
              <a:buSzPts val="1750"/>
              <a:buChar char="•"/>
            </a:pPr>
            <a:r>
              <a:rPr lang="pt-PT" sz="1750"/>
              <a:t>Vouchers</a:t>
            </a:r>
            <a:endParaRPr sz="1750"/>
          </a:p>
          <a:p>
            <a:pPr indent="-339725" lvl="0" marL="457200" rtl="0" algn="l">
              <a:spcBef>
                <a:spcPts val="0"/>
              </a:spcBef>
              <a:spcAft>
                <a:spcPts val="0"/>
              </a:spcAft>
              <a:buSzPts val="1750"/>
              <a:buChar char="•"/>
            </a:pPr>
            <a:r>
              <a:rPr lang="pt-PT" sz="1750"/>
              <a:t>N</a:t>
            </a:r>
            <a:r>
              <a:rPr lang="pt-PT" sz="1750"/>
              <a:t>on-repudiation</a:t>
            </a:r>
            <a:endParaRPr sz="1750"/>
          </a:p>
          <a:p>
            <a:pPr indent="-339725" lvl="1" marL="914400" rtl="0" algn="l">
              <a:spcBef>
                <a:spcPts val="0"/>
              </a:spcBef>
              <a:spcAft>
                <a:spcPts val="0"/>
              </a:spcAft>
              <a:buSzPts val="1750"/>
              <a:buChar char="•"/>
            </a:pPr>
            <a:r>
              <a:rPr lang="pt-PT" sz="1750"/>
              <a:t>Reviews</a:t>
            </a:r>
            <a:endParaRPr sz="1750"/>
          </a:p>
          <a:p>
            <a:pPr indent="-339725" lvl="0" marL="457200" rtl="0" algn="l">
              <a:spcBef>
                <a:spcPts val="0"/>
              </a:spcBef>
              <a:spcAft>
                <a:spcPts val="0"/>
              </a:spcAft>
              <a:buSzPts val="1750"/>
              <a:buChar char="•"/>
            </a:pPr>
            <a:r>
              <a:rPr lang="pt-PT" sz="1750"/>
              <a:t>Validation</a:t>
            </a:r>
            <a:endParaRPr sz="1750"/>
          </a:p>
          <a:p>
            <a:pPr indent="-339725" lvl="1" marL="914400" rtl="0" algn="l">
              <a:spcBef>
                <a:spcPts val="0"/>
              </a:spcBef>
              <a:spcAft>
                <a:spcPts val="0"/>
              </a:spcAft>
              <a:buSzPts val="1750"/>
              <a:buChar char="•"/>
            </a:pPr>
            <a:r>
              <a:rPr lang="pt-PT" sz="1750"/>
              <a:t>Reviews</a:t>
            </a:r>
            <a:endParaRPr sz="1750"/>
          </a:p>
        </p:txBody>
      </p:sp>
      <p:sp>
        <p:nvSpPr>
          <p:cNvPr id="137" name="Google Shape;137;p21"/>
          <p:cNvSpPr txBox="1"/>
          <p:nvPr/>
        </p:nvSpPr>
        <p:spPr>
          <a:xfrm>
            <a:off x="425300" y="1000425"/>
            <a:ext cx="8225100" cy="4539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750"/>
              </a:spcBef>
              <a:spcAft>
                <a:spcPts val="0"/>
              </a:spcAft>
              <a:buClr>
                <a:schemeClr val="dk1"/>
              </a:buClr>
              <a:buSzPts val="1100"/>
              <a:buFont typeface="Arial"/>
              <a:buNone/>
            </a:pPr>
            <a:r>
              <a:rPr lang="pt-PT" sz="1750">
                <a:solidFill>
                  <a:schemeClr val="dk1"/>
                </a:solidFill>
              </a:rPr>
              <a:t>The requirements were satisfied and the team is proud of its work.</a:t>
            </a:r>
            <a:endParaRPr sz="175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425304"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PT"/>
              <a:t>Business Scenario</a:t>
            </a:r>
            <a:endParaRPr/>
          </a:p>
        </p:txBody>
      </p:sp>
      <p:sp>
        <p:nvSpPr>
          <p:cNvPr id="69" name="Google Shape;69;p13"/>
          <p:cNvSpPr txBox="1"/>
          <p:nvPr>
            <p:ph idx="1" type="body"/>
          </p:nvPr>
        </p:nvSpPr>
        <p:spPr>
          <a:xfrm>
            <a:off x="425300" y="1369225"/>
            <a:ext cx="4083900" cy="3537900"/>
          </a:xfrm>
          <a:prstGeom prst="rect">
            <a:avLst/>
          </a:prstGeom>
        </p:spPr>
        <p:txBody>
          <a:bodyPr anchorCtr="0" anchor="t" bIns="45700" lIns="91425" spcFirstLastPara="1" rIns="91425" wrap="square" tIns="45700">
            <a:normAutofit fontScale="70000" lnSpcReduction="20000"/>
          </a:bodyPr>
          <a:lstStyle/>
          <a:p>
            <a:pPr indent="0" lvl="0" marL="0" rtl="0" algn="l">
              <a:spcBef>
                <a:spcPts val="750"/>
              </a:spcBef>
              <a:spcAft>
                <a:spcPts val="0"/>
              </a:spcAft>
              <a:buNone/>
            </a:pPr>
            <a:r>
              <a:rPr lang="pt-PT"/>
              <a:t>Web app for restaurant reservations</a:t>
            </a:r>
            <a:endParaRPr/>
          </a:p>
          <a:p>
            <a:pPr indent="0" lvl="0" marL="0" rtl="0" algn="l">
              <a:spcBef>
                <a:spcPts val="750"/>
              </a:spcBef>
              <a:spcAft>
                <a:spcPts val="0"/>
              </a:spcAft>
              <a:buNone/>
            </a:pPr>
            <a:r>
              <a:t/>
            </a:r>
            <a:endParaRPr/>
          </a:p>
          <a:p>
            <a:pPr indent="0" lvl="0" marL="0" rtl="0" algn="l">
              <a:spcBef>
                <a:spcPts val="750"/>
              </a:spcBef>
              <a:spcAft>
                <a:spcPts val="0"/>
              </a:spcAft>
              <a:buNone/>
            </a:pPr>
            <a:r>
              <a:rPr lang="pt-PT"/>
              <a:t>Services</a:t>
            </a:r>
            <a:endParaRPr/>
          </a:p>
          <a:p>
            <a:pPr indent="-308610" lvl="0" marL="457200" rtl="0" algn="l">
              <a:spcBef>
                <a:spcPts val="750"/>
              </a:spcBef>
              <a:spcAft>
                <a:spcPts val="0"/>
              </a:spcAft>
              <a:buSzPct val="72000"/>
              <a:buChar char="●"/>
            </a:pPr>
            <a:r>
              <a:rPr lang="pt-PT"/>
              <a:t>Web: SvelteKit</a:t>
            </a:r>
            <a:endParaRPr/>
          </a:p>
          <a:p>
            <a:pPr indent="-308610" lvl="0" marL="457200" rtl="0" algn="l">
              <a:spcBef>
                <a:spcPts val="0"/>
              </a:spcBef>
              <a:spcAft>
                <a:spcPts val="0"/>
              </a:spcAft>
              <a:buSzPct val="72000"/>
              <a:buChar char="●"/>
            </a:pPr>
            <a:r>
              <a:rPr lang="pt-PT"/>
              <a:t>Backend: FastAPI + Python</a:t>
            </a:r>
            <a:endParaRPr/>
          </a:p>
          <a:p>
            <a:pPr indent="-308610" lvl="0" marL="457200" rtl="0" algn="l">
              <a:spcBef>
                <a:spcPts val="0"/>
              </a:spcBef>
              <a:spcAft>
                <a:spcPts val="0"/>
              </a:spcAft>
              <a:buSzPct val="72000"/>
              <a:buChar char="●"/>
            </a:pPr>
            <a:r>
              <a:rPr lang="pt-PT"/>
              <a:t>DB: MySQL</a:t>
            </a:r>
            <a:endParaRPr/>
          </a:p>
          <a:p>
            <a:pPr indent="0" lvl="0" marL="0" rtl="0" algn="l">
              <a:spcBef>
                <a:spcPts val="750"/>
              </a:spcBef>
              <a:spcAft>
                <a:spcPts val="0"/>
              </a:spcAft>
              <a:buNone/>
            </a:pPr>
            <a:r>
              <a:t/>
            </a:r>
            <a:endParaRPr/>
          </a:p>
          <a:p>
            <a:pPr indent="0" lvl="0" marL="0" rtl="0" algn="l">
              <a:spcBef>
                <a:spcPts val="750"/>
              </a:spcBef>
              <a:spcAft>
                <a:spcPts val="0"/>
              </a:spcAft>
              <a:buNone/>
            </a:pPr>
            <a:r>
              <a:rPr lang="pt-PT"/>
              <a:t>Security</a:t>
            </a:r>
            <a:endParaRPr/>
          </a:p>
          <a:p>
            <a:pPr indent="-308610" lvl="0" marL="457200" rtl="0" algn="l">
              <a:spcBef>
                <a:spcPts val="750"/>
              </a:spcBef>
              <a:spcAft>
                <a:spcPts val="0"/>
              </a:spcAft>
              <a:buSzPct val="72000"/>
              <a:buChar char="●"/>
            </a:pPr>
            <a:r>
              <a:rPr lang="pt-PT"/>
              <a:t>Network</a:t>
            </a:r>
            <a:endParaRPr/>
          </a:p>
          <a:p>
            <a:pPr indent="-308610" lvl="0" marL="457200" rtl="0" algn="l">
              <a:spcBef>
                <a:spcPts val="0"/>
              </a:spcBef>
              <a:spcAft>
                <a:spcPts val="0"/>
              </a:spcAft>
              <a:buSzPct val="72000"/>
              <a:buChar char="●"/>
            </a:pPr>
            <a:r>
              <a:rPr lang="pt-PT"/>
              <a:t>Vouchers</a:t>
            </a:r>
            <a:endParaRPr/>
          </a:p>
          <a:p>
            <a:pPr indent="-308610" lvl="0" marL="457200" rtl="0" algn="l">
              <a:spcBef>
                <a:spcPts val="0"/>
              </a:spcBef>
              <a:spcAft>
                <a:spcPts val="0"/>
              </a:spcAft>
              <a:buSzPct val="72000"/>
              <a:buChar char="●"/>
            </a:pPr>
            <a:r>
              <a:rPr lang="pt-PT"/>
              <a:t>Reviews</a:t>
            </a:r>
            <a:endParaRPr/>
          </a:p>
        </p:txBody>
      </p:sp>
      <p:pic>
        <p:nvPicPr>
          <p:cNvPr id="70" name="Google Shape;70;p13"/>
          <p:cNvPicPr preferRelativeResize="0"/>
          <p:nvPr/>
        </p:nvPicPr>
        <p:blipFill>
          <a:blip r:embed="rId3">
            <a:alphaModFix/>
          </a:blip>
          <a:stretch>
            <a:fillRect/>
          </a:stretch>
        </p:blipFill>
        <p:spPr>
          <a:xfrm>
            <a:off x="4392375" y="1777887"/>
            <a:ext cx="4574474" cy="2720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25304"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PT"/>
              <a:t>Infrastructure</a:t>
            </a:r>
            <a:endParaRPr/>
          </a:p>
        </p:txBody>
      </p:sp>
      <p:sp>
        <p:nvSpPr>
          <p:cNvPr id="77" name="Google Shape;77;p14"/>
          <p:cNvSpPr txBox="1"/>
          <p:nvPr>
            <p:ph idx="1" type="body"/>
          </p:nvPr>
        </p:nvSpPr>
        <p:spPr>
          <a:xfrm>
            <a:off x="425304" y="1140619"/>
            <a:ext cx="7886700" cy="3263400"/>
          </a:xfrm>
          <a:prstGeom prst="rect">
            <a:avLst/>
          </a:prstGeom>
        </p:spPr>
        <p:txBody>
          <a:bodyPr anchorCtr="0" anchor="t" bIns="45700" lIns="91425" spcFirstLastPara="1" rIns="91425" wrap="square" tIns="45700">
            <a:normAutofit/>
          </a:bodyPr>
          <a:lstStyle/>
          <a:p>
            <a:pPr indent="-339725" lvl="0" marL="457200" rtl="0" algn="l">
              <a:spcBef>
                <a:spcPts val="750"/>
              </a:spcBef>
              <a:spcAft>
                <a:spcPts val="0"/>
              </a:spcAft>
              <a:buSzPts val="1750"/>
              <a:buChar char="•"/>
            </a:pPr>
            <a:r>
              <a:rPr lang="pt-PT" sz="1750"/>
              <a:t>3 VM’s setup with Vagrant</a:t>
            </a:r>
            <a:endParaRPr sz="1750"/>
          </a:p>
          <a:p>
            <a:pPr indent="-339725" lvl="0" marL="457200" rtl="0" algn="l">
              <a:spcBef>
                <a:spcPts val="0"/>
              </a:spcBef>
              <a:spcAft>
                <a:spcPts val="0"/>
              </a:spcAft>
              <a:buSzPts val="1750"/>
              <a:buChar char="•"/>
            </a:pPr>
            <a:r>
              <a:rPr lang="pt-PT" sz="1750"/>
              <a:t>Isolated networks setup by Vagrant too</a:t>
            </a:r>
            <a:endParaRPr sz="1750"/>
          </a:p>
          <a:p>
            <a:pPr indent="-339725" lvl="0" marL="457200" rtl="0" algn="l">
              <a:spcBef>
                <a:spcPts val="0"/>
              </a:spcBef>
              <a:spcAft>
                <a:spcPts val="0"/>
              </a:spcAft>
              <a:buSzPts val="1750"/>
              <a:buChar char="•"/>
            </a:pPr>
            <a:r>
              <a:rPr lang="pt-PT" sz="1750"/>
              <a:t>Firewalls setup with iptables rules</a:t>
            </a:r>
            <a:endParaRPr sz="1750"/>
          </a:p>
        </p:txBody>
      </p:sp>
      <p:pic>
        <p:nvPicPr>
          <p:cNvPr id="78" name="Google Shape;78;p14"/>
          <p:cNvPicPr preferRelativeResize="0"/>
          <p:nvPr/>
        </p:nvPicPr>
        <p:blipFill>
          <a:blip r:embed="rId3">
            <a:alphaModFix/>
          </a:blip>
          <a:stretch>
            <a:fillRect/>
          </a:stretch>
        </p:blipFill>
        <p:spPr>
          <a:xfrm>
            <a:off x="2196625" y="2208375"/>
            <a:ext cx="4750776" cy="293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25304"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PT"/>
              <a:t>Secure channels</a:t>
            </a:r>
            <a:endParaRPr/>
          </a:p>
        </p:txBody>
      </p:sp>
      <p:sp>
        <p:nvSpPr>
          <p:cNvPr id="85" name="Google Shape;85;p15"/>
          <p:cNvSpPr txBox="1"/>
          <p:nvPr>
            <p:ph idx="1" type="body"/>
          </p:nvPr>
        </p:nvSpPr>
        <p:spPr>
          <a:xfrm>
            <a:off x="425304" y="1216819"/>
            <a:ext cx="7886700" cy="3263400"/>
          </a:xfrm>
          <a:prstGeom prst="rect">
            <a:avLst/>
          </a:prstGeom>
        </p:spPr>
        <p:txBody>
          <a:bodyPr anchorCtr="0" anchor="t" bIns="45700" lIns="91425" spcFirstLastPara="1" rIns="91425" wrap="square" tIns="45700">
            <a:normAutofit/>
          </a:bodyPr>
          <a:lstStyle/>
          <a:p>
            <a:pPr indent="-339725" lvl="0" marL="457200" rtl="0" algn="l">
              <a:spcBef>
                <a:spcPts val="750"/>
              </a:spcBef>
              <a:spcAft>
                <a:spcPts val="0"/>
              </a:spcAft>
              <a:buSzPts val="1750"/>
              <a:buChar char="•"/>
            </a:pPr>
            <a:r>
              <a:rPr lang="pt-PT" sz="1750"/>
              <a:t>All communications </a:t>
            </a:r>
            <a:r>
              <a:rPr lang="pt-PT" sz="1750"/>
              <a:t>encrypted with SSL</a:t>
            </a:r>
            <a:endParaRPr sz="1750"/>
          </a:p>
          <a:p>
            <a:pPr indent="-339725" lvl="0" marL="457200" rtl="0" algn="l">
              <a:spcBef>
                <a:spcPts val="0"/>
              </a:spcBef>
              <a:spcAft>
                <a:spcPts val="0"/>
              </a:spcAft>
              <a:buSzPts val="1750"/>
              <a:buChar char="•"/>
            </a:pPr>
            <a:r>
              <a:rPr lang="pt-PT" sz="1750"/>
              <a:t>Certificates and certificate keys generated on first run</a:t>
            </a:r>
            <a:endParaRPr sz="1750"/>
          </a:p>
          <a:p>
            <a:pPr indent="0" lvl="0" marL="0" rtl="0" algn="l">
              <a:spcBef>
                <a:spcPts val="750"/>
              </a:spcBef>
              <a:spcAft>
                <a:spcPts val="0"/>
              </a:spcAft>
              <a:buNone/>
            </a:pPr>
            <a:r>
              <a:t/>
            </a:r>
            <a:endParaRPr/>
          </a:p>
        </p:txBody>
      </p:sp>
      <p:pic>
        <p:nvPicPr>
          <p:cNvPr id="86" name="Google Shape;86;p15"/>
          <p:cNvPicPr preferRelativeResize="0"/>
          <p:nvPr/>
        </p:nvPicPr>
        <p:blipFill>
          <a:blip r:embed="rId3">
            <a:alphaModFix/>
          </a:blip>
          <a:stretch>
            <a:fillRect/>
          </a:stretch>
        </p:blipFill>
        <p:spPr>
          <a:xfrm>
            <a:off x="155698" y="2038322"/>
            <a:ext cx="3867072" cy="1486800"/>
          </a:xfrm>
          <a:prstGeom prst="rect">
            <a:avLst/>
          </a:prstGeom>
          <a:noFill/>
          <a:ln>
            <a:noFill/>
          </a:ln>
        </p:spPr>
      </p:pic>
      <p:pic>
        <p:nvPicPr>
          <p:cNvPr id="87" name="Google Shape;87;p15"/>
          <p:cNvPicPr preferRelativeResize="0"/>
          <p:nvPr/>
        </p:nvPicPr>
        <p:blipFill>
          <a:blip r:embed="rId4">
            <a:alphaModFix/>
          </a:blip>
          <a:stretch>
            <a:fillRect/>
          </a:stretch>
        </p:blipFill>
        <p:spPr>
          <a:xfrm>
            <a:off x="155694" y="3878818"/>
            <a:ext cx="3545980" cy="935358"/>
          </a:xfrm>
          <a:prstGeom prst="rect">
            <a:avLst/>
          </a:prstGeom>
          <a:noFill/>
          <a:ln>
            <a:noFill/>
          </a:ln>
        </p:spPr>
      </p:pic>
      <p:pic>
        <p:nvPicPr>
          <p:cNvPr id="88" name="Google Shape;88;p15"/>
          <p:cNvPicPr preferRelativeResize="0"/>
          <p:nvPr/>
        </p:nvPicPr>
        <p:blipFill>
          <a:blip r:embed="rId5">
            <a:alphaModFix/>
          </a:blip>
          <a:stretch>
            <a:fillRect/>
          </a:stretch>
        </p:blipFill>
        <p:spPr>
          <a:xfrm>
            <a:off x="4509950" y="2038326"/>
            <a:ext cx="4269525" cy="1176975"/>
          </a:xfrm>
          <a:prstGeom prst="rect">
            <a:avLst/>
          </a:prstGeom>
          <a:noFill/>
          <a:ln>
            <a:noFill/>
          </a:ln>
        </p:spPr>
      </p:pic>
      <p:sp>
        <p:nvSpPr>
          <p:cNvPr id="89" name="Google Shape;89;p15"/>
          <p:cNvSpPr txBox="1"/>
          <p:nvPr/>
        </p:nvSpPr>
        <p:spPr>
          <a:xfrm>
            <a:off x="77950" y="3433325"/>
            <a:ext cx="246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solidFill>
                  <a:schemeClr val="dk1"/>
                </a:solidFill>
              </a:rPr>
              <a:t>backend</a:t>
            </a:r>
            <a:endParaRPr sz="1200">
              <a:solidFill>
                <a:schemeClr val="dk1"/>
              </a:solidFill>
            </a:endParaRPr>
          </a:p>
        </p:txBody>
      </p:sp>
      <p:sp>
        <p:nvSpPr>
          <p:cNvPr id="90" name="Google Shape;90;p15"/>
          <p:cNvSpPr txBox="1"/>
          <p:nvPr/>
        </p:nvSpPr>
        <p:spPr>
          <a:xfrm>
            <a:off x="77950" y="4718200"/>
            <a:ext cx="246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solidFill>
                  <a:schemeClr val="dk1"/>
                </a:solidFill>
              </a:rPr>
              <a:t>db</a:t>
            </a:r>
            <a:endParaRPr sz="1200">
              <a:solidFill>
                <a:schemeClr val="dk1"/>
              </a:solidFill>
            </a:endParaRPr>
          </a:p>
        </p:txBody>
      </p:sp>
      <p:sp>
        <p:nvSpPr>
          <p:cNvPr id="91" name="Google Shape;91;p15"/>
          <p:cNvSpPr txBox="1"/>
          <p:nvPr/>
        </p:nvSpPr>
        <p:spPr>
          <a:xfrm>
            <a:off x="4435900" y="3113275"/>
            <a:ext cx="246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solidFill>
                  <a:schemeClr val="dk1"/>
                </a:solidFill>
              </a:rPr>
              <a:t>web</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25304" y="1976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pt-PT"/>
              <a:t>K</a:t>
            </a:r>
            <a:r>
              <a:rPr lang="pt-PT"/>
              <a:t>eys</a:t>
            </a:r>
            <a:endParaRPr/>
          </a:p>
        </p:txBody>
      </p:sp>
      <p:sp>
        <p:nvSpPr>
          <p:cNvPr id="98" name="Google Shape;98;p16"/>
          <p:cNvSpPr txBox="1"/>
          <p:nvPr>
            <p:ph idx="1" type="body"/>
          </p:nvPr>
        </p:nvSpPr>
        <p:spPr>
          <a:xfrm>
            <a:off x="425300" y="1115650"/>
            <a:ext cx="7886700" cy="3875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750"/>
              </a:spcBef>
              <a:spcAft>
                <a:spcPts val="0"/>
              </a:spcAft>
              <a:buSzPts val="1018"/>
              <a:buNone/>
            </a:pPr>
            <a:r>
              <a:rPr lang="pt-PT" sz="1650"/>
              <a:t>The app uses elliptic curve </a:t>
            </a:r>
            <a:r>
              <a:rPr lang="pt-PT" sz="1650"/>
              <a:t>prime 256k1</a:t>
            </a:r>
            <a:endParaRPr sz="1650"/>
          </a:p>
          <a:p>
            <a:pPr indent="-333375" lvl="0" marL="457200" marR="0" rtl="0" algn="l">
              <a:lnSpc>
                <a:spcPct val="100000"/>
              </a:lnSpc>
              <a:spcBef>
                <a:spcPts val="750"/>
              </a:spcBef>
              <a:spcAft>
                <a:spcPts val="0"/>
              </a:spcAft>
              <a:buSzPts val="1650"/>
              <a:buChar char="•"/>
            </a:pPr>
            <a:r>
              <a:rPr lang="pt-PT" sz="1650"/>
              <a:t>Non-repudiation (ECDSA) + Key exchange (ECDH)</a:t>
            </a:r>
            <a:endParaRPr sz="1650"/>
          </a:p>
          <a:p>
            <a:pPr indent="-333375" lvl="0" marL="457200" rtl="0" algn="l">
              <a:lnSpc>
                <a:spcPct val="100000"/>
              </a:lnSpc>
              <a:spcBef>
                <a:spcPts val="0"/>
              </a:spcBef>
              <a:spcAft>
                <a:spcPts val="0"/>
              </a:spcAft>
              <a:buSzPts val="1650"/>
              <a:buChar char="•"/>
            </a:pPr>
            <a:r>
              <a:rPr lang="pt-PT" sz="1650"/>
              <a:t>Currently used in Bitcoin, Ethereum and Tor</a:t>
            </a:r>
            <a:endParaRPr sz="1650"/>
          </a:p>
          <a:p>
            <a:pPr indent="-333375" lvl="0" marL="457200" rtl="0" algn="l">
              <a:lnSpc>
                <a:spcPct val="100000"/>
              </a:lnSpc>
              <a:spcBef>
                <a:spcPts val="0"/>
              </a:spcBef>
              <a:spcAft>
                <a:spcPts val="0"/>
              </a:spcAft>
              <a:buSzPts val="1650"/>
              <a:buChar char="•"/>
            </a:pPr>
            <a:r>
              <a:rPr lang="pt-PT" sz="1650"/>
              <a:t>More secure and efficient than RSA</a:t>
            </a:r>
            <a:endParaRPr sz="1650"/>
          </a:p>
          <a:p>
            <a:pPr indent="0" lvl="0" marL="0" rtl="0" algn="l">
              <a:lnSpc>
                <a:spcPct val="100000"/>
              </a:lnSpc>
              <a:spcBef>
                <a:spcPts val="750"/>
              </a:spcBef>
              <a:spcAft>
                <a:spcPts val="0"/>
              </a:spcAft>
              <a:buSzPts val="1018"/>
              <a:buNone/>
            </a:pPr>
            <a:r>
              <a:t/>
            </a:r>
            <a:endParaRPr sz="1650"/>
          </a:p>
          <a:p>
            <a:pPr indent="0" lvl="0" marL="0" rtl="0" algn="l">
              <a:lnSpc>
                <a:spcPct val="100000"/>
              </a:lnSpc>
              <a:spcBef>
                <a:spcPts val="750"/>
              </a:spcBef>
              <a:spcAft>
                <a:spcPts val="0"/>
              </a:spcAft>
              <a:buSzPts val="1018"/>
              <a:buNone/>
            </a:pPr>
            <a:r>
              <a:rPr lang="pt-PT" sz="1650"/>
              <a:t>Web (users keys) and Backend store all public keys. The private keys are only stored in the servers they belongs to</a:t>
            </a:r>
            <a:endParaRPr b="1" sz="1650"/>
          </a:p>
          <a:p>
            <a:pPr indent="0" lvl="0" marL="0" rtl="0" algn="l">
              <a:lnSpc>
                <a:spcPct val="100000"/>
              </a:lnSpc>
              <a:spcBef>
                <a:spcPts val="750"/>
              </a:spcBef>
              <a:spcAft>
                <a:spcPts val="0"/>
              </a:spcAft>
              <a:buSzPts val="1018"/>
              <a:buNone/>
            </a:pPr>
            <a:r>
              <a:rPr b="1" lang="pt-PT" sz="1650"/>
              <a:t>No keys are transmitted over the network during application runtime!</a:t>
            </a:r>
            <a:endParaRPr b="1" sz="1650"/>
          </a:p>
          <a:p>
            <a:pPr indent="0" lvl="0" marL="0" marR="0" rtl="0" algn="l">
              <a:lnSpc>
                <a:spcPct val="100000"/>
              </a:lnSpc>
              <a:spcBef>
                <a:spcPts val="750"/>
              </a:spcBef>
              <a:spcAft>
                <a:spcPts val="0"/>
              </a:spcAft>
              <a:buSzPts val="1018"/>
              <a:buNone/>
            </a:pPr>
            <a:r>
              <a:t/>
            </a:r>
            <a:endParaRPr sz="16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25304"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PT"/>
              <a:t>Authenticity</a:t>
            </a:r>
            <a:endParaRPr/>
          </a:p>
        </p:txBody>
      </p:sp>
      <p:sp>
        <p:nvSpPr>
          <p:cNvPr id="105" name="Google Shape;105;p17"/>
          <p:cNvSpPr txBox="1"/>
          <p:nvPr>
            <p:ph idx="1" type="body"/>
          </p:nvPr>
        </p:nvSpPr>
        <p:spPr>
          <a:xfrm>
            <a:off x="425300" y="1164575"/>
            <a:ext cx="7886700" cy="39789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sz="1750"/>
          </a:p>
          <a:p>
            <a:pPr indent="0" lvl="0" marL="0" rtl="0" algn="l">
              <a:spcBef>
                <a:spcPts val="750"/>
              </a:spcBef>
              <a:spcAft>
                <a:spcPts val="0"/>
              </a:spcAft>
              <a:buNone/>
            </a:pPr>
            <a:r>
              <a:t/>
            </a:r>
            <a:endParaRPr sz="1750"/>
          </a:p>
          <a:p>
            <a:pPr indent="-339725" lvl="0" marL="457200" rtl="0" algn="l">
              <a:spcBef>
                <a:spcPts val="750"/>
              </a:spcBef>
              <a:spcAft>
                <a:spcPts val="0"/>
              </a:spcAft>
              <a:buSzPts val="1750"/>
              <a:buChar char="•"/>
            </a:pPr>
            <a:r>
              <a:rPr lang="pt-PT" sz="1750"/>
              <a:t>Our solution </a:t>
            </a:r>
            <a:r>
              <a:rPr lang="pt-PT" sz="1750"/>
              <a:t>uses key exchange to encrypt the hash (SHA-256)</a:t>
            </a:r>
            <a:endParaRPr sz="1750"/>
          </a:p>
          <a:p>
            <a:pPr indent="-339725" lvl="0" marL="457200" rtl="0" algn="l">
              <a:spcBef>
                <a:spcPts val="0"/>
              </a:spcBef>
              <a:spcAft>
                <a:spcPts val="0"/>
              </a:spcAft>
              <a:buSzPts val="1750"/>
              <a:buChar char="•"/>
            </a:pPr>
            <a:r>
              <a:rPr lang="pt-PT" sz="1750"/>
              <a:t>Bonus: only the user requesting the data can successfully validate it</a:t>
            </a:r>
            <a:endParaRPr sz="1750"/>
          </a:p>
          <a:p>
            <a:pPr indent="-339725" lvl="0" marL="457200" rtl="0" algn="l">
              <a:spcBef>
                <a:spcPts val="0"/>
              </a:spcBef>
              <a:spcAft>
                <a:spcPts val="0"/>
              </a:spcAft>
              <a:buSzPts val="1750"/>
              <a:buChar char="•"/>
            </a:pPr>
            <a:r>
              <a:rPr lang="pt-PT" sz="1750"/>
              <a:t>Used to authenticate a</a:t>
            </a:r>
            <a:r>
              <a:rPr lang="pt-PT" sz="1750"/>
              <a:t>ll HTTP responses’ payloads backend -&gt; web</a:t>
            </a:r>
            <a:endParaRPr sz="1750"/>
          </a:p>
          <a:p>
            <a:pPr indent="-339725" lvl="0" marL="457200" rtl="0" algn="l">
              <a:spcBef>
                <a:spcPts val="0"/>
              </a:spcBef>
              <a:spcAft>
                <a:spcPts val="0"/>
              </a:spcAft>
              <a:buSzPts val="1750"/>
              <a:buChar char="•"/>
            </a:pPr>
            <a:r>
              <a:rPr lang="pt-PT" sz="1750"/>
              <a:t>Meaning all restaurant, voucher, and review data (inside the payloads) is authenticated</a:t>
            </a:r>
            <a:endParaRPr sz="1750"/>
          </a:p>
          <a:p>
            <a:pPr indent="0" lvl="0" marL="0" rtl="0" algn="l">
              <a:spcBef>
                <a:spcPts val="750"/>
              </a:spcBef>
              <a:spcAft>
                <a:spcPts val="0"/>
              </a:spcAft>
              <a:buNone/>
            </a:pPr>
            <a:r>
              <a:t/>
            </a:r>
            <a:endParaRPr sz="1750"/>
          </a:p>
          <a:p>
            <a:pPr indent="0" lvl="0" marL="0" rtl="0" algn="l">
              <a:spcBef>
                <a:spcPts val="750"/>
              </a:spcBef>
              <a:spcAft>
                <a:spcPts val="0"/>
              </a:spcAft>
              <a:buNone/>
            </a:pPr>
            <a:r>
              <a:rPr lang="pt-PT" sz="1750"/>
              <a:t>Non-repudiation (security challenge)</a:t>
            </a:r>
            <a:endParaRPr sz="1750"/>
          </a:p>
          <a:p>
            <a:pPr indent="-339725" lvl="0" marL="457200" rtl="0" algn="l">
              <a:spcBef>
                <a:spcPts val="750"/>
              </a:spcBef>
              <a:spcAft>
                <a:spcPts val="0"/>
              </a:spcAft>
              <a:buSzPts val="1750"/>
              <a:buChar char="•"/>
            </a:pPr>
            <a:r>
              <a:rPr lang="pt-PT" sz="1750"/>
              <a:t>Key exchange provides authenticity, but doesn’t provide non-repudiation</a:t>
            </a:r>
            <a:endParaRPr sz="1750"/>
          </a:p>
          <a:p>
            <a:pPr indent="-339725" lvl="0" marL="457200" rtl="0" algn="l">
              <a:spcBef>
                <a:spcPts val="0"/>
              </a:spcBef>
              <a:spcAft>
                <a:spcPts val="0"/>
              </a:spcAft>
              <a:buSzPts val="1750"/>
              <a:buChar char="•"/>
            </a:pPr>
            <a:r>
              <a:rPr lang="pt-PT" sz="1750"/>
              <a:t>When non-repudiation is required, the team used ECDSA</a:t>
            </a:r>
            <a:endParaRPr sz="1750"/>
          </a:p>
        </p:txBody>
      </p:sp>
      <p:pic>
        <p:nvPicPr>
          <p:cNvPr id="106" name="Google Shape;106;p17"/>
          <p:cNvPicPr preferRelativeResize="0"/>
          <p:nvPr/>
        </p:nvPicPr>
        <p:blipFill>
          <a:blip r:embed="rId3">
            <a:alphaModFix/>
          </a:blip>
          <a:stretch>
            <a:fillRect/>
          </a:stretch>
        </p:blipFill>
        <p:spPr>
          <a:xfrm>
            <a:off x="425300" y="985100"/>
            <a:ext cx="8079549" cy="1053329"/>
          </a:xfrm>
          <a:prstGeom prst="rect">
            <a:avLst/>
          </a:prstGeom>
          <a:noFill/>
          <a:ln>
            <a:noFill/>
          </a:ln>
        </p:spPr>
      </p:pic>
      <p:sp>
        <p:nvSpPr>
          <p:cNvPr id="107" name="Google Shape;107;p17"/>
          <p:cNvSpPr txBox="1"/>
          <p:nvPr/>
        </p:nvSpPr>
        <p:spPr>
          <a:xfrm>
            <a:off x="8504850" y="2690850"/>
            <a:ext cx="914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25304"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PT"/>
              <a:t>Vouchers</a:t>
            </a:r>
            <a:endParaRPr/>
          </a:p>
        </p:txBody>
      </p:sp>
      <p:sp>
        <p:nvSpPr>
          <p:cNvPr id="114" name="Google Shape;114;p18"/>
          <p:cNvSpPr txBox="1"/>
          <p:nvPr>
            <p:ph idx="1" type="body"/>
          </p:nvPr>
        </p:nvSpPr>
        <p:spPr>
          <a:xfrm>
            <a:off x="425300" y="1164575"/>
            <a:ext cx="8527200" cy="3978900"/>
          </a:xfrm>
          <a:prstGeom prst="rect">
            <a:avLst/>
          </a:prstGeom>
        </p:spPr>
        <p:txBody>
          <a:bodyPr anchorCtr="0" anchor="t" bIns="45700" lIns="91425" spcFirstLastPara="1" rIns="91425" wrap="square" tIns="45700">
            <a:normAutofit lnSpcReduction="10000"/>
          </a:bodyPr>
          <a:lstStyle/>
          <a:p>
            <a:pPr indent="-339725" lvl="0" marL="457200" rtl="0" algn="l">
              <a:spcBef>
                <a:spcPts val="750"/>
              </a:spcBef>
              <a:spcAft>
                <a:spcPts val="0"/>
              </a:spcAft>
              <a:buSzPts val="1750"/>
              <a:buChar char="•"/>
            </a:pPr>
            <a:r>
              <a:rPr lang="pt-PT" sz="1750"/>
              <a:t>When </a:t>
            </a:r>
            <a:r>
              <a:rPr lang="pt-PT" sz="1750"/>
              <a:t>queried</a:t>
            </a:r>
            <a:r>
              <a:rPr lang="pt-PT" sz="1750"/>
              <a:t>, the voucher data is encrypted using key exchange</a:t>
            </a:r>
            <a:endParaRPr sz="1750"/>
          </a:p>
          <a:p>
            <a:pPr indent="-339725" lvl="0" marL="457200" rtl="0" algn="l">
              <a:spcBef>
                <a:spcPts val="0"/>
              </a:spcBef>
              <a:spcAft>
                <a:spcPts val="0"/>
              </a:spcAft>
              <a:buSzPts val="1750"/>
              <a:buChar char="•"/>
            </a:pPr>
            <a:r>
              <a:rPr lang="pt-PT" sz="1750"/>
              <a:t>Only the backend and user assigned to the voucher can decrypt it</a:t>
            </a:r>
            <a:endParaRPr sz="1750"/>
          </a:p>
          <a:p>
            <a:pPr indent="-339725" lvl="0" marL="457200" rtl="0" algn="l">
              <a:spcBef>
                <a:spcPts val="0"/>
              </a:spcBef>
              <a:spcAft>
                <a:spcPts val="0"/>
              </a:spcAft>
              <a:buSzPts val="1750"/>
              <a:buChar char="•"/>
            </a:pPr>
            <a:r>
              <a:rPr lang="pt-PT" sz="1750"/>
              <a:t>Shared secret is used as key in AES-128 GCM mode</a:t>
            </a:r>
            <a:endParaRPr sz="1750"/>
          </a:p>
          <a:p>
            <a:pPr indent="-339725" lvl="0" marL="457200" rtl="0" algn="l">
              <a:spcBef>
                <a:spcPts val="0"/>
              </a:spcBef>
              <a:spcAft>
                <a:spcPts val="0"/>
              </a:spcAft>
              <a:buSzPts val="1750"/>
              <a:buChar char="•"/>
            </a:pPr>
            <a:r>
              <a:rPr lang="pt-PT" sz="1750"/>
              <a:t>Faster than asymmetric encryption, without sacrificing security</a:t>
            </a:r>
            <a:endParaRPr sz="1750"/>
          </a:p>
          <a:p>
            <a:pPr indent="0" lvl="0" marL="0" rtl="0" algn="l">
              <a:spcBef>
                <a:spcPts val="750"/>
              </a:spcBef>
              <a:spcAft>
                <a:spcPts val="0"/>
              </a:spcAft>
              <a:buNone/>
            </a:pPr>
            <a:r>
              <a:t/>
            </a:r>
            <a:endParaRPr sz="1750"/>
          </a:p>
          <a:p>
            <a:pPr indent="0" lvl="0" marL="0" rtl="0" algn="l">
              <a:spcBef>
                <a:spcPts val="750"/>
              </a:spcBef>
              <a:spcAft>
                <a:spcPts val="0"/>
              </a:spcAft>
              <a:buNone/>
            </a:pPr>
            <a:r>
              <a:t/>
            </a:r>
            <a:endParaRPr sz="1750"/>
          </a:p>
          <a:p>
            <a:pPr indent="0" lvl="0" marL="0" rtl="0" algn="l">
              <a:spcBef>
                <a:spcPts val="750"/>
              </a:spcBef>
              <a:spcAft>
                <a:spcPts val="0"/>
              </a:spcAft>
              <a:buNone/>
            </a:pPr>
            <a:r>
              <a:t/>
            </a:r>
            <a:endParaRPr sz="1750"/>
          </a:p>
          <a:p>
            <a:pPr indent="0" lvl="0" marL="0" rtl="0" algn="l">
              <a:spcBef>
                <a:spcPts val="750"/>
              </a:spcBef>
              <a:spcAft>
                <a:spcPts val="0"/>
              </a:spcAft>
              <a:buNone/>
            </a:pPr>
            <a:r>
              <a:rPr lang="pt-PT" sz="1750"/>
              <a:t>Security challenge: Gift voucher</a:t>
            </a:r>
            <a:endParaRPr sz="1750"/>
          </a:p>
          <a:p>
            <a:pPr indent="-339725" lvl="0" marL="457200" rtl="0" algn="l">
              <a:spcBef>
                <a:spcPts val="750"/>
              </a:spcBef>
              <a:spcAft>
                <a:spcPts val="0"/>
              </a:spcAft>
              <a:buSzPts val="1750"/>
              <a:buChar char="•"/>
            </a:pPr>
            <a:r>
              <a:rPr lang="pt-PT" sz="1750"/>
              <a:t>Key exchange is used to share the encrypted voucher data with the new owner</a:t>
            </a:r>
            <a:endParaRPr sz="1750"/>
          </a:p>
          <a:p>
            <a:pPr indent="-339725" lvl="1" marL="914400" rtl="0" algn="l">
              <a:spcBef>
                <a:spcPts val="0"/>
              </a:spcBef>
              <a:spcAft>
                <a:spcPts val="0"/>
              </a:spcAft>
              <a:buSzPts val="1750"/>
              <a:buChar char="•"/>
            </a:pPr>
            <a:r>
              <a:rPr lang="pt-PT" sz="1750"/>
              <a:t>Uses a series of encryption and decryption steps</a:t>
            </a:r>
            <a:endParaRPr sz="1750"/>
          </a:p>
          <a:p>
            <a:pPr indent="-339725" lvl="0" marL="457200" rtl="0" algn="l">
              <a:spcBef>
                <a:spcPts val="0"/>
              </a:spcBef>
              <a:spcAft>
                <a:spcPts val="0"/>
              </a:spcAft>
              <a:buSzPts val="1750"/>
              <a:buChar char="•"/>
            </a:pPr>
            <a:r>
              <a:rPr lang="pt-PT" sz="1750"/>
              <a:t>The original owner signs the request and send the newly encrypted voucher data. The backend verifies and changes the voucher’s user</a:t>
            </a:r>
            <a:endParaRPr sz="1750"/>
          </a:p>
        </p:txBody>
      </p:sp>
      <p:pic>
        <p:nvPicPr>
          <p:cNvPr id="115" name="Google Shape;115;p18"/>
          <p:cNvPicPr preferRelativeResize="0"/>
          <p:nvPr/>
        </p:nvPicPr>
        <p:blipFill>
          <a:blip r:embed="rId3">
            <a:alphaModFix/>
          </a:blip>
          <a:stretch>
            <a:fillRect/>
          </a:stretch>
        </p:blipFill>
        <p:spPr>
          <a:xfrm>
            <a:off x="425300" y="2268775"/>
            <a:ext cx="7886700" cy="116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25304"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PT"/>
              <a:t>Reviews</a:t>
            </a:r>
            <a:endParaRPr/>
          </a:p>
        </p:txBody>
      </p:sp>
      <p:sp>
        <p:nvSpPr>
          <p:cNvPr id="122" name="Google Shape;122;p19"/>
          <p:cNvSpPr txBox="1"/>
          <p:nvPr>
            <p:ph idx="1" type="body"/>
          </p:nvPr>
        </p:nvSpPr>
        <p:spPr>
          <a:xfrm>
            <a:off x="425302" y="1369225"/>
            <a:ext cx="4092600" cy="3263400"/>
          </a:xfrm>
          <a:prstGeom prst="rect">
            <a:avLst/>
          </a:prstGeom>
        </p:spPr>
        <p:txBody>
          <a:bodyPr anchorCtr="0" anchor="t" bIns="45700" lIns="91425" spcFirstLastPara="1" rIns="91425" wrap="square" tIns="45700">
            <a:normAutofit fontScale="70000" lnSpcReduction="20000"/>
          </a:bodyPr>
          <a:lstStyle/>
          <a:p>
            <a:pPr indent="0" lvl="0" marL="0" rtl="0" algn="l">
              <a:spcBef>
                <a:spcPts val="750"/>
              </a:spcBef>
              <a:spcAft>
                <a:spcPts val="0"/>
              </a:spcAft>
              <a:buNone/>
            </a:pPr>
            <a:r>
              <a:rPr lang="pt-PT"/>
              <a:t>Only introduced in the security challenge</a:t>
            </a:r>
            <a:endParaRPr/>
          </a:p>
          <a:p>
            <a:pPr indent="0" lvl="0" marL="0" rtl="0" algn="l">
              <a:spcBef>
                <a:spcPts val="750"/>
              </a:spcBef>
              <a:spcAft>
                <a:spcPts val="0"/>
              </a:spcAft>
              <a:buNone/>
            </a:pPr>
            <a:r>
              <a:t/>
            </a:r>
            <a:endParaRPr/>
          </a:p>
          <a:p>
            <a:pPr indent="0" lvl="0" marL="0" rtl="0" algn="l">
              <a:spcBef>
                <a:spcPts val="750"/>
              </a:spcBef>
              <a:spcAft>
                <a:spcPts val="0"/>
              </a:spcAft>
              <a:buNone/>
            </a:pPr>
            <a:r>
              <a:rPr lang="pt-PT"/>
              <a:t>To fulfil the</a:t>
            </a:r>
            <a:r>
              <a:rPr lang="pt-PT"/>
              <a:t> </a:t>
            </a:r>
            <a:r>
              <a:rPr b="1" lang="pt-PT"/>
              <a:t>non-repudian</a:t>
            </a:r>
            <a:r>
              <a:rPr lang="pt-PT"/>
              <a:t> requirement, we added signature validation.</a:t>
            </a:r>
            <a:endParaRPr/>
          </a:p>
          <a:p>
            <a:pPr indent="0" lvl="0" marL="0" rtl="0" algn="l">
              <a:spcBef>
                <a:spcPts val="750"/>
              </a:spcBef>
              <a:spcAft>
                <a:spcPts val="0"/>
              </a:spcAft>
              <a:buNone/>
            </a:pPr>
            <a:r>
              <a:t/>
            </a:r>
            <a:endParaRPr/>
          </a:p>
          <a:p>
            <a:pPr indent="0" lvl="0" marL="0" rtl="0" algn="l">
              <a:spcBef>
                <a:spcPts val="750"/>
              </a:spcBef>
              <a:spcAft>
                <a:spcPts val="0"/>
              </a:spcAft>
              <a:buNone/>
            </a:pPr>
            <a:r>
              <a:rPr lang="pt-PT"/>
              <a:t>Flow</a:t>
            </a:r>
            <a:endParaRPr/>
          </a:p>
          <a:p>
            <a:pPr indent="-308610" lvl="0" marL="457200" rtl="0" algn="l">
              <a:spcBef>
                <a:spcPts val="750"/>
              </a:spcBef>
              <a:spcAft>
                <a:spcPts val="0"/>
              </a:spcAft>
              <a:buSzPct val="72000"/>
              <a:buAutoNum type="arabicPeriod"/>
            </a:pPr>
            <a:r>
              <a:rPr lang="pt-PT"/>
              <a:t>User A creates review and signs it</a:t>
            </a:r>
            <a:endParaRPr/>
          </a:p>
          <a:p>
            <a:pPr indent="-308610" lvl="0" marL="457200" rtl="0" algn="l">
              <a:spcBef>
                <a:spcPts val="0"/>
              </a:spcBef>
              <a:spcAft>
                <a:spcPts val="0"/>
              </a:spcAft>
              <a:buSzPct val="72000"/>
              <a:buAutoNum type="arabicPeriod"/>
            </a:pPr>
            <a:r>
              <a:rPr lang="pt-PT"/>
              <a:t>User B </a:t>
            </a:r>
            <a:r>
              <a:rPr lang="pt-PT"/>
              <a:t>fetches</a:t>
            </a:r>
            <a:r>
              <a:rPr lang="pt-PT"/>
              <a:t> review</a:t>
            </a:r>
            <a:endParaRPr/>
          </a:p>
          <a:p>
            <a:pPr indent="-308610" lvl="0" marL="457200" rtl="0" algn="l">
              <a:spcBef>
                <a:spcPts val="0"/>
              </a:spcBef>
              <a:spcAft>
                <a:spcPts val="0"/>
              </a:spcAft>
              <a:buSzPct val="72000"/>
              <a:buAutoNum type="arabicPeriod"/>
            </a:pPr>
            <a:r>
              <a:rPr lang="pt-PT"/>
              <a:t>User B validates signature with user A’s public key</a:t>
            </a:r>
            <a:endParaRPr/>
          </a:p>
        </p:txBody>
      </p:sp>
      <p:pic>
        <p:nvPicPr>
          <p:cNvPr id="123" name="Google Shape;123;p19"/>
          <p:cNvPicPr preferRelativeResize="0"/>
          <p:nvPr/>
        </p:nvPicPr>
        <p:blipFill>
          <a:blip r:embed="rId3">
            <a:alphaModFix/>
          </a:blip>
          <a:stretch>
            <a:fillRect/>
          </a:stretch>
        </p:blipFill>
        <p:spPr>
          <a:xfrm>
            <a:off x="4915325" y="1999888"/>
            <a:ext cx="3674076" cy="2002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28654" y="2074644"/>
            <a:ext cx="7886700" cy="994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pt-PT"/>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