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92B93-92B2-4430-8619-9EDA30461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16989-283F-49F2-A31B-98BC08739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755ABA-AEE1-44D2-8550-A946CD83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E99D3C-B29E-42BB-83EA-E286CD2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4B0A49-DAC1-43F3-9CA5-85E868B1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2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138FC-C576-4BFD-B331-D315526A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CC8CB0-BB29-48BB-B6D5-91758CF0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53CA4B-7A38-4676-8803-987629BA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22BE86-E6FE-4D8F-9DCA-664582B7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25F90-8089-4970-89C8-AFE936C7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2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3AE251-7260-4941-98A0-1A2D72C2A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BE019F-6884-4503-AF6E-C2A8255D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6695AA-9720-47D5-B7E1-DED4C4DB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066CB8-4E16-488C-94A3-06EF47BE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94DB16-20E1-45D6-A769-EB86EB73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5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DF91-4DD2-4F5D-8AE0-F7939435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12CC88-053A-4D8D-8517-E59E9495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FA7634-1EB1-4DA8-86D7-3BF26885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BA7C35-C060-4BCF-AE4A-0EF8675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D311C6-697A-4125-8E84-D299605C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E61D0-6438-4CBB-A1D6-E29508D4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8D621B-8435-4208-89DC-D8B2D545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1458A1-77DA-443A-8CC6-18FE13F0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5D7177-871C-416B-8121-904D5BE2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F1DFB6-763F-422F-9C0E-A9E71350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1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AB8D2-2ED1-4753-8C40-5111EA74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C4A1AF-1856-4573-95A6-85924AA10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6F0EFA7-1DF2-4DAC-A951-56362494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CDBD0E1-2CB9-40CA-9E58-E9364A6B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D155CC-37B8-4F0A-9809-35D48103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97742D-8FBB-4182-9FAF-8012CCB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1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AA122-8CF5-4EDA-9936-F2D02E9C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7E7DA6-33F8-4952-9D0B-18F5C162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429317-8B3B-4633-91D9-F4D73591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4A82129-74BF-417C-879B-92187F3E7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044D93-6788-48B4-96E3-D35D5B582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8A0A102-661F-4D6F-B22B-E9933924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43D619B-A1A6-40EE-9269-0670A4B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AE83BB-7B45-4942-9F6D-0A3A2A30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49408-143E-4F9A-AA82-6A38D035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F3D212F-4A99-43AC-92A4-C8F2F1BF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43AC57-2F12-4259-912A-69ED3D61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AF4DF2E-A627-48CE-B58A-9E0C2C18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5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634F493-F2EB-4EAD-BBC5-5F2A4C35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7A99C2-2FD7-4C35-8C48-CF4ED61A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E5EB30-51A2-44B6-97C2-E9AE83A2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D83C4-A805-43C8-96A9-83841005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D25F8B-A80D-4D55-8432-5F2931D3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8180CFD-8759-478B-AFCC-4A1FBB070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30F2E3-8695-4730-AC77-549FCD9C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E4F5B1-85B0-450F-8C22-607E0EDD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72A4B3F-80BD-498E-992F-C1E96C69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9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4D9E8-3BBB-4F0D-96D3-32A7A9EB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911EB3-284E-417B-B45D-C68312EA8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DE62FC0-A9B9-4C22-866B-1C095D767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FE7987-28B6-49D8-ACD4-7D2C7DC2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D11965-3AF8-449F-BC02-3D80B6A3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C19758-CBF1-4819-BDCE-82CD9D3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85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6AD0B83-9078-4963-B0F6-9BE204CD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216D901-E507-40D0-B53C-81700CB0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5F2F1B-A2D2-4763-83FE-42AAA3699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69E-7ED5-4DEE-8070-C4D9AF788530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16A786-AB04-4ED2-A83C-33936528F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A33D0F-D155-43C1-9E30-B9F2045A4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8511-EDB4-4BC8-ADCE-30E7B2F028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25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E166AF-A20A-4BCC-9F1F-2AE0F62D9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r="10773" b="44300"/>
          <a:stretch/>
        </p:blipFill>
        <p:spPr>
          <a:xfrm>
            <a:off x="5769722" y="502401"/>
            <a:ext cx="5431679" cy="28649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9B7017-02A7-4111-8DBF-52A2964DB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55441" r="29013"/>
          <a:stretch/>
        </p:blipFill>
        <p:spPr>
          <a:xfrm>
            <a:off x="7448764" y="3806574"/>
            <a:ext cx="3364788" cy="229190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7F2AF2-4091-47BB-9072-92FA457F5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r="73817" b="44300"/>
          <a:stretch/>
        </p:blipFill>
        <p:spPr>
          <a:xfrm>
            <a:off x="654846" y="607328"/>
            <a:ext cx="1108157" cy="28649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2D4647-3BC2-44E9-9B33-0A4B2BF02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3" r="10773" b="44300"/>
          <a:stretch/>
        </p:blipFill>
        <p:spPr>
          <a:xfrm>
            <a:off x="654846" y="3701089"/>
            <a:ext cx="4295456" cy="286495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3E6B880-1157-4368-B6A9-BA8088042A24}"/>
              </a:ext>
            </a:extLst>
          </p:cNvPr>
          <p:cNvSpPr/>
          <p:nvPr/>
        </p:nvSpPr>
        <p:spPr>
          <a:xfrm>
            <a:off x="5851133" y="750013"/>
            <a:ext cx="1053101" cy="26173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5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E166AF-A20A-4BCC-9F1F-2AE0F62D9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r="10773"/>
          <a:stretch/>
        </p:blipFill>
        <p:spPr>
          <a:xfrm>
            <a:off x="720643" y="355324"/>
            <a:ext cx="5431679" cy="5143500"/>
          </a:xfrm>
          <a:prstGeom prst="rect">
            <a:avLst/>
          </a:prstGeom>
        </p:spPr>
      </p:pic>
      <p:cxnSp>
        <p:nvCxnSpPr>
          <p:cNvPr id="8" name="Conexão: Curva 7">
            <a:extLst>
              <a:ext uri="{FF2B5EF4-FFF2-40B4-BE49-F238E27FC236}">
                <a16:creationId xmlns:a16="http://schemas.microsoft.com/office/drawing/2014/main" id="{C5C77A77-6A11-400E-968A-0E4029CD8D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1247" y="2293456"/>
            <a:ext cx="1242388" cy="6211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5C8D5A0-9BA4-41CB-A476-E2F8226EA4DC}"/>
              </a:ext>
            </a:extLst>
          </p:cNvPr>
          <p:cNvSpPr/>
          <p:nvPr/>
        </p:nvSpPr>
        <p:spPr>
          <a:xfrm>
            <a:off x="805292" y="607905"/>
            <a:ext cx="1053101" cy="30248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609C2B8-8E84-4E55-8887-3ACC8213B2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r="58510" b="66828"/>
          <a:stretch/>
        </p:blipFill>
        <p:spPr>
          <a:xfrm rot="16200000">
            <a:off x="7411731" y="3658676"/>
            <a:ext cx="2134037" cy="154625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AE37188-B261-4EAE-84D8-31862AAD8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3" t="10625" r="13146" b="66304"/>
          <a:stretch/>
        </p:blipFill>
        <p:spPr>
          <a:xfrm rot="16200000">
            <a:off x="7049357" y="964486"/>
            <a:ext cx="1959797" cy="15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2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E166AF-A20A-4BCC-9F1F-2AE0F62D9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r="10773"/>
          <a:stretch/>
        </p:blipFill>
        <p:spPr>
          <a:xfrm>
            <a:off x="720643" y="355324"/>
            <a:ext cx="5431679" cy="5143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9B7017-02A7-4111-8DBF-52A2964DB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55441" r="29013"/>
          <a:stretch/>
        </p:blipFill>
        <p:spPr>
          <a:xfrm>
            <a:off x="3030876" y="4294597"/>
            <a:ext cx="3364788" cy="229190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751A5A-027C-4003-AEBC-5DA906942B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b="13495"/>
          <a:stretch/>
        </p:blipFill>
        <p:spPr>
          <a:xfrm rot="16200000">
            <a:off x="6595370" y="325142"/>
            <a:ext cx="5143500" cy="5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0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Gonzaga Martins Ferreira</dc:creator>
  <cp:lastModifiedBy>Luis Gonzaga Martins Ferreira</cp:lastModifiedBy>
  <cp:revision>3</cp:revision>
  <dcterms:created xsi:type="dcterms:W3CDTF">2022-05-01T16:39:00Z</dcterms:created>
  <dcterms:modified xsi:type="dcterms:W3CDTF">2022-05-01T17:23:44Z</dcterms:modified>
</cp:coreProperties>
</file>