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60"/>
    <a:srgbClr val="9C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B154A-A7DF-417F-85B9-C88326A3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DDBFF4-C03D-464E-AEC6-83F04CBBC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4C07E-480B-42A2-A26C-61DC8F6D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3C383-85A0-4EFB-9B45-9650DEB5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00057-EEFA-4251-B9F2-3E088329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2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F68CB-B23F-42C2-9080-605C92C3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59F326-48BD-49F9-92F9-F5B20F1DD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D1B2D-4FB9-4633-BDE6-708323C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16188-4EF9-422C-B2D0-7187B2A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EE749-C804-4CE0-8E2F-E8C41090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E38F7A-1A98-48C4-8C3E-9E7C0345D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79C73-0007-4EC4-BD14-0BFB8F5C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BF73A4-36E7-4E70-98E8-C6F100C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D6E135-38AE-460A-AF87-3A4D38EA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BF11-444D-403A-B5D8-05F7086A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47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A4D5E-97AA-4D00-8790-8DEEEDB6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39493-5176-4820-9858-286CF586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23959-3E91-41CB-92BE-EF3EDA6A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F0D557-051A-4985-A442-90A331BA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B9645-DB30-46A0-BF65-F072366E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AFDF9-B032-4153-82AA-038F7A3E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A2A377-5522-41C3-8CDF-6DCC48AE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94C8EF-0664-4F98-B83E-2E781B8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430CC-6F24-41F8-9501-D6D4DDFA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06EC5-BA39-465A-9CEB-ECDE2DCD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64FD1-C19F-4BA4-BCAA-E0009342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009B7-8E31-41ED-9E0C-E694571D0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ACD45F-A582-4BE4-A167-067C90BA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28D31-7337-42A1-B017-18DAB72B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E38A5E-648B-4215-8E32-B8CFED22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4CA645-44FD-42ED-AB6D-FE462D3D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02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8959-8D8D-4EB5-9994-C9B44D91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0A667-128A-4AD0-BC85-ED786A00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CFFC6-F77E-45A5-A305-F7098F81E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94B66-0E7A-40A0-86B9-09991A16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6C6502-6FF2-4B87-AEE0-49B4A754E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79951C-BEB2-452E-A2D6-26FAE09D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D1ED9D-7143-4EE5-875E-3FA616F2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CE2984-74D5-45C3-AFDE-A5B19F49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90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E6E1A-844B-4982-8DA8-05076753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23C026-A1DD-4FEF-B0E5-E164F9F3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358588-DF08-4BF1-B7CC-D4476D8A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4AFFCD-4376-4EF8-8950-880EBAE6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F39CD7-96F2-47DB-82CF-E2ACFD90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1AA5CE-3C5A-484D-8123-F5873839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1F8FA5-9C86-4801-9F8B-8ED7A7B1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2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DD48E-9778-4896-8AEC-4DDBD9A3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77B9E-811A-41D0-B129-87D5EC1B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642E8D-A513-465F-A8EF-7703C1A32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24364F-B0E6-4476-91F7-831B2DFE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C7DC7E-32C0-42EB-BF1F-D3D07729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68AF5A-FD8D-4BA9-BCE3-6FEB0BE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1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D10D-B4A1-4F93-965A-E38BDABC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9FBC83-8127-4C3A-ACDE-BA03822A8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1B4C5A-BF05-4404-87F4-DF0FF0934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D4DF6D-9723-44C1-8BC6-14D0B646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FF5127-3663-488D-B73A-58060AE2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41D3FE-CCDF-4B74-BF64-8109AC49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8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BC204C-B8F9-4164-9F01-AB91F59A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8F10A-6884-4E8E-B7C9-49DB6AE6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413D58-5617-49E5-9DE7-02E79571F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954C-E2A2-4762-AFDC-FC50758ECC85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7C119-A9D4-4BD2-92F7-661752FBA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A93B1-40B4-4777-996E-3B29BEDAF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904A-47B1-4544-B872-9EA0F87F9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47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79DE03E-95E6-406B-BE87-403AE1BB04B7}"/>
              </a:ext>
            </a:extLst>
          </p:cNvPr>
          <p:cNvSpPr/>
          <p:nvPr/>
        </p:nvSpPr>
        <p:spPr>
          <a:xfrm>
            <a:off x="1139687" y="410819"/>
            <a:ext cx="1020419" cy="848139"/>
          </a:xfrm>
          <a:custGeom>
            <a:avLst/>
            <a:gdLst>
              <a:gd name="connsiteX0" fmla="*/ 141359 w 1020419"/>
              <a:gd name="connsiteY0" fmla="*/ 0 h 848139"/>
              <a:gd name="connsiteX1" fmla="*/ 1020419 w 1020419"/>
              <a:gd name="connsiteY1" fmla="*/ 0 h 848139"/>
              <a:gd name="connsiteX2" fmla="*/ 1020419 w 1020419"/>
              <a:gd name="connsiteY2" fmla="*/ 848139 h 848139"/>
              <a:gd name="connsiteX3" fmla="*/ 141359 w 1020419"/>
              <a:gd name="connsiteY3" fmla="*/ 848139 h 848139"/>
              <a:gd name="connsiteX4" fmla="*/ 0 w 1020419"/>
              <a:gd name="connsiteY4" fmla="*/ 706780 h 848139"/>
              <a:gd name="connsiteX5" fmla="*/ 0 w 1020419"/>
              <a:gd name="connsiteY5" fmla="*/ 141359 h 848139"/>
              <a:gd name="connsiteX6" fmla="*/ 141359 w 1020419"/>
              <a:gd name="connsiteY6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0419" h="848139">
                <a:moveTo>
                  <a:pt x="141359" y="0"/>
                </a:moveTo>
                <a:lnTo>
                  <a:pt x="1020419" y="0"/>
                </a:lnTo>
                <a:lnTo>
                  <a:pt x="1020419" y="848139"/>
                </a:lnTo>
                <a:lnTo>
                  <a:pt x="141359" y="848139"/>
                </a:lnTo>
                <a:cubicBezTo>
                  <a:pt x="63289" y="848139"/>
                  <a:pt x="0" y="784850"/>
                  <a:pt x="0" y="706780"/>
                </a:cubicBezTo>
                <a:lnTo>
                  <a:pt x="0" y="141359"/>
                </a:lnTo>
                <a:cubicBezTo>
                  <a:pt x="0" y="63289"/>
                  <a:pt x="63289" y="0"/>
                  <a:pt x="141359" y="0"/>
                </a:cubicBezTo>
                <a:close/>
              </a:path>
            </a:pathLst>
          </a:custGeom>
          <a:solidFill>
            <a:srgbClr val="9C9E9F"/>
          </a:solidFill>
          <a:ln>
            <a:solidFill>
              <a:srgbClr val="9C9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5B187BE-9674-422A-9F82-CC7CCCB1F200}"/>
              </a:ext>
            </a:extLst>
          </p:cNvPr>
          <p:cNvSpPr/>
          <p:nvPr/>
        </p:nvSpPr>
        <p:spPr>
          <a:xfrm>
            <a:off x="2161350" y="410819"/>
            <a:ext cx="1974572" cy="848139"/>
          </a:xfrm>
          <a:custGeom>
            <a:avLst/>
            <a:gdLst>
              <a:gd name="connsiteX0" fmla="*/ 0 w 1974572"/>
              <a:gd name="connsiteY0" fmla="*/ 0 h 848139"/>
              <a:gd name="connsiteX1" fmla="*/ 1833213 w 1974572"/>
              <a:gd name="connsiteY1" fmla="*/ 0 h 848139"/>
              <a:gd name="connsiteX2" fmla="*/ 1974572 w 1974572"/>
              <a:gd name="connsiteY2" fmla="*/ 141359 h 848139"/>
              <a:gd name="connsiteX3" fmla="*/ 1974572 w 1974572"/>
              <a:gd name="connsiteY3" fmla="*/ 706780 h 848139"/>
              <a:gd name="connsiteX4" fmla="*/ 1833213 w 1974572"/>
              <a:gd name="connsiteY4" fmla="*/ 848139 h 848139"/>
              <a:gd name="connsiteX5" fmla="*/ 0 w 1974572"/>
              <a:gd name="connsiteY5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4572" h="848139">
                <a:moveTo>
                  <a:pt x="0" y="0"/>
                </a:moveTo>
                <a:lnTo>
                  <a:pt x="1833213" y="0"/>
                </a:lnTo>
                <a:cubicBezTo>
                  <a:pt x="1911283" y="0"/>
                  <a:pt x="1974572" y="63289"/>
                  <a:pt x="1974572" y="141359"/>
                </a:cubicBezTo>
                <a:lnTo>
                  <a:pt x="1974572" y="706780"/>
                </a:lnTo>
                <a:cubicBezTo>
                  <a:pt x="1974572" y="784850"/>
                  <a:pt x="1911283" y="848139"/>
                  <a:pt x="1833213" y="848139"/>
                </a:cubicBezTo>
                <a:lnTo>
                  <a:pt x="0" y="848139"/>
                </a:lnTo>
                <a:close/>
              </a:path>
            </a:pathLst>
          </a:custGeom>
          <a:solidFill>
            <a:srgbClr val="006960"/>
          </a:solidFill>
          <a:ln>
            <a:solidFill>
              <a:srgbClr val="006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800" b="1" dirty="0">
                <a:latin typeface="Tw Cen MT" panose="020B0602020104020603" pitchFamily="34" charset="0"/>
              </a:rPr>
              <a:t>NOVO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5C22F9F-CCDF-4CF4-8347-DD47268C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705" y="1151700"/>
            <a:ext cx="2943225" cy="657225"/>
          </a:xfrm>
          <a:prstGeom prst="rect">
            <a:avLst/>
          </a:prstGeom>
        </p:spPr>
      </p:pic>
      <p:pic>
        <p:nvPicPr>
          <p:cNvPr id="13" name="Gráfico 12" descr="Selo seguir">
            <a:extLst>
              <a:ext uri="{FF2B5EF4-FFF2-40B4-BE49-F238E27FC236}">
                <a16:creationId xmlns:a16="http://schemas.microsoft.com/office/drawing/2014/main" id="{43172DDC-805E-4D3A-B3C5-9A0362DD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2696" y="384315"/>
            <a:ext cx="914400" cy="914400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4A1EC0AF-FC09-4DDD-8B25-B0A05DAB74A4}"/>
              </a:ext>
            </a:extLst>
          </p:cNvPr>
          <p:cNvSpPr/>
          <p:nvPr/>
        </p:nvSpPr>
        <p:spPr>
          <a:xfrm>
            <a:off x="1139687" y="1351723"/>
            <a:ext cx="1020419" cy="848139"/>
          </a:xfrm>
          <a:custGeom>
            <a:avLst/>
            <a:gdLst>
              <a:gd name="connsiteX0" fmla="*/ 141359 w 1020419"/>
              <a:gd name="connsiteY0" fmla="*/ 0 h 848139"/>
              <a:gd name="connsiteX1" fmla="*/ 1020419 w 1020419"/>
              <a:gd name="connsiteY1" fmla="*/ 0 h 848139"/>
              <a:gd name="connsiteX2" fmla="*/ 1020419 w 1020419"/>
              <a:gd name="connsiteY2" fmla="*/ 848139 h 848139"/>
              <a:gd name="connsiteX3" fmla="*/ 141359 w 1020419"/>
              <a:gd name="connsiteY3" fmla="*/ 848139 h 848139"/>
              <a:gd name="connsiteX4" fmla="*/ 0 w 1020419"/>
              <a:gd name="connsiteY4" fmla="*/ 706780 h 848139"/>
              <a:gd name="connsiteX5" fmla="*/ 0 w 1020419"/>
              <a:gd name="connsiteY5" fmla="*/ 141359 h 848139"/>
              <a:gd name="connsiteX6" fmla="*/ 141359 w 1020419"/>
              <a:gd name="connsiteY6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0419" h="848139">
                <a:moveTo>
                  <a:pt x="141359" y="0"/>
                </a:moveTo>
                <a:lnTo>
                  <a:pt x="1020419" y="0"/>
                </a:lnTo>
                <a:lnTo>
                  <a:pt x="1020419" y="848139"/>
                </a:lnTo>
                <a:lnTo>
                  <a:pt x="141359" y="848139"/>
                </a:lnTo>
                <a:cubicBezTo>
                  <a:pt x="63289" y="848139"/>
                  <a:pt x="0" y="784850"/>
                  <a:pt x="0" y="706780"/>
                </a:cubicBezTo>
                <a:lnTo>
                  <a:pt x="0" y="141359"/>
                </a:lnTo>
                <a:cubicBezTo>
                  <a:pt x="0" y="63289"/>
                  <a:pt x="63289" y="0"/>
                  <a:pt x="141359" y="0"/>
                </a:cubicBezTo>
                <a:close/>
              </a:path>
            </a:pathLst>
          </a:custGeom>
          <a:solidFill>
            <a:srgbClr val="9C9E9F"/>
          </a:solidFill>
          <a:ln>
            <a:solidFill>
              <a:srgbClr val="9C9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59573F26-B6D2-4A6E-8785-DFD470D22951}"/>
              </a:ext>
            </a:extLst>
          </p:cNvPr>
          <p:cNvSpPr/>
          <p:nvPr/>
        </p:nvSpPr>
        <p:spPr>
          <a:xfrm>
            <a:off x="2161350" y="1351723"/>
            <a:ext cx="1974572" cy="848139"/>
          </a:xfrm>
          <a:custGeom>
            <a:avLst/>
            <a:gdLst>
              <a:gd name="connsiteX0" fmla="*/ 0 w 1974572"/>
              <a:gd name="connsiteY0" fmla="*/ 0 h 848139"/>
              <a:gd name="connsiteX1" fmla="*/ 1833213 w 1974572"/>
              <a:gd name="connsiteY1" fmla="*/ 0 h 848139"/>
              <a:gd name="connsiteX2" fmla="*/ 1974572 w 1974572"/>
              <a:gd name="connsiteY2" fmla="*/ 141359 h 848139"/>
              <a:gd name="connsiteX3" fmla="*/ 1974572 w 1974572"/>
              <a:gd name="connsiteY3" fmla="*/ 706780 h 848139"/>
              <a:gd name="connsiteX4" fmla="*/ 1833213 w 1974572"/>
              <a:gd name="connsiteY4" fmla="*/ 848139 h 848139"/>
              <a:gd name="connsiteX5" fmla="*/ 0 w 1974572"/>
              <a:gd name="connsiteY5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4572" h="848139">
                <a:moveTo>
                  <a:pt x="0" y="0"/>
                </a:moveTo>
                <a:lnTo>
                  <a:pt x="1833213" y="0"/>
                </a:lnTo>
                <a:cubicBezTo>
                  <a:pt x="1911283" y="0"/>
                  <a:pt x="1974572" y="63289"/>
                  <a:pt x="1974572" y="141359"/>
                </a:cubicBezTo>
                <a:lnTo>
                  <a:pt x="1974572" y="706780"/>
                </a:lnTo>
                <a:cubicBezTo>
                  <a:pt x="1974572" y="784850"/>
                  <a:pt x="1911283" y="848139"/>
                  <a:pt x="1833213" y="848139"/>
                </a:cubicBezTo>
                <a:lnTo>
                  <a:pt x="0" y="848139"/>
                </a:lnTo>
                <a:close/>
              </a:path>
            </a:pathLst>
          </a:custGeom>
          <a:solidFill>
            <a:srgbClr val="006960"/>
          </a:solidFill>
          <a:ln>
            <a:solidFill>
              <a:srgbClr val="006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800" b="1" dirty="0">
                <a:latin typeface="Tw Cen MT" panose="020B0602020104020603" pitchFamily="34" charset="0"/>
              </a:rPr>
              <a:t>PESQUISAR</a:t>
            </a:r>
          </a:p>
        </p:txBody>
      </p:sp>
      <p:pic>
        <p:nvPicPr>
          <p:cNvPr id="15" name="Gráfico 14" descr="Lupa">
            <a:extLst>
              <a:ext uri="{FF2B5EF4-FFF2-40B4-BE49-F238E27FC236}">
                <a16:creationId xmlns:a16="http://schemas.microsoft.com/office/drawing/2014/main" id="{63A32AE1-7F81-4681-9787-58FB5F66A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6328" y="1338471"/>
            <a:ext cx="914400" cy="914400"/>
          </a:xfrm>
          <a:prstGeom prst="rect">
            <a:avLst/>
          </a:prstGeom>
        </p:spPr>
      </p:pic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D1FCD305-BD59-4AD0-A76E-DA79C9FC45E0}"/>
              </a:ext>
            </a:extLst>
          </p:cNvPr>
          <p:cNvSpPr/>
          <p:nvPr/>
        </p:nvSpPr>
        <p:spPr>
          <a:xfrm>
            <a:off x="1139687" y="2305879"/>
            <a:ext cx="1020419" cy="848139"/>
          </a:xfrm>
          <a:custGeom>
            <a:avLst/>
            <a:gdLst>
              <a:gd name="connsiteX0" fmla="*/ 141359 w 1020419"/>
              <a:gd name="connsiteY0" fmla="*/ 0 h 848139"/>
              <a:gd name="connsiteX1" fmla="*/ 1020419 w 1020419"/>
              <a:gd name="connsiteY1" fmla="*/ 0 h 848139"/>
              <a:gd name="connsiteX2" fmla="*/ 1020419 w 1020419"/>
              <a:gd name="connsiteY2" fmla="*/ 848139 h 848139"/>
              <a:gd name="connsiteX3" fmla="*/ 141359 w 1020419"/>
              <a:gd name="connsiteY3" fmla="*/ 848139 h 848139"/>
              <a:gd name="connsiteX4" fmla="*/ 0 w 1020419"/>
              <a:gd name="connsiteY4" fmla="*/ 706780 h 848139"/>
              <a:gd name="connsiteX5" fmla="*/ 0 w 1020419"/>
              <a:gd name="connsiteY5" fmla="*/ 141359 h 848139"/>
              <a:gd name="connsiteX6" fmla="*/ 141359 w 1020419"/>
              <a:gd name="connsiteY6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0419" h="848139">
                <a:moveTo>
                  <a:pt x="141359" y="0"/>
                </a:moveTo>
                <a:lnTo>
                  <a:pt x="1020419" y="0"/>
                </a:lnTo>
                <a:lnTo>
                  <a:pt x="1020419" y="848139"/>
                </a:lnTo>
                <a:lnTo>
                  <a:pt x="141359" y="848139"/>
                </a:lnTo>
                <a:cubicBezTo>
                  <a:pt x="63289" y="848139"/>
                  <a:pt x="0" y="784850"/>
                  <a:pt x="0" y="706780"/>
                </a:cubicBezTo>
                <a:lnTo>
                  <a:pt x="0" y="141359"/>
                </a:lnTo>
                <a:cubicBezTo>
                  <a:pt x="0" y="63289"/>
                  <a:pt x="63289" y="0"/>
                  <a:pt x="141359" y="0"/>
                </a:cubicBezTo>
                <a:close/>
              </a:path>
            </a:pathLst>
          </a:custGeom>
          <a:solidFill>
            <a:srgbClr val="9C9E9F"/>
          </a:solidFill>
          <a:ln>
            <a:solidFill>
              <a:srgbClr val="9C9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1BD89B7F-B612-4E9B-988C-47AA3913C114}"/>
              </a:ext>
            </a:extLst>
          </p:cNvPr>
          <p:cNvSpPr/>
          <p:nvPr/>
        </p:nvSpPr>
        <p:spPr>
          <a:xfrm>
            <a:off x="2161350" y="2305879"/>
            <a:ext cx="1974572" cy="848139"/>
          </a:xfrm>
          <a:custGeom>
            <a:avLst/>
            <a:gdLst>
              <a:gd name="connsiteX0" fmla="*/ 0 w 1974572"/>
              <a:gd name="connsiteY0" fmla="*/ 0 h 848139"/>
              <a:gd name="connsiteX1" fmla="*/ 1833213 w 1974572"/>
              <a:gd name="connsiteY1" fmla="*/ 0 h 848139"/>
              <a:gd name="connsiteX2" fmla="*/ 1974572 w 1974572"/>
              <a:gd name="connsiteY2" fmla="*/ 141359 h 848139"/>
              <a:gd name="connsiteX3" fmla="*/ 1974572 w 1974572"/>
              <a:gd name="connsiteY3" fmla="*/ 706780 h 848139"/>
              <a:gd name="connsiteX4" fmla="*/ 1833213 w 1974572"/>
              <a:gd name="connsiteY4" fmla="*/ 848139 h 848139"/>
              <a:gd name="connsiteX5" fmla="*/ 0 w 1974572"/>
              <a:gd name="connsiteY5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4572" h="848139">
                <a:moveTo>
                  <a:pt x="0" y="0"/>
                </a:moveTo>
                <a:lnTo>
                  <a:pt x="1833213" y="0"/>
                </a:lnTo>
                <a:cubicBezTo>
                  <a:pt x="1911283" y="0"/>
                  <a:pt x="1974572" y="63289"/>
                  <a:pt x="1974572" y="141359"/>
                </a:cubicBezTo>
                <a:lnTo>
                  <a:pt x="1974572" y="706780"/>
                </a:lnTo>
                <a:cubicBezTo>
                  <a:pt x="1974572" y="784850"/>
                  <a:pt x="1911283" y="848139"/>
                  <a:pt x="1833213" y="848139"/>
                </a:cubicBezTo>
                <a:lnTo>
                  <a:pt x="0" y="848139"/>
                </a:lnTo>
                <a:close/>
              </a:path>
            </a:pathLst>
          </a:custGeom>
          <a:solidFill>
            <a:srgbClr val="006960"/>
          </a:solidFill>
          <a:ln>
            <a:solidFill>
              <a:srgbClr val="006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800" b="1" dirty="0">
                <a:latin typeface="Tw Cen MT" panose="020B0602020104020603" pitchFamily="34" charset="0"/>
              </a:rPr>
              <a:t>USUÁRIOS</a:t>
            </a:r>
          </a:p>
        </p:txBody>
      </p:sp>
      <p:pic>
        <p:nvPicPr>
          <p:cNvPr id="17" name="Gráfico 16" descr="Usuários">
            <a:extLst>
              <a:ext uri="{FF2B5EF4-FFF2-40B4-BE49-F238E27FC236}">
                <a16:creationId xmlns:a16="http://schemas.microsoft.com/office/drawing/2014/main" id="{20C50675-6A68-4379-863F-F7BBFC08FF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5948" y="2319132"/>
            <a:ext cx="914400" cy="914400"/>
          </a:xfrm>
          <a:prstGeom prst="rect">
            <a:avLst/>
          </a:prstGeom>
        </p:spPr>
      </p:pic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0032BB09-3110-46C7-8170-182CA29458F7}"/>
              </a:ext>
            </a:extLst>
          </p:cNvPr>
          <p:cNvSpPr/>
          <p:nvPr/>
        </p:nvSpPr>
        <p:spPr>
          <a:xfrm>
            <a:off x="1139687" y="3233532"/>
            <a:ext cx="1020419" cy="848139"/>
          </a:xfrm>
          <a:custGeom>
            <a:avLst/>
            <a:gdLst>
              <a:gd name="connsiteX0" fmla="*/ 141359 w 1020419"/>
              <a:gd name="connsiteY0" fmla="*/ 0 h 848139"/>
              <a:gd name="connsiteX1" fmla="*/ 1020419 w 1020419"/>
              <a:gd name="connsiteY1" fmla="*/ 0 h 848139"/>
              <a:gd name="connsiteX2" fmla="*/ 1020419 w 1020419"/>
              <a:gd name="connsiteY2" fmla="*/ 848139 h 848139"/>
              <a:gd name="connsiteX3" fmla="*/ 141359 w 1020419"/>
              <a:gd name="connsiteY3" fmla="*/ 848139 h 848139"/>
              <a:gd name="connsiteX4" fmla="*/ 0 w 1020419"/>
              <a:gd name="connsiteY4" fmla="*/ 706780 h 848139"/>
              <a:gd name="connsiteX5" fmla="*/ 0 w 1020419"/>
              <a:gd name="connsiteY5" fmla="*/ 141359 h 848139"/>
              <a:gd name="connsiteX6" fmla="*/ 141359 w 1020419"/>
              <a:gd name="connsiteY6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0419" h="848139">
                <a:moveTo>
                  <a:pt x="141359" y="0"/>
                </a:moveTo>
                <a:lnTo>
                  <a:pt x="1020419" y="0"/>
                </a:lnTo>
                <a:lnTo>
                  <a:pt x="1020419" y="848139"/>
                </a:lnTo>
                <a:lnTo>
                  <a:pt x="141359" y="848139"/>
                </a:lnTo>
                <a:cubicBezTo>
                  <a:pt x="63289" y="848139"/>
                  <a:pt x="0" y="784850"/>
                  <a:pt x="0" y="706780"/>
                </a:cubicBezTo>
                <a:lnTo>
                  <a:pt x="0" y="141359"/>
                </a:lnTo>
                <a:cubicBezTo>
                  <a:pt x="0" y="63289"/>
                  <a:pt x="63289" y="0"/>
                  <a:pt x="141359" y="0"/>
                </a:cubicBezTo>
                <a:close/>
              </a:path>
            </a:pathLst>
          </a:custGeom>
          <a:solidFill>
            <a:srgbClr val="9C9E9F"/>
          </a:solidFill>
          <a:ln>
            <a:solidFill>
              <a:srgbClr val="9C9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21730177-897C-4859-BD73-8ED33E145301}"/>
              </a:ext>
            </a:extLst>
          </p:cNvPr>
          <p:cNvSpPr/>
          <p:nvPr/>
        </p:nvSpPr>
        <p:spPr>
          <a:xfrm>
            <a:off x="2161350" y="3233532"/>
            <a:ext cx="1974572" cy="848139"/>
          </a:xfrm>
          <a:custGeom>
            <a:avLst/>
            <a:gdLst>
              <a:gd name="connsiteX0" fmla="*/ 0 w 1974572"/>
              <a:gd name="connsiteY0" fmla="*/ 0 h 848139"/>
              <a:gd name="connsiteX1" fmla="*/ 1833213 w 1974572"/>
              <a:gd name="connsiteY1" fmla="*/ 0 h 848139"/>
              <a:gd name="connsiteX2" fmla="*/ 1974572 w 1974572"/>
              <a:gd name="connsiteY2" fmla="*/ 141359 h 848139"/>
              <a:gd name="connsiteX3" fmla="*/ 1974572 w 1974572"/>
              <a:gd name="connsiteY3" fmla="*/ 706780 h 848139"/>
              <a:gd name="connsiteX4" fmla="*/ 1833213 w 1974572"/>
              <a:gd name="connsiteY4" fmla="*/ 848139 h 848139"/>
              <a:gd name="connsiteX5" fmla="*/ 0 w 1974572"/>
              <a:gd name="connsiteY5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4572" h="848139">
                <a:moveTo>
                  <a:pt x="0" y="0"/>
                </a:moveTo>
                <a:lnTo>
                  <a:pt x="1833213" y="0"/>
                </a:lnTo>
                <a:cubicBezTo>
                  <a:pt x="1911283" y="0"/>
                  <a:pt x="1974572" y="63289"/>
                  <a:pt x="1974572" y="141359"/>
                </a:cubicBezTo>
                <a:lnTo>
                  <a:pt x="1974572" y="706780"/>
                </a:lnTo>
                <a:cubicBezTo>
                  <a:pt x="1974572" y="784850"/>
                  <a:pt x="1911283" y="848139"/>
                  <a:pt x="1833213" y="848139"/>
                </a:cubicBezTo>
                <a:lnTo>
                  <a:pt x="0" y="848139"/>
                </a:lnTo>
                <a:close/>
              </a:path>
            </a:pathLst>
          </a:custGeom>
          <a:solidFill>
            <a:srgbClr val="006960"/>
          </a:solidFill>
          <a:ln>
            <a:solidFill>
              <a:srgbClr val="006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800" b="1" dirty="0">
                <a:latin typeface="Tw Cen MT" panose="020B0602020104020603" pitchFamily="34" charset="0"/>
              </a:rPr>
              <a:t>SENHA</a:t>
            </a:r>
          </a:p>
        </p:txBody>
      </p:sp>
      <p:pic>
        <p:nvPicPr>
          <p:cNvPr id="19" name="Gráfico 18" descr="Bloqueio">
            <a:extLst>
              <a:ext uri="{FF2B5EF4-FFF2-40B4-BE49-F238E27FC236}">
                <a16:creationId xmlns:a16="http://schemas.microsoft.com/office/drawing/2014/main" id="{FBFDBA6F-131A-4F32-AE36-93FC21B48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5948" y="3207029"/>
            <a:ext cx="914400" cy="914400"/>
          </a:xfrm>
          <a:prstGeom prst="rect">
            <a:avLst/>
          </a:prstGeom>
        </p:spPr>
      </p:pic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EC8F61C2-8621-4075-BDFD-0F19ED307CFD}"/>
              </a:ext>
            </a:extLst>
          </p:cNvPr>
          <p:cNvSpPr/>
          <p:nvPr/>
        </p:nvSpPr>
        <p:spPr>
          <a:xfrm>
            <a:off x="1139687" y="4200939"/>
            <a:ext cx="1020419" cy="848139"/>
          </a:xfrm>
          <a:custGeom>
            <a:avLst/>
            <a:gdLst>
              <a:gd name="connsiteX0" fmla="*/ 141359 w 1020419"/>
              <a:gd name="connsiteY0" fmla="*/ 0 h 848139"/>
              <a:gd name="connsiteX1" fmla="*/ 1020419 w 1020419"/>
              <a:gd name="connsiteY1" fmla="*/ 0 h 848139"/>
              <a:gd name="connsiteX2" fmla="*/ 1020419 w 1020419"/>
              <a:gd name="connsiteY2" fmla="*/ 848139 h 848139"/>
              <a:gd name="connsiteX3" fmla="*/ 141359 w 1020419"/>
              <a:gd name="connsiteY3" fmla="*/ 848139 h 848139"/>
              <a:gd name="connsiteX4" fmla="*/ 0 w 1020419"/>
              <a:gd name="connsiteY4" fmla="*/ 706780 h 848139"/>
              <a:gd name="connsiteX5" fmla="*/ 0 w 1020419"/>
              <a:gd name="connsiteY5" fmla="*/ 141359 h 848139"/>
              <a:gd name="connsiteX6" fmla="*/ 141359 w 1020419"/>
              <a:gd name="connsiteY6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0419" h="848139">
                <a:moveTo>
                  <a:pt x="141359" y="0"/>
                </a:moveTo>
                <a:lnTo>
                  <a:pt x="1020419" y="0"/>
                </a:lnTo>
                <a:lnTo>
                  <a:pt x="1020419" y="848139"/>
                </a:lnTo>
                <a:lnTo>
                  <a:pt x="141359" y="848139"/>
                </a:lnTo>
                <a:cubicBezTo>
                  <a:pt x="63289" y="848139"/>
                  <a:pt x="0" y="784850"/>
                  <a:pt x="0" y="706780"/>
                </a:cubicBezTo>
                <a:lnTo>
                  <a:pt x="0" y="141359"/>
                </a:lnTo>
                <a:cubicBezTo>
                  <a:pt x="0" y="63289"/>
                  <a:pt x="63289" y="0"/>
                  <a:pt x="141359" y="0"/>
                </a:cubicBezTo>
                <a:close/>
              </a:path>
            </a:pathLst>
          </a:custGeom>
          <a:solidFill>
            <a:srgbClr val="9C9E9F"/>
          </a:solidFill>
          <a:ln>
            <a:solidFill>
              <a:srgbClr val="9C9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202E60CB-279F-4F4B-94F5-B3888E16DFC8}"/>
              </a:ext>
            </a:extLst>
          </p:cNvPr>
          <p:cNvSpPr/>
          <p:nvPr/>
        </p:nvSpPr>
        <p:spPr>
          <a:xfrm>
            <a:off x="2161350" y="4200939"/>
            <a:ext cx="1974572" cy="848139"/>
          </a:xfrm>
          <a:custGeom>
            <a:avLst/>
            <a:gdLst>
              <a:gd name="connsiteX0" fmla="*/ 0 w 1974572"/>
              <a:gd name="connsiteY0" fmla="*/ 0 h 848139"/>
              <a:gd name="connsiteX1" fmla="*/ 1833213 w 1974572"/>
              <a:gd name="connsiteY1" fmla="*/ 0 h 848139"/>
              <a:gd name="connsiteX2" fmla="*/ 1974572 w 1974572"/>
              <a:gd name="connsiteY2" fmla="*/ 141359 h 848139"/>
              <a:gd name="connsiteX3" fmla="*/ 1974572 w 1974572"/>
              <a:gd name="connsiteY3" fmla="*/ 706780 h 848139"/>
              <a:gd name="connsiteX4" fmla="*/ 1833213 w 1974572"/>
              <a:gd name="connsiteY4" fmla="*/ 848139 h 848139"/>
              <a:gd name="connsiteX5" fmla="*/ 0 w 1974572"/>
              <a:gd name="connsiteY5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4572" h="848139">
                <a:moveTo>
                  <a:pt x="0" y="0"/>
                </a:moveTo>
                <a:lnTo>
                  <a:pt x="1833213" y="0"/>
                </a:lnTo>
                <a:cubicBezTo>
                  <a:pt x="1911283" y="0"/>
                  <a:pt x="1974572" y="63289"/>
                  <a:pt x="1974572" y="141359"/>
                </a:cubicBezTo>
                <a:lnTo>
                  <a:pt x="1974572" y="706780"/>
                </a:lnTo>
                <a:cubicBezTo>
                  <a:pt x="1974572" y="784850"/>
                  <a:pt x="1911283" y="848139"/>
                  <a:pt x="1833213" y="848139"/>
                </a:cubicBezTo>
                <a:lnTo>
                  <a:pt x="0" y="848139"/>
                </a:lnTo>
                <a:close/>
              </a:path>
            </a:pathLst>
          </a:custGeom>
          <a:solidFill>
            <a:srgbClr val="006960"/>
          </a:solidFill>
          <a:ln>
            <a:solidFill>
              <a:srgbClr val="006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800" b="1" dirty="0">
                <a:latin typeface="Tw Cen MT" panose="020B0602020104020603" pitchFamily="34" charset="0"/>
              </a:rPr>
              <a:t>SAIR</a:t>
            </a:r>
          </a:p>
        </p:txBody>
      </p:sp>
      <p:pic>
        <p:nvPicPr>
          <p:cNvPr id="21" name="Gráfico 20" descr="Fechar">
            <a:extLst>
              <a:ext uri="{FF2B5EF4-FFF2-40B4-BE49-F238E27FC236}">
                <a16:creationId xmlns:a16="http://schemas.microsoft.com/office/drawing/2014/main" id="{7A2608BB-B24B-4730-84FB-C3AB48BCB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3076" y="4187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4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Israel Henrique</dc:creator>
  <cp:lastModifiedBy>Israel Henrique</cp:lastModifiedBy>
  <cp:revision>4</cp:revision>
  <dcterms:created xsi:type="dcterms:W3CDTF">2020-04-21T04:18:36Z</dcterms:created>
  <dcterms:modified xsi:type="dcterms:W3CDTF">2020-04-21T04:51:45Z</dcterms:modified>
</cp:coreProperties>
</file>