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33914ce4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33914ce4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33914ce4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33914ce4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 Method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Template Method?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O template Method é um padrão de projeto comportamental que permite definir o esqueleto de um algoritmo em uma classe base , enquanto delega partes específicas desse algoritmo para as subclasses forneçam implementações diferentes para essas partes específicas, mantendo a estrutura geral do algoritmo inalterada.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311" y="0"/>
            <a:ext cx="40012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