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9" r:id="rId5"/>
    <p:sldId id="294" r:id="rId6"/>
    <p:sldId id="292" r:id="rId7"/>
    <p:sldId id="295" r:id="rId8"/>
    <p:sldId id="288" r:id="rId9"/>
    <p:sldId id="296" r:id="rId10"/>
    <p:sldId id="267" r:id="rId11"/>
    <p:sldId id="290" r:id="rId12"/>
  </p:sldIdLst>
  <p:sldSz cx="18288000" cy="10287000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DM Sans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8C316-03F5-4E22-A965-3BE50E08E1CA}" v="202" dt="2024-05-27T19:48:36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771" autoAdjust="0"/>
  </p:normalViewPr>
  <p:slideViewPr>
    <p:cSldViewPr>
      <p:cViewPr varScale="1">
        <p:scale>
          <a:sx n="53" d="100"/>
          <a:sy n="53" d="100"/>
        </p:scale>
        <p:origin x="73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Costa" userId="75a8bff1d0137959" providerId="LiveId" clId="{2ED8C316-03F5-4E22-A965-3BE50E08E1CA}"/>
    <pc:docChg chg="undo custSel addSld delSld modSld">
      <pc:chgData name="Diogo Costa" userId="75a8bff1d0137959" providerId="LiveId" clId="{2ED8C316-03F5-4E22-A965-3BE50E08E1CA}" dt="2024-05-27T19:48:36.940" v="1242" actId="1036"/>
      <pc:docMkLst>
        <pc:docMk/>
      </pc:docMkLst>
      <pc:sldChg chg="delSp modSp mod">
        <pc:chgData name="Diogo Costa" userId="75a8bff1d0137959" providerId="LiveId" clId="{2ED8C316-03F5-4E22-A965-3BE50E08E1CA}" dt="2024-05-27T18:47:42.440" v="123" actId="20577"/>
        <pc:sldMkLst>
          <pc:docMk/>
          <pc:sldMk cId="0" sldId="256"/>
        </pc:sldMkLst>
        <pc:spChg chg="mod">
          <ac:chgData name="Diogo Costa" userId="75a8bff1d0137959" providerId="LiveId" clId="{2ED8C316-03F5-4E22-A965-3BE50E08E1CA}" dt="2024-05-27T18:46:42.526" v="30" actId="14100"/>
          <ac:spMkLst>
            <pc:docMk/>
            <pc:sldMk cId="0" sldId="256"/>
            <ac:spMk id="4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7:42.440" v="123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7:21.281" v="9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7:01.605" v="5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7:32.801" v="112" actId="20577"/>
          <ac:spMkLst>
            <pc:docMk/>
            <pc:sldMk cId="0" sldId="256"/>
            <ac:spMk id="9" creationId="{00000000-0000-0000-0000-000000000000}"/>
          </ac:spMkLst>
        </pc:spChg>
        <pc:picChg chg="del">
          <ac:chgData name="Diogo Costa" userId="75a8bff1d0137959" providerId="LiveId" clId="{2ED8C316-03F5-4E22-A965-3BE50E08E1CA}" dt="2024-05-27T18:46:11.078" v="0" actId="478"/>
          <ac:picMkLst>
            <pc:docMk/>
            <pc:sldMk cId="0" sldId="256"/>
            <ac:picMk id="11" creationId="{AA67AEF8-0CC5-C5B6-821B-C48108D3805B}"/>
          </ac:picMkLst>
        </pc:picChg>
      </pc:sldChg>
      <pc:sldChg chg="addSp delSp modSp mod">
        <pc:chgData name="Diogo Costa" userId="75a8bff1d0137959" providerId="LiveId" clId="{2ED8C316-03F5-4E22-A965-3BE50E08E1CA}" dt="2024-05-27T19:46:47.285" v="1117" actId="20577"/>
        <pc:sldMkLst>
          <pc:docMk/>
          <pc:sldMk cId="0" sldId="257"/>
        </pc:sldMkLst>
        <pc:spChg chg="mod">
          <ac:chgData name="Diogo Costa" userId="75a8bff1d0137959" providerId="LiveId" clId="{2ED8C316-03F5-4E22-A965-3BE50E08E1CA}" dt="2024-05-27T18:49:28.259" v="187" actId="1038"/>
          <ac:spMkLst>
            <pc:docMk/>
            <pc:sldMk cId="0" sldId="257"/>
            <ac:spMk id="2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9:28.259" v="187" actId="1038"/>
          <ac:spMkLst>
            <pc:docMk/>
            <pc:sldMk cId="0" sldId="257"/>
            <ac:spMk id="3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9:28.259" v="187" actId="1038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Diogo Costa" userId="75a8bff1d0137959" providerId="LiveId" clId="{2ED8C316-03F5-4E22-A965-3BE50E08E1CA}" dt="2024-05-27T18:50:55.565" v="214" actId="1035"/>
          <ac:spMkLst>
            <pc:docMk/>
            <pc:sldMk cId="0" sldId="257"/>
            <ac:spMk id="5" creationId="{040DA516-E7F4-4F9E-43BA-6F84B91C5F69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8" creationId="{00000000-0000-0000-0000-000000000000}"/>
          </ac:spMkLst>
        </pc:spChg>
        <pc:spChg chg="add mod">
          <ac:chgData name="Diogo Costa" userId="75a8bff1d0137959" providerId="LiveId" clId="{2ED8C316-03F5-4E22-A965-3BE50E08E1CA}" dt="2024-05-27T18:51:46.183" v="216" actId="1076"/>
          <ac:spMkLst>
            <pc:docMk/>
            <pc:sldMk cId="0" sldId="257"/>
            <ac:spMk id="10" creationId="{A1835982-466C-C33F-B92A-0E1ADF632D18}"/>
          </ac:spMkLst>
        </pc:spChg>
        <pc:spChg chg="add mod">
          <ac:chgData name="Diogo Costa" userId="75a8bff1d0137959" providerId="LiveId" clId="{2ED8C316-03F5-4E22-A965-3BE50E08E1CA}" dt="2024-05-27T18:51:46.183" v="216" actId="1076"/>
          <ac:spMkLst>
            <pc:docMk/>
            <pc:sldMk cId="0" sldId="257"/>
            <ac:spMk id="11" creationId="{E390CA8F-7C51-0C71-87F5-601F3CF61435}"/>
          </ac:spMkLst>
        </pc:spChg>
        <pc:spChg chg="mod">
          <ac:chgData name="Diogo Costa" userId="75a8bff1d0137959" providerId="LiveId" clId="{2ED8C316-03F5-4E22-A965-3BE50E08E1CA}" dt="2024-05-27T18:49:28.259" v="187" actId="1038"/>
          <ac:spMkLst>
            <pc:docMk/>
            <pc:sldMk cId="0" sldId="257"/>
            <ac:spMk id="13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9:28.259" v="187" actId="1038"/>
          <ac:spMkLst>
            <pc:docMk/>
            <pc:sldMk cId="0" sldId="257"/>
            <ac:spMk id="14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9:28.259" v="187" actId="1038"/>
          <ac:spMkLst>
            <pc:docMk/>
            <pc:sldMk cId="0" sldId="257"/>
            <ac:spMk id="15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9:28.259" v="187" actId="103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Diogo Costa" userId="75a8bff1d0137959" providerId="LiveId" clId="{2ED8C316-03F5-4E22-A965-3BE50E08E1CA}" dt="2024-05-27T19:46:47.285" v="1117" actId="20577"/>
          <ac:spMkLst>
            <pc:docMk/>
            <pc:sldMk cId="0" sldId="257"/>
            <ac:spMk id="17" creationId="{00000000-0000-0000-0000-000000000000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18" creationId="{00000000-0000-0000-0000-000000000000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19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9:28.259" v="187" actId="1038"/>
          <ac:spMkLst>
            <pc:docMk/>
            <pc:sldMk cId="0" sldId="257"/>
            <ac:spMk id="20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9:28.259" v="187" actId="1038"/>
          <ac:spMkLst>
            <pc:docMk/>
            <pc:sldMk cId="0" sldId="257"/>
            <ac:spMk id="21" creationId="{00000000-0000-0000-0000-000000000000}"/>
          </ac:spMkLst>
        </pc:spChg>
        <pc:spChg chg="mod">
          <ac:chgData name="Diogo Costa" userId="75a8bff1d0137959" providerId="LiveId" clId="{2ED8C316-03F5-4E22-A965-3BE50E08E1CA}" dt="2024-05-27T18:49:28.259" v="187" actId="1038"/>
          <ac:spMkLst>
            <pc:docMk/>
            <pc:sldMk cId="0" sldId="257"/>
            <ac:spMk id="22" creationId="{00000000-0000-0000-0000-000000000000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23" creationId="{00000000-0000-0000-0000-000000000000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24" creationId="{00000000-0000-0000-0000-000000000000}"/>
          </ac:spMkLst>
        </pc:spChg>
        <pc:spChg chg="add mod">
          <ac:chgData name="Diogo Costa" userId="75a8bff1d0137959" providerId="LiveId" clId="{2ED8C316-03F5-4E22-A965-3BE50E08E1CA}" dt="2024-05-27T18:51:46.183" v="216" actId="1076"/>
          <ac:spMkLst>
            <pc:docMk/>
            <pc:sldMk cId="0" sldId="257"/>
            <ac:spMk id="25" creationId="{573A6BA0-C73C-F34F-F11C-10C9943F9488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26" creationId="{00000000-0000-0000-0000-000000000000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27" creationId="{00000000-0000-0000-0000-000000000000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32" creationId="{00000000-0000-0000-0000-000000000000}"/>
          </ac:spMkLst>
        </pc:spChg>
        <pc:spChg chg="del">
          <ac:chgData name="Diogo Costa" userId="75a8bff1d0137959" providerId="LiveId" clId="{2ED8C316-03F5-4E22-A965-3BE50E08E1CA}" dt="2024-05-27T18:49:20.316" v="178" actId="478"/>
          <ac:spMkLst>
            <pc:docMk/>
            <pc:sldMk cId="0" sldId="257"/>
            <ac:spMk id="36" creationId="{00000000-0000-0000-0000-000000000000}"/>
          </ac:spMkLst>
        </pc:spChg>
      </pc:sldChg>
      <pc:sldChg chg="addSp delSp modSp mod">
        <pc:chgData name="Diogo Costa" userId="75a8bff1d0137959" providerId="LiveId" clId="{2ED8C316-03F5-4E22-A965-3BE50E08E1CA}" dt="2024-05-27T19:48:36.940" v="1242" actId="1036"/>
        <pc:sldMkLst>
          <pc:docMk/>
          <pc:sldMk cId="0" sldId="258"/>
        </pc:sldMkLst>
        <pc:spChg chg="mod">
          <ac:chgData name="Diogo Costa" userId="75a8bff1d0137959" providerId="LiveId" clId="{2ED8C316-03F5-4E22-A965-3BE50E08E1CA}" dt="2024-05-27T18:52:15.575" v="226" actId="2057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Diogo Costa" userId="75a8bff1d0137959" providerId="LiveId" clId="{2ED8C316-03F5-4E22-A965-3BE50E08E1CA}" dt="2024-05-27T19:11:42.223" v="309" actId="20577"/>
          <ac:spMkLst>
            <pc:docMk/>
            <pc:sldMk cId="0" sldId="258"/>
            <ac:spMk id="11" creationId="{00000000-0000-0000-0000-000000000000}"/>
          </ac:spMkLst>
        </pc:spChg>
        <pc:grpChg chg="mod">
          <ac:chgData name="Diogo Costa" userId="75a8bff1d0137959" providerId="LiveId" clId="{2ED8C316-03F5-4E22-A965-3BE50E08E1CA}" dt="2024-05-27T19:11:06.009" v="281" actId="14100"/>
          <ac:grpSpMkLst>
            <pc:docMk/>
            <pc:sldMk cId="0" sldId="258"/>
            <ac:grpSpMk id="5" creationId="{00000000-0000-0000-0000-000000000000}"/>
          </ac:grpSpMkLst>
        </pc:grpChg>
        <pc:picChg chg="del">
          <ac:chgData name="Diogo Costa" userId="75a8bff1d0137959" providerId="LiveId" clId="{2ED8C316-03F5-4E22-A965-3BE50E08E1CA}" dt="2024-05-27T18:53:07.830" v="227" actId="478"/>
          <ac:picMkLst>
            <pc:docMk/>
            <pc:sldMk cId="0" sldId="258"/>
            <ac:picMk id="14" creationId="{F4394D2C-8813-C10D-69DF-4FD44BB54775}"/>
          </ac:picMkLst>
        </pc:picChg>
        <pc:picChg chg="add mod">
          <ac:chgData name="Diogo Costa" userId="75a8bff1d0137959" providerId="LiveId" clId="{2ED8C316-03F5-4E22-A965-3BE50E08E1CA}" dt="2024-05-27T19:48:36.940" v="1242" actId="1036"/>
          <ac:picMkLst>
            <pc:docMk/>
            <pc:sldMk cId="0" sldId="258"/>
            <ac:picMk id="1026" creationId="{DE3EFBDA-550C-15E0-28B2-0FE1B348471E}"/>
          </ac:picMkLst>
        </pc:picChg>
      </pc:sldChg>
      <pc:sldChg chg="del">
        <pc:chgData name="Diogo Costa" userId="75a8bff1d0137959" providerId="LiveId" clId="{2ED8C316-03F5-4E22-A965-3BE50E08E1CA}" dt="2024-05-27T19:44:10.480" v="861" actId="47"/>
        <pc:sldMkLst>
          <pc:docMk/>
          <pc:sldMk cId="0" sldId="264"/>
        </pc:sldMkLst>
      </pc:sldChg>
      <pc:sldChg chg="del">
        <pc:chgData name="Diogo Costa" userId="75a8bff1d0137959" providerId="LiveId" clId="{2ED8C316-03F5-4E22-A965-3BE50E08E1CA}" dt="2024-05-27T19:44:21.231" v="864" actId="47"/>
        <pc:sldMkLst>
          <pc:docMk/>
          <pc:sldMk cId="0" sldId="265"/>
        </pc:sldMkLst>
      </pc:sldChg>
      <pc:sldChg chg="del">
        <pc:chgData name="Diogo Costa" userId="75a8bff1d0137959" providerId="LiveId" clId="{2ED8C316-03F5-4E22-A965-3BE50E08E1CA}" dt="2024-05-27T19:44:12.481" v="862" actId="47"/>
        <pc:sldMkLst>
          <pc:docMk/>
          <pc:sldMk cId="0" sldId="266"/>
        </pc:sldMkLst>
      </pc:sldChg>
      <pc:sldChg chg="addSp delSp modSp mod">
        <pc:chgData name="Diogo Costa" userId="75a8bff1d0137959" providerId="LiveId" clId="{2ED8C316-03F5-4E22-A965-3BE50E08E1CA}" dt="2024-05-27T19:48:16.946" v="1235" actId="6549"/>
        <pc:sldMkLst>
          <pc:docMk/>
          <pc:sldMk cId="0" sldId="267"/>
        </pc:sldMkLst>
        <pc:spChg chg="mod">
          <ac:chgData name="Diogo Costa" userId="75a8bff1d0137959" providerId="LiveId" clId="{2ED8C316-03F5-4E22-A965-3BE50E08E1CA}" dt="2024-05-27T19:46:54.013" v="1126" actId="20577"/>
          <ac:spMkLst>
            <pc:docMk/>
            <pc:sldMk cId="0" sldId="267"/>
            <ac:spMk id="2" creationId="{00000000-0000-0000-0000-000000000000}"/>
          </ac:spMkLst>
        </pc:spChg>
        <pc:spChg chg="add mod">
          <ac:chgData name="Diogo Costa" userId="75a8bff1d0137959" providerId="LiveId" clId="{2ED8C316-03F5-4E22-A965-3BE50E08E1CA}" dt="2024-05-27T19:47:59.836" v="1227" actId="1036"/>
          <ac:spMkLst>
            <pc:docMk/>
            <pc:sldMk cId="0" sldId="267"/>
            <ac:spMk id="3" creationId="{69B50B04-3DFC-CD39-E284-AFC275FABB55}"/>
          </ac:spMkLst>
        </pc:spChg>
        <pc:spChg chg="del">
          <ac:chgData name="Diogo Costa" userId="75a8bff1d0137959" providerId="LiveId" clId="{2ED8C316-03F5-4E22-A965-3BE50E08E1CA}" dt="2024-05-27T19:45:50.048" v="1015" actId="478"/>
          <ac:spMkLst>
            <pc:docMk/>
            <pc:sldMk cId="0" sldId="267"/>
            <ac:spMk id="9" creationId="{00000000-0000-0000-0000-000000000000}"/>
          </ac:spMkLst>
        </pc:spChg>
        <pc:spChg chg="mod">
          <ac:chgData name="Diogo Costa" userId="75a8bff1d0137959" providerId="LiveId" clId="{2ED8C316-03F5-4E22-A965-3BE50E08E1CA}" dt="2024-05-27T19:48:16.946" v="1235" actId="6549"/>
          <ac:spMkLst>
            <pc:docMk/>
            <pc:sldMk cId="0" sldId="267"/>
            <ac:spMk id="11" creationId="{00000000-0000-0000-0000-000000000000}"/>
          </ac:spMkLst>
        </pc:spChg>
        <pc:spChg chg="mod">
          <ac:chgData name="Diogo Costa" userId="75a8bff1d0137959" providerId="LiveId" clId="{2ED8C316-03F5-4E22-A965-3BE50E08E1CA}" dt="2024-05-27T19:48:04.185" v="1232" actId="1036"/>
          <ac:spMkLst>
            <pc:docMk/>
            <pc:sldMk cId="0" sldId="267"/>
            <ac:spMk id="21" creationId="{C692B31A-37CC-F222-E3BA-19425AF601EA}"/>
          </ac:spMkLst>
        </pc:spChg>
      </pc:sldChg>
      <pc:sldChg chg="del">
        <pc:chgData name="Diogo Costa" userId="75a8bff1d0137959" providerId="LiveId" clId="{2ED8C316-03F5-4E22-A965-3BE50E08E1CA}" dt="2024-05-27T19:12:01.083" v="311" actId="47"/>
        <pc:sldMkLst>
          <pc:docMk/>
          <pc:sldMk cId="2730478712" sldId="276"/>
        </pc:sldMkLst>
      </pc:sldChg>
      <pc:sldChg chg="del">
        <pc:chgData name="Diogo Costa" userId="75a8bff1d0137959" providerId="LiveId" clId="{2ED8C316-03F5-4E22-A965-3BE50E08E1CA}" dt="2024-05-27T19:11:55.242" v="310" actId="47"/>
        <pc:sldMkLst>
          <pc:docMk/>
          <pc:sldMk cId="333797082" sldId="277"/>
        </pc:sldMkLst>
      </pc:sldChg>
      <pc:sldChg chg="addSp delSp modSp mod modAnim">
        <pc:chgData name="Diogo Costa" userId="75a8bff1d0137959" providerId="LiveId" clId="{2ED8C316-03F5-4E22-A965-3BE50E08E1CA}" dt="2024-05-27T19:25:54.627" v="539"/>
        <pc:sldMkLst>
          <pc:docMk/>
          <pc:sldMk cId="2931859762" sldId="279"/>
        </pc:sldMkLst>
        <pc:spChg chg="add mod">
          <ac:chgData name="Diogo Costa" userId="75a8bff1d0137959" providerId="LiveId" clId="{2ED8C316-03F5-4E22-A965-3BE50E08E1CA}" dt="2024-05-27T19:16:38.321" v="460" actId="20577"/>
          <ac:spMkLst>
            <pc:docMk/>
            <pc:sldMk cId="2931859762" sldId="279"/>
            <ac:spMk id="8" creationId="{34C7603F-7C16-9496-C297-103C9CDE86FD}"/>
          </ac:spMkLst>
        </pc:spChg>
        <pc:spChg chg="mod">
          <ac:chgData name="Diogo Costa" userId="75a8bff1d0137959" providerId="LiveId" clId="{2ED8C316-03F5-4E22-A965-3BE50E08E1CA}" dt="2024-05-27T19:12:25.254" v="324" actId="20577"/>
          <ac:spMkLst>
            <pc:docMk/>
            <pc:sldMk cId="2931859762" sldId="279"/>
            <ac:spMk id="15" creationId="{7C50B7FC-624B-5406-8377-7405DA653E33}"/>
          </ac:spMkLst>
        </pc:spChg>
        <pc:picChg chg="add del mod">
          <ac:chgData name="Diogo Costa" userId="75a8bff1d0137959" providerId="LiveId" clId="{2ED8C316-03F5-4E22-A965-3BE50E08E1CA}" dt="2024-05-27T19:14:26.407" v="396" actId="478"/>
          <ac:picMkLst>
            <pc:docMk/>
            <pc:sldMk cId="2931859762" sldId="279"/>
            <ac:picMk id="5" creationId="{F7DE7E7A-0600-3F25-30B3-CF15A295B6A1}"/>
          </ac:picMkLst>
        </pc:picChg>
        <pc:picChg chg="add mod">
          <ac:chgData name="Diogo Costa" userId="75a8bff1d0137959" providerId="LiveId" clId="{2ED8C316-03F5-4E22-A965-3BE50E08E1CA}" dt="2024-05-27T19:17:16.793" v="464" actId="1076"/>
          <ac:picMkLst>
            <pc:docMk/>
            <pc:sldMk cId="2931859762" sldId="279"/>
            <ac:picMk id="7" creationId="{5DC95EF1-BF43-CAE1-B878-C4ED61435B4F}"/>
          </ac:picMkLst>
        </pc:picChg>
        <pc:picChg chg="del">
          <ac:chgData name="Diogo Costa" userId="75a8bff1d0137959" providerId="LiveId" clId="{2ED8C316-03F5-4E22-A965-3BE50E08E1CA}" dt="2024-05-27T19:13:50.538" v="325" actId="478"/>
          <ac:picMkLst>
            <pc:docMk/>
            <pc:sldMk cId="2931859762" sldId="279"/>
            <ac:picMk id="24" creationId="{9131F9A8-F833-2529-DB9C-21F705429D62}"/>
          </ac:picMkLst>
        </pc:picChg>
        <pc:picChg chg="add mod">
          <ac:chgData name="Diogo Costa" userId="75a8bff1d0137959" providerId="LiveId" clId="{2ED8C316-03F5-4E22-A965-3BE50E08E1CA}" dt="2024-05-27T19:18:55.121" v="496" actId="1038"/>
          <ac:picMkLst>
            <pc:docMk/>
            <pc:sldMk cId="2931859762" sldId="279"/>
            <ac:picMk id="2050" creationId="{F1F3C87F-88A1-A0BC-BDBC-A295B7CE0080}"/>
          </ac:picMkLst>
        </pc:picChg>
        <pc:picChg chg="add mod">
          <ac:chgData name="Diogo Costa" userId="75a8bff1d0137959" providerId="LiveId" clId="{2ED8C316-03F5-4E22-A965-3BE50E08E1CA}" dt="2024-05-27T19:19:00.964" v="513" actId="1037"/>
          <ac:picMkLst>
            <pc:docMk/>
            <pc:sldMk cId="2931859762" sldId="279"/>
            <ac:picMk id="2051" creationId="{D4F6C0EB-84EF-EB77-BE72-53D6A2D7C92A}"/>
          </ac:picMkLst>
        </pc:picChg>
      </pc:sldChg>
      <pc:sldChg chg="del">
        <pc:chgData name="Diogo Costa" userId="75a8bff1d0137959" providerId="LiveId" clId="{2ED8C316-03F5-4E22-A965-3BE50E08E1CA}" dt="2024-05-27T19:44:00.199" v="857" actId="47"/>
        <pc:sldMkLst>
          <pc:docMk/>
          <pc:sldMk cId="1819884578" sldId="280"/>
        </pc:sldMkLst>
      </pc:sldChg>
      <pc:sldChg chg="del">
        <pc:chgData name="Diogo Costa" userId="75a8bff1d0137959" providerId="LiveId" clId="{2ED8C316-03F5-4E22-A965-3BE50E08E1CA}" dt="2024-05-27T19:44:02.294" v="858" actId="47"/>
        <pc:sldMkLst>
          <pc:docMk/>
          <pc:sldMk cId="3689735295" sldId="281"/>
        </pc:sldMkLst>
      </pc:sldChg>
      <pc:sldChg chg="del">
        <pc:chgData name="Diogo Costa" userId="75a8bff1d0137959" providerId="LiveId" clId="{2ED8C316-03F5-4E22-A965-3BE50E08E1CA}" dt="2024-05-27T19:44:04.760" v="859" actId="47"/>
        <pc:sldMkLst>
          <pc:docMk/>
          <pc:sldMk cId="394967516" sldId="282"/>
        </pc:sldMkLst>
      </pc:sldChg>
      <pc:sldChg chg="del">
        <pc:chgData name="Diogo Costa" userId="75a8bff1d0137959" providerId="LiveId" clId="{2ED8C316-03F5-4E22-A965-3BE50E08E1CA}" dt="2024-05-27T19:44:07.254" v="860" actId="47"/>
        <pc:sldMkLst>
          <pc:docMk/>
          <pc:sldMk cId="1117877401" sldId="283"/>
        </pc:sldMkLst>
      </pc:sldChg>
      <pc:sldChg chg="del">
        <pc:chgData name="Diogo Costa" userId="75a8bff1d0137959" providerId="LiveId" clId="{2ED8C316-03F5-4E22-A965-3BE50E08E1CA}" dt="2024-05-27T19:44:16.214" v="863" actId="47"/>
        <pc:sldMkLst>
          <pc:docMk/>
          <pc:sldMk cId="2437849943" sldId="286"/>
        </pc:sldMkLst>
      </pc:sldChg>
      <pc:sldChg chg="del">
        <pc:chgData name="Diogo Costa" userId="75a8bff1d0137959" providerId="LiveId" clId="{2ED8C316-03F5-4E22-A965-3BE50E08E1CA}" dt="2024-05-27T19:44:24.303" v="865" actId="47"/>
        <pc:sldMkLst>
          <pc:docMk/>
          <pc:sldMk cId="846453064" sldId="287"/>
        </pc:sldMkLst>
      </pc:sldChg>
      <pc:sldChg chg="addSp delSp modSp mod">
        <pc:chgData name="Diogo Costa" userId="75a8bff1d0137959" providerId="LiveId" clId="{2ED8C316-03F5-4E22-A965-3BE50E08E1CA}" dt="2024-05-27T19:42:38.188" v="810" actId="1036"/>
        <pc:sldMkLst>
          <pc:docMk/>
          <pc:sldMk cId="2663217855" sldId="288"/>
        </pc:sldMkLst>
        <pc:spChg chg="del">
          <ac:chgData name="Diogo Costa" userId="75a8bff1d0137959" providerId="LiveId" clId="{2ED8C316-03F5-4E22-A965-3BE50E08E1CA}" dt="2024-05-27T19:36:24.664" v="649" actId="478"/>
          <ac:spMkLst>
            <pc:docMk/>
            <pc:sldMk cId="2663217855" sldId="288"/>
            <ac:spMk id="3" creationId="{892AFE52-B097-54BA-EFBA-A6393E055703}"/>
          </ac:spMkLst>
        </pc:spChg>
        <pc:spChg chg="add del">
          <ac:chgData name="Diogo Costa" userId="75a8bff1d0137959" providerId="LiveId" clId="{2ED8C316-03F5-4E22-A965-3BE50E08E1CA}" dt="2024-05-27T19:36:18.543" v="647" actId="478"/>
          <ac:spMkLst>
            <pc:docMk/>
            <pc:sldMk cId="2663217855" sldId="288"/>
            <ac:spMk id="6" creationId="{092C58FF-5AA6-DCF7-252D-48635C36B6F5}"/>
          </ac:spMkLst>
        </pc:spChg>
        <pc:spChg chg="add del">
          <ac:chgData name="Diogo Costa" userId="75a8bff1d0137959" providerId="LiveId" clId="{2ED8C316-03F5-4E22-A965-3BE50E08E1CA}" dt="2024-05-27T19:36:18.543" v="647" actId="478"/>
          <ac:spMkLst>
            <pc:docMk/>
            <pc:sldMk cId="2663217855" sldId="288"/>
            <ac:spMk id="9" creationId="{084560A1-87B6-1D19-0324-7D3DF96F3FFD}"/>
          </ac:spMkLst>
        </pc:spChg>
        <pc:spChg chg="del">
          <ac:chgData name="Diogo Costa" userId="75a8bff1d0137959" providerId="LiveId" clId="{2ED8C316-03F5-4E22-A965-3BE50E08E1CA}" dt="2024-05-27T19:36:21.585" v="648" actId="478"/>
          <ac:spMkLst>
            <pc:docMk/>
            <pc:sldMk cId="2663217855" sldId="288"/>
            <ac:spMk id="12" creationId="{9075EBC2-83AA-79A5-4632-FF1B6B073DEA}"/>
          </ac:spMkLst>
        </pc:spChg>
        <pc:spChg chg="mod">
          <ac:chgData name="Diogo Costa" userId="75a8bff1d0137959" providerId="LiveId" clId="{2ED8C316-03F5-4E22-A965-3BE50E08E1CA}" dt="2024-05-27T19:42:38.188" v="810" actId="1036"/>
          <ac:spMkLst>
            <pc:docMk/>
            <pc:sldMk cId="2663217855" sldId="288"/>
            <ac:spMk id="15" creationId="{7C50B7FC-624B-5406-8377-7405DA653E33}"/>
          </ac:spMkLst>
        </pc:spChg>
        <pc:spChg chg="mod ord">
          <ac:chgData name="Diogo Costa" userId="75a8bff1d0137959" providerId="LiveId" clId="{2ED8C316-03F5-4E22-A965-3BE50E08E1CA}" dt="2024-05-27T19:40:51.339" v="683" actId="1076"/>
          <ac:spMkLst>
            <pc:docMk/>
            <pc:sldMk cId="2663217855" sldId="288"/>
            <ac:spMk id="17" creationId="{DD873B47-4391-5151-F380-80870CEE3820}"/>
          </ac:spMkLst>
        </pc:spChg>
        <pc:picChg chg="add mod ord">
          <ac:chgData name="Diogo Costa" userId="75a8bff1d0137959" providerId="LiveId" clId="{2ED8C316-03F5-4E22-A965-3BE50E08E1CA}" dt="2024-05-27T19:40:32.308" v="679" actId="1036"/>
          <ac:picMkLst>
            <pc:docMk/>
            <pc:sldMk cId="2663217855" sldId="288"/>
            <ac:picMk id="7" creationId="{983CD5C6-0BBD-1A83-76BD-691D3CCF1FC3}"/>
          </ac:picMkLst>
        </pc:picChg>
        <pc:picChg chg="add mod">
          <ac:chgData name="Diogo Costa" userId="75a8bff1d0137959" providerId="LiveId" clId="{2ED8C316-03F5-4E22-A965-3BE50E08E1CA}" dt="2024-05-27T19:40:27.293" v="678" actId="1036"/>
          <ac:picMkLst>
            <pc:docMk/>
            <pc:sldMk cId="2663217855" sldId="288"/>
            <ac:picMk id="10" creationId="{748B1408-52A4-C33B-339B-AE7D2EAACF5B}"/>
          </ac:picMkLst>
        </pc:picChg>
        <pc:picChg chg="del">
          <ac:chgData name="Diogo Costa" userId="75a8bff1d0137959" providerId="LiveId" clId="{2ED8C316-03F5-4E22-A965-3BE50E08E1CA}" dt="2024-05-27T19:34:53.766" v="629" actId="478"/>
          <ac:picMkLst>
            <pc:docMk/>
            <pc:sldMk cId="2663217855" sldId="288"/>
            <ac:picMk id="14" creationId="{7DFF96C3-FCFC-96D5-C208-87188B3329D5}"/>
          </ac:picMkLst>
        </pc:picChg>
      </pc:sldChg>
      <pc:sldChg chg="delSp modSp mod">
        <pc:chgData name="Diogo Costa" userId="75a8bff1d0137959" providerId="LiveId" clId="{2ED8C316-03F5-4E22-A965-3BE50E08E1CA}" dt="2024-05-27T19:44:49.969" v="878" actId="20577"/>
        <pc:sldMkLst>
          <pc:docMk/>
          <pc:sldMk cId="4274176902" sldId="290"/>
        </pc:sldMkLst>
        <pc:spChg chg="del">
          <ac:chgData name="Diogo Costa" userId="75a8bff1d0137959" providerId="LiveId" clId="{2ED8C316-03F5-4E22-A965-3BE50E08E1CA}" dt="2024-05-27T19:44:35.854" v="866" actId="478"/>
          <ac:spMkLst>
            <pc:docMk/>
            <pc:sldMk cId="4274176902" sldId="290"/>
            <ac:spMk id="2" creationId="{30A7620C-5711-D5DA-E26C-6D933D4BC045}"/>
          </ac:spMkLst>
        </pc:spChg>
        <pc:spChg chg="del topLvl">
          <ac:chgData name="Diogo Costa" userId="75a8bff1d0137959" providerId="LiveId" clId="{2ED8C316-03F5-4E22-A965-3BE50E08E1CA}" dt="2024-05-27T19:44:39.205" v="867" actId="478"/>
          <ac:spMkLst>
            <pc:docMk/>
            <pc:sldMk cId="4274176902" sldId="290"/>
            <ac:spMk id="6" creationId="{F39C0F80-B0B1-5A33-985E-57822A876CEA}"/>
          </ac:spMkLst>
        </pc:spChg>
        <pc:spChg chg="mod topLvl">
          <ac:chgData name="Diogo Costa" userId="75a8bff1d0137959" providerId="LiveId" clId="{2ED8C316-03F5-4E22-A965-3BE50E08E1CA}" dt="2024-05-27T19:44:49.969" v="878" actId="20577"/>
          <ac:spMkLst>
            <pc:docMk/>
            <pc:sldMk cId="4274176902" sldId="290"/>
            <ac:spMk id="7" creationId="{611C270B-3EC0-6BCD-A22E-FFF78B203ABD}"/>
          </ac:spMkLst>
        </pc:spChg>
        <pc:grpChg chg="del">
          <ac:chgData name="Diogo Costa" userId="75a8bff1d0137959" providerId="LiveId" clId="{2ED8C316-03F5-4E22-A965-3BE50E08E1CA}" dt="2024-05-27T19:44:39.205" v="867" actId="478"/>
          <ac:grpSpMkLst>
            <pc:docMk/>
            <pc:sldMk cId="4274176902" sldId="290"/>
            <ac:grpSpMk id="3" creationId="{A6329207-B4CE-DE3B-B50A-34A117592378}"/>
          </ac:grpSpMkLst>
        </pc:grpChg>
      </pc:sldChg>
      <pc:sldChg chg="addSp delSp modSp mod">
        <pc:chgData name="Diogo Costa" userId="75a8bff1d0137959" providerId="LiveId" clId="{2ED8C316-03F5-4E22-A965-3BE50E08E1CA}" dt="2024-05-27T19:42:21.798" v="797" actId="1036"/>
        <pc:sldMkLst>
          <pc:docMk/>
          <pc:sldMk cId="113165378" sldId="292"/>
        </pc:sldMkLst>
        <pc:spChg chg="mod topLvl">
          <ac:chgData name="Diogo Costa" userId="75a8bff1d0137959" providerId="LiveId" clId="{2ED8C316-03F5-4E22-A965-3BE50E08E1CA}" dt="2024-05-27T19:42:16.087" v="789" actId="1035"/>
          <ac:spMkLst>
            <pc:docMk/>
            <pc:sldMk cId="113165378" sldId="292"/>
            <ac:spMk id="10" creationId="{00000000-0000-0000-0000-000000000000}"/>
          </ac:spMkLst>
        </pc:spChg>
        <pc:spChg chg="del mod topLvl">
          <ac:chgData name="Diogo Costa" userId="75a8bff1d0137959" providerId="LiveId" clId="{2ED8C316-03F5-4E22-A965-3BE50E08E1CA}" dt="2024-05-27T19:41:39.635" v="692" actId="478"/>
          <ac:spMkLst>
            <pc:docMk/>
            <pc:sldMk cId="113165378" sldId="292"/>
            <ac:spMk id="11" creationId="{00000000-0000-0000-0000-000000000000}"/>
          </ac:spMkLst>
        </pc:spChg>
        <pc:grpChg chg="del">
          <ac:chgData name="Diogo Costa" userId="75a8bff1d0137959" providerId="LiveId" clId="{2ED8C316-03F5-4E22-A965-3BE50E08E1CA}" dt="2024-05-27T19:41:39.635" v="692" actId="478"/>
          <ac:grpSpMkLst>
            <pc:docMk/>
            <pc:sldMk cId="113165378" sldId="292"/>
            <ac:grpSpMk id="5" creationId="{00000000-0000-0000-0000-000000000000}"/>
          </ac:grpSpMkLst>
        </pc:grpChg>
        <pc:picChg chg="del">
          <ac:chgData name="Diogo Costa" userId="75a8bff1d0137959" providerId="LiveId" clId="{2ED8C316-03F5-4E22-A965-3BE50E08E1CA}" dt="2024-05-27T19:31:28.389" v="578" actId="478"/>
          <ac:picMkLst>
            <pc:docMk/>
            <pc:sldMk cId="113165378" sldId="292"/>
            <ac:picMk id="3" creationId="{B485885C-FA7B-A793-5F5A-A1688E8D6E9C}"/>
          </ac:picMkLst>
        </pc:picChg>
        <pc:picChg chg="add del mod ord modCrop">
          <ac:chgData name="Diogo Costa" userId="75a8bff1d0137959" providerId="LiveId" clId="{2ED8C316-03F5-4E22-A965-3BE50E08E1CA}" dt="2024-05-27T19:41:41.114" v="693" actId="478"/>
          <ac:picMkLst>
            <pc:docMk/>
            <pc:sldMk cId="113165378" sldId="292"/>
            <ac:picMk id="7" creationId="{C3AE7069-2D0A-3700-48F3-9ACBE95D20E1}"/>
          </ac:picMkLst>
        </pc:picChg>
        <pc:picChg chg="add mod">
          <ac:chgData name="Diogo Costa" userId="75a8bff1d0137959" providerId="LiveId" clId="{2ED8C316-03F5-4E22-A965-3BE50E08E1CA}" dt="2024-05-27T19:42:21.798" v="797" actId="1036"/>
          <ac:picMkLst>
            <pc:docMk/>
            <pc:sldMk cId="113165378" sldId="292"/>
            <ac:picMk id="3074" creationId="{6102B9E0-AA12-89F8-4DF3-254B88CE1E94}"/>
          </ac:picMkLst>
        </pc:picChg>
      </pc:sldChg>
      <pc:sldChg chg="add del">
        <pc:chgData name="Diogo Costa" userId="75a8bff1d0137959" providerId="LiveId" clId="{2ED8C316-03F5-4E22-A965-3BE50E08E1CA}" dt="2024-05-27T19:14:45.906" v="401" actId="47"/>
        <pc:sldMkLst>
          <pc:docMk/>
          <pc:sldMk cId="2801859350" sldId="293"/>
        </pc:sldMkLst>
      </pc:sldChg>
      <pc:sldChg chg="addSp delSp modSp add mod">
        <pc:chgData name="Diogo Costa" userId="75a8bff1d0137959" providerId="LiveId" clId="{2ED8C316-03F5-4E22-A965-3BE50E08E1CA}" dt="2024-05-27T19:27:08.741" v="563" actId="1038"/>
        <pc:sldMkLst>
          <pc:docMk/>
          <pc:sldMk cId="413864866" sldId="294"/>
        </pc:sldMkLst>
        <pc:spChg chg="add mod">
          <ac:chgData name="Diogo Costa" userId="75a8bff1d0137959" providerId="LiveId" clId="{2ED8C316-03F5-4E22-A965-3BE50E08E1CA}" dt="2024-05-27T19:27:08.741" v="563" actId="1038"/>
          <ac:spMkLst>
            <pc:docMk/>
            <pc:sldMk cId="413864866" sldId="294"/>
            <ac:spMk id="6" creationId="{1CC3A098-2EEF-BE5B-84F3-3B43A5C68E81}"/>
          </ac:spMkLst>
        </pc:spChg>
        <pc:spChg chg="mod">
          <ac:chgData name="Diogo Costa" userId="75a8bff1d0137959" providerId="LiveId" clId="{2ED8C316-03F5-4E22-A965-3BE50E08E1CA}" dt="2024-05-27T19:14:49.927" v="405" actId="20577"/>
          <ac:spMkLst>
            <pc:docMk/>
            <pc:sldMk cId="413864866" sldId="294"/>
            <ac:spMk id="15" creationId="{7C50B7FC-624B-5406-8377-7405DA653E33}"/>
          </ac:spMkLst>
        </pc:spChg>
        <pc:picChg chg="add del mod">
          <ac:chgData name="Diogo Costa" userId="75a8bff1d0137959" providerId="LiveId" clId="{2ED8C316-03F5-4E22-A965-3BE50E08E1CA}" dt="2024-05-27T19:27:03.209" v="558" actId="478"/>
          <ac:picMkLst>
            <pc:docMk/>
            <pc:sldMk cId="413864866" sldId="294"/>
            <ac:picMk id="5" creationId="{8D567966-893C-9687-61BC-9599E31C3B6D}"/>
          </ac:picMkLst>
        </pc:picChg>
        <pc:picChg chg="del">
          <ac:chgData name="Diogo Costa" userId="75a8bff1d0137959" providerId="LiveId" clId="{2ED8C316-03F5-4E22-A965-3BE50E08E1CA}" dt="2024-05-27T19:15:44.362" v="443" actId="478"/>
          <ac:picMkLst>
            <pc:docMk/>
            <pc:sldMk cId="413864866" sldId="294"/>
            <ac:picMk id="7" creationId="{5DC95EF1-BF43-CAE1-B878-C4ED61435B4F}"/>
          </ac:picMkLst>
        </pc:picChg>
        <pc:picChg chg="add mod ord">
          <ac:chgData name="Diogo Costa" userId="75a8bff1d0137959" providerId="LiveId" clId="{2ED8C316-03F5-4E22-A965-3BE50E08E1CA}" dt="2024-05-27T19:27:01.156" v="557" actId="167"/>
          <ac:picMkLst>
            <pc:docMk/>
            <pc:sldMk cId="413864866" sldId="294"/>
            <ac:picMk id="9" creationId="{49317DDD-0B12-C232-FF8F-516367F74E05}"/>
          </ac:picMkLst>
        </pc:picChg>
      </pc:sldChg>
      <pc:sldChg chg="modSp add mod">
        <pc:chgData name="Diogo Costa" userId="75a8bff1d0137959" providerId="LiveId" clId="{2ED8C316-03F5-4E22-A965-3BE50E08E1CA}" dt="2024-05-27T19:42:27.443" v="803" actId="1035"/>
        <pc:sldMkLst>
          <pc:docMk/>
          <pc:sldMk cId="378628691" sldId="295"/>
        </pc:sldMkLst>
        <pc:spChg chg="mod">
          <ac:chgData name="Diogo Costa" userId="75a8bff1d0137959" providerId="LiveId" clId="{2ED8C316-03F5-4E22-A965-3BE50E08E1CA}" dt="2024-05-27T19:42:27.443" v="803" actId="1035"/>
          <ac:spMkLst>
            <pc:docMk/>
            <pc:sldMk cId="378628691" sldId="295"/>
            <ac:spMk id="10" creationId="{00000000-0000-0000-0000-000000000000}"/>
          </ac:spMkLst>
        </pc:spChg>
      </pc:sldChg>
      <pc:sldChg chg="addSp delSp modSp add mod">
        <pc:chgData name="Diogo Costa" userId="75a8bff1d0137959" providerId="LiveId" clId="{2ED8C316-03F5-4E22-A965-3BE50E08E1CA}" dt="2024-05-27T19:43:46.050" v="856" actId="1035"/>
        <pc:sldMkLst>
          <pc:docMk/>
          <pc:sldMk cId="292795368" sldId="296"/>
        </pc:sldMkLst>
        <pc:spChg chg="mod">
          <ac:chgData name="Diogo Costa" userId="75a8bff1d0137959" providerId="LiveId" clId="{2ED8C316-03F5-4E22-A965-3BE50E08E1CA}" dt="2024-05-27T19:43:43.664" v="853" actId="1035"/>
          <ac:spMkLst>
            <pc:docMk/>
            <pc:sldMk cId="292795368" sldId="296"/>
            <ac:spMk id="15" creationId="{7C50B7FC-624B-5406-8377-7405DA653E33}"/>
          </ac:spMkLst>
        </pc:spChg>
        <pc:spChg chg="del">
          <ac:chgData name="Diogo Costa" userId="75a8bff1d0137959" providerId="LiveId" clId="{2ED8C316-03F5-4E22-A965-3BE50E08E1CA}" dt="2024-05-27T19:43:29.646" v="830" actId="478"/>
          <ac:spMkLst>
            <pc:docMk/>
            <pc:sldMk cId="292795368" sldId="296"/>
            <ac:spMk id="17" creationId="{DD873B47-4391-5151-F380-80870CEE3820}"/>
          </ac:spMkLst>
        </pc:spChg>
        <pc:picChg chg="add mod">
          <ac:chgData name="Diogo Costa" userId="75a8bff1d0137959" providerId="LiveId" clId="{2ED8C316-03F5-4E22-A965-3BE50E08E1CA}" dt="2024-05-27T19:43:46.050" v="856" actId="1035"/>
          <ac:picMkLst>
            <pc:docMk/>
            <pc:sldMk cId="292795368" sldId="296"/>
            <ac:picMk id="4" creationId="{4AB4A695-DD72-079D-3F37-C13389F70F1D}"/>
          </ac:picMkLst>
        </pc:picChg>
        <pc:picChg chg="del">
          <ac:chgData name="Diogo Costa" userId="75a8bff1d0137959" providerId="LiveId" clId="{2ED8C316-03F5-4E22-A965-3BE50E08E1CA}" dt="2024-05-27T19:43:26.969" v="829" actId="478"/>
          <ac:picMkLst>
            <pc:docMk/>
            <pc:sldMk cId="292795368" sldId="296"/>
            <ac:picMk id="7" creationId="{983CD5C6-0BBD-1A83-76BD-691D3CCF1FC3}"/>
          </ac:picMkLst>
        </pc:picChg>
        <pc:picChg chg="del">
          <ac:chgData name="Diogo Costa" userId="75a8bff1d0137959" providerId="LiveId" clId="{2ED8C316-03F5-4E22-A965-3BE50E08E1CA}" dt="2024-05-27T19:43:25.596" v="828" actId="478"/>
          <ac:picMkLst>
            <pc:docMk/>
            <pc:sldMk cId="292795368" sldId="296"/>
            <ac:picMk id="10" creationId="{748B1408-52A4-C33B-339B-AE7D2EAACF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B3D1E-1D79-4561-A269-BD5EE12EF822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72806-5670-440A-87C7-E04C0E94B4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7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6158-0D5B-42B7-BD41-41BD1EB5469A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B04-60A2-4AC4-A12C-6C5F992E0608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C8A0-88C2-4180-AEBE-E473EE87CD7A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D14F-2D78-478B-B354-24BF0ECB63B4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7E05-7C07-45FF-87D1-DA134C7F0E4C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F686-0668-44E0-8086-D4B8C06BF1DF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0DF-8F4D-413D-8F90-D544583970B5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B800-3D0A-4E96-BE3C-8431B208F43B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2AE1-9ED2-4E63-A22D-42D1AFB3E4B9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346E-E3AF-4760-9B47-E184CBB3A355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C58-D4A2-497D-9BFA-D38E3C7CA563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C261-3476-4490-A1F0-6073AC11B95E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5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59309">
            <a:off x="7337104" y="5081798"/>
            <a:ext cx="13216854" cy="9107614"/>
          </a:xfrm>
          <a:custGeom>
            <a:avLst/>
            <a:gdLst/>
            <a:ahLst/>
            <a:cxnLst/>
            <a:rect l="l" t="t" r="r" b="b"/>
            <a:pathLst>
              <a:path w="13216854" h="9107614">
                <a:moveTo>
                  <a:pt x="0" y="0"/>
                </a:moveTo>
                <a:lnTo>
                  <a:pt x="13216855" y="0"/>
                </a:lnTo>
                <a:lnTo>
                  <a:pt x="13216855" y="9107614"/>
                </a:lnTo>
                <a:lnTo>
                  <a:pt x="0" y="9107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3" name="Group 3"/>
          <p:cNvGrpSpPr/>
          <p:nvPr/>
        </p:nvGrpSpPr>
        <p:grpSpPr>
          <a:xfrm>
            <a:off x="986635" y="1714500"/>
            <a:ext cx="11586365" cy="8001000"/>
            <a:chOff x="0" y="1263650"/>
            <a:chExt cx="12864059" cy="10667998"/>
          </a:xfrm>
        </p:grpSpPr>
        <p:sp>
          <p:nvSpPr>
            <p:cNvPr id="4" name="TextBox 4"/>
            <p:cNvSpPr txBox="1"/>
            <p:nvPr/>
          </p:nvSpPr>
          <p:spPr>
            <a:xfrm>
              <a:off x="253809" y="1263650"/>
              <a:ext cx="12610250" cy="46398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4212"/>
                </a:lnSpc>
              </a:pPr>
              <a:r>
                <a:rPr lang="en-US" sz="8000" spc="-628" dirty="0">
                  <a:solidFill>
                    <a:srgbClr val="FFFFFF"/>
                  </a:solidFill>
                  <a:latin typeface="DM Sans Bold"/>
                </a:rPr>
                <a:t>HOSPITAL MANAGEMENT SYSTEM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297200"/>
              <a:ext cx="9005610" cy="6344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20"/>
                </a:lnSpc>
              </a:pPr>
              <a:r>
                <a:rPr lang="en-US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2023/2024</a:t>
              </a:r>
              <a:endParaRPr lang="en-US" sz="2800" dirty="0">
                <a:solidFill>
                  <a:srgbClr val="E5F2E8"/>
                </a:solidFill>
                <a:latin typeface="DM San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6635" y="7306041"/>
            <a:ext cx="6404765" cy="1597305"/>
            <a:chOff x="0" y="-120161"/>
            <a:chExt cx="8539688" cy="2129740"/>
          </a:xfrm>
        </p:grpSpPr>
        <p:sp>
          <p:nvSpPr>
            <p:cNvPr id="7" name="TextBox 7"/>
            <p:cNvSpPr txBox="1"/>
            <p:nvPr/>
          </p:nvSpPr>
          <p:spPr>
            <a:xfrm>
              <a:off x="0" y="705259"/>
              <a:ext cx="7625288" cy="4567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u="none" dirty="0">
                  <a:solidFill>
                    <a:srgbClr val="E5F2E8"/>
                  </a:solidFill>
                  <a:latin typeface="DM Sans"/>
                </a:rPr>
                <a:t>Alexandre Pereira, Diogo Costa, Tomás </a:t>
              </a:r>
              <a:r>
                <a:rPr lang="en-US" sz="2000" u="none" dirty="0" err="1">
                  <a:solidFill>
                    <a:srgbClr val="E5F2E8"/>
                  </a:solidFill>
                  <a:latin typeface="DM Sans"/>
                </a:rPr>
                <a:t>Caçoete</a:t>
              </a:r>
              <a:endParaRPr lang="en-US" sz="2000" u="none" dirty="0">
                <a:solidFill>
                  <a:srgbClr val="E5F2E8"/>
                </a:solidFill>
                <a:latin typeface="DM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0161"/>
              <a:ext cx="5418797" cy="5710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dirty="0" err="1">
                  <a:solidFill>
                    <a:srgbClr val="E5F2E8"/>
                  </a:solidFill>
                  <a:latin typeface="DM Sans Bold"/>
                </a:rPr>
                <a:t>Projeto</a:t>
              </a:r>
              <a:r>
                <a:rPr lang="en-US" sz="2500" dirty="0">
                  <a:solidFill>
                    <a:srgbClr val="E5F2E8"/>
                  </a:solidFill>
                  <a:latin typeface="DM Sans Bold"/>
                </a:rPr>
                <a:t> Base de Dados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52787"/>
              <a:ext cx="8539688" cy="4567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u="none" dirty="0">
                  <a:solidFill>
                    <a:srgbClr val="E5F2E8"/>
                  </a:solidFill>
                  <a:latin typeface="DM Sans"/>
                </a:rPr>
                <a:t>Base de Dados</a:t>
              </a:r>
            </a:p>
          </p:txBody>
        </p:sp>
      </p:grp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66213FD8-2415-A3B2-1CDB-9C154E27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12344400" cy="12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u="none" spc="-320" dirty="0" err="1">
                <a:solidFill>
                  <a:srgbClr val="FFFFFF"/>
                </a:solidFill>
                <a:latin typeface="DM Sans Bold"/>
              </a:rPr>
              <a:t>Conclusão</a:t>
            </a:r>
            <a:endParaRPr lang="en-US" sz="8000" u="none" spc="-32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8" name="Freeform 8"/>
          <p:cNvSpPr/>
          <p:nvPr/>
        </p:nvSpPr>
        <p:spPr>
          <a:xfrm rot="1367502">
            <a:off x="3241368" y="7205499"/>
            <a:ext cx="11805265" cy="5752383"/>
          </a:xfrm>
          <a:custGeom>
            <a:avLst/>
            <a:gdLst/>
            <a:ahLst/>
            <a:cxnLst/>
            <a:rect l="l" t="t" r="r" b="b"/>
            <a:pathLst>
              <a:path w="11805265" h="5752383">
                <a:moveTo>
                  <a:pt x="0" y="0"/>
                </a:moveTo>
                <a:lnTo>
                  <a:pt x="11805264" y="0"/>
                </a:lnTo>
                <a:lnTo>
                  <a:pt x="11805264" y="5752383"/>
                </a:lnTo>
                <a:lnTo>
                  <a:pt x="0" y="5752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1" name="TextBox 11"/>
          <p:cNvSpPr txBox="1"/>
          <p:nvPr/>
        </p:nvSpPr>
        <p:spPr>
          <a:xfrm>
            <a:off x="13282438" y="5905216"/>
            <a:ext cx="3962401" cy="1774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 err="1">
                <a:solidFill>
                  <a:srgbClr val="FFFFFF"/>
                </a:solidFill>
                <a:latin typeface="DM Sans"/>
              </a:rPr>
              <a:t>Obtivemos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as </a:t>
            </a:r>
            <a:r>
              <a:rPr lang="en-US" sz="2500" dirty="0" err="1">
                <a:solidFill>
                  <a:srgbClr val="FFFFFF"/>
                </a:solidFill>
                <a:latin typeface="DM Sans"/>
              </a:rPr>
              <a:t>competências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DM Sans"/>
              </a:rPr>
              <a:t>necessárias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para </a:t>
            </a:r>
            <a:r>
              <a:rPr lang="en-US" sz="2500" dirty="0" err="1">
                <a:solidFill>
                  <a:srgbClr val="FFFFFF"/>
                </a:solidFill>
                <a:latin typeface="DM Sans"/>
              </a:rPr>
              <a:t>implementar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DM Sans"/>
              </a:rPr>
              <a:t>uma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Base de Dados</a:t>
            </a:r>
          </a:p>
        </p:txBody>
      </p:sp>
      <p:sp>
        <p:nvSpPr>
          <p:cNvPr id="12" name="AutoShape 12"/>
          <p:cNvSpPr/>
          <p:nvPr/>
        </p:nvSpPr>
        <p:spPr>
          <a:xfrm rot="-5406832">
            <a:off x="3687798" y="5942731"/>
            <a:ext cx="4792765" cy="0"/>
          </a:xfrm>
          <a:prstGeom prst="line">
            <a:avLst/>
          </a:prstGeom>
          <a:ln w="9525" cap="flat">
            <a:solidFill>
              <a:srgbClr val="FFFFFF">
                <a:alpha val="29804"/>
              </a:srgbClr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3" name="AutoShape 13"/>
          <p:cNvSpPr/>
          <p:nvPr/>
        </p:nvSpPr>
        <p:spPr>
          <a:xfrm rot="-5406832">
            <a:off x="9807427" y="5942741"/>
            <a:ext cx="4792784" cy="0"/>
          </a:xfrm>
          <a:prstGeom prst="line">
            <a:avLst/>
          </a:prstGeom>
          <a:ln w="9525" cap="flat">
            <a:solidFill>
              <a:srgbClr val="FFFFFF">
                <a:alpha val="29804"/>
              </a:srgbClr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16" name="Freeform 16"/>
          <p:cNvSpPr/>
          <p:nvPr/>
        </p:nvSpPr>
        <p:spPr>
          <a:xfrm>
            <a:off x="13282438" y="4309899"/>
            <a:ext cx="764630" cy="1046136"/>
          </a:xfrm>
          <a:custGeom>
            <a:avLst/>
            <a:gdLst/>
            <a:ahLst/>
            <a:cxnLst/>
            <a:rect l="l" t="t" r="r" b="b"/>
            <a:pathLst>
              <a:path w="764630" h="1046136">
                <a:moveTo>
                  <a:pt x="0" y="0"/>
                </a:moveTo>
                <a:lnTo>
                  <a:pt x="764630" y="0"/>
                </a:lnTo>
                <a:lnTo>
                  <a:pt x="764630" y="1046135"/>
                </a:lnTo>
                <a:lnTo>
                  <a:pt x="0" y="10461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8C48C224-92EE-FDED-C516-4915A9C7B791}"/>
              </a:ext>
            </a:extLst>
          </p:cNvPr>
          <p:cNvSpPr/>
          <p:nvPr/>
        </p:nvSpPr>
        <p:spPr>
          <a:xfrm>
            <a:off x="7243917" y="4433359"/>
            <a:ext cx="936096" cy="925884"/>
          </a:xfrm>
          <a:custGeom>
            <a:avLst/>
            <a:gdLst/>
            <a:ahLst/>
            <a:cxnLst/>
            <a:rect l="l" t="t" r="r" b="b"/>
            <a:pathLst>
              <a:path w="936096" h="925884">
                <a:moveTo>
                  <a:pt x="0" y="0"/>
                </a:moveTo>
                <a:lnTo>
                  <a:pt x="936097" y="0"/>
                </a:lnTo>
                <a:lnTo>
                  <a:pt x="936097" y="925884"/>
                </a:lnTo>
                <a:lnTo>
                  <a:pt x="0" y="9258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C692B31A-37CC-F222-E3BA-19425AF601EA}"/>
              </a:ext>
            </a:extLst>
          </p:cNvPr>
          <p:cNvSpPr txBox="1"/>
          <p:nvPr/>
        </p:nvSpPr>
        <p:spPr>
          <a:xfrm>
            <a:off x="1043161" y="6484560"/>
            <a:ext cx="3991323" cy="1325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 err="1">
                <a:solidFill>
                  <a:srgbClr val="FFFFFF"/>
                </a:solidFill>
                <a:latin typeface="DM Sans"/>
              </a:rPr>
              <a:t>Fizemos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DM Sans"/>
              </a:rPr>
              <a:t>alterações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no </a:t>
            </a:r>
            <a:r>
              <a:rPr lang="en-US" sz="2500" dirty="0" err="1">
                <a:solidFill>
                  <a:srgbClr val="FFFFFF"/>
                </a:solidFill>
                <a:latin typeface="DM Sans"/>
              </a:rPr>
              <a:t>modelo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para </a:t>
            </a:r>
            <a:r>
              <a:rPr lang="en-US" sz="2500" dirty="0" err="1">
                <a:solidFill>
                  <a:srgbClr val="FFFFFF"/>
                </a:solidFill>
                <a:latin typeface="DM Sans"/>
              </a:rPr>
              <a:t>aproximar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à </a:t>
            </a:r>
            <a:r>
              <a:rPr lang="en-US" sz="2500" dirty="0" err="1">
                <a:solidFill>
                  <a:srgbClr val="FFFFFF"/>
                </a:solidFill>
                <a:latin typeface="DM Sans"/>
              </a:rPr>
              <a:t>realidade</a:t>
            </a:r>
            <a:endParaRPr lang="en-US" sz="2500" b="1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22" name="Freeform 14">
            <a:extLst>
              <a:ext uri="{FF2B5EF4-FFF2-40B4-BE49-F238E27FC236}">
                <a16:creationId xmlns:a16="http://schemas.microsoft.com/office/drawing/2014/main" id="{05D99211-8C0D-E749-4630-C694F4D3F5DB}"/>
              </a:ext>
            </a:extLst>
          </p:cNvPr>
          <p:cNvSpPr/>
          <p:nvPr/>
        </p:nvSpPr>
        <p:spPr>
          <a:xfrm>
            <a:off x="1043161" y="4313107"/>
            <a:ext cx="1046136" cy="1046136"/>
          </a:xfrm>
          <a:custGeom>
            <a:avLst/>
            <a:gdLst/>
            <a:ahLst/>
            <a:cxnLst/>
            <a:rect l="l" t="t" r="r" b="b"/>
            <a:pathLst>
              <a:path w="1046136" h="1046136">
                <a:moveTo>
                  <a:pt x="0" y="0"/>
                </a:moveTo>
                <a:lnTo>
                  <a:pt x="1046136" y="0"/>
                </a:lnTo>
                <a:lnTo>
                  <a:pt x="1046136" y="1046135"/>
                </a:lnTo>
                <a:lnTo>
                  <a:pt x="0" y="10461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2">
            <a:extLst>
              <a:ext uri="{FF2B5EF4-FFF2-40B4-BE49-F238E27FC236}">
                <a16:creationId xmlns:a16="http://schemas.microsoft.com/office/drawing/2014/main" id="{BA4F0309-E098-5547-AA8D-0933A5B2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10</a:t>
            </a:fld>
            <a:endParaRPr lang="en-US" sz="2000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9B50B04-3DFC-CD39-E284-AFC275FABB55}"/>
              </a:ext>
            </a:extLst>
          </p:cNvPr>
          <p:cNvSpPr txBox="1"/>
          <p:nvPr/>
        </p:nvSpPr>
        <p:spPr>
          <a:xfrm>
            <a:off x="7133877" y="6400000"/>
            <a:ext cx="3991323" cy="87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 err="1">
                <a:solidFill>
                  <a:srgbClr val="FFFFFF"/>
                </a:solidFill>
                <a:latin typeface="DM Sans"/>
              </a:rPr>
              <a:t>Implementámos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DM Sans"/>
              </a:rPr>
              <a:t>todas</a:t>
            </a:r>
            <a:r>
              <a:rPr lang="en-US" sz="2500" dirty="0">
                <a:solidFill>
                  <a:srgbClr val="FFFFFF"/>
                </a:solidFill>
                <a:latin typeface="DM Sans"/>
              </a:rPr>
              <a:t> as </a:t>
            </a:r>
            <a:r>
              <a:rPr lang="en-US" sz="2500" b="1" dirty="0" err="1">
                <a:solidFill>
                  <a:srgbClr val="FFFFFF"/>
                </a:solidFill>
                <a:latin typeface="DM Sans"/>
              </a:rPr>
              <a:t>funcionalidades</a:t>
            </a:r>
            <a:r>
              <a:rPr lang="en-US" sz="2500" b="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DM Sans"/>
              </a:rPr>
              <a:t>pedidas</a:t>
            </a:r>
            <a:endParaRPr lang="en-US" sz="2500" b="1" dirty="0">
              <a:solidFill>
                <a:srgbClr val="FFFFFF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29003297-4444-18F3-0847-6A5EE18C0004}"/>
              </a:ext>
            </a:extLst>
          </p:cNvPr>
          <p:cNvSpPr/>
          <p:nvPr/>
        </p:nvSpPr>
        <p:spPr>
          <a:xfrm rot="8461732">
            <a:off x="-5547390" y="-477402"/>
            <a:ext cx="26972307" cy="21528805"/>
          </a:xfrm>
          <a:custGeom>
            <a:avLst/>
            <a:gdLst/>
            <a:ahLst/>
            <a:cxnLst/>
            <a:rect l="l" t="t" r="r" b="b"/>
            <a:pathLst>
              <a:path w="26972307" h="21528805">
                <a:moveTo>
                  <a:pt x="0" y="0"/>
                </a:moveTo>
                <a:lnTo>
                  <a:pt x="26972307" y="0"/>
                </a:lnTo>
                <a:lnTo>
                  <a:pt x="26972307" y="21528804"/>
                </a:lnTo>
                <a:lnTo>
                  <a:pt x="0" y="21528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611C270B-3EC0-6BCD-A22E-FFF78B203ABD}"/>
              </a:ext>
            </a:extLst>
          </p:cNvPr>
          <p:cNvSpPr txBox="1"/>
          <p:nvPr/>
        </p:nvSpPr>
        <p:spPr>
          <a:xfrm>
            <a:off x="2860576" y="3803262"/>
            <a:ext cx="12566847" cy="1913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12"/>
              </a:lnSpc>
            </a:pPr>
            <a:r>
              <a:rPr lang="en-US" sz="14960" spc="-628" dirty="0">
                <a:solidFill>
                  <a:srgbClr val="FFFFFF"/>
                </a:solidFill>
                <a:latin typeface="DM Sans Bold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2741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482764" y="4770599"/>
            <a:ext cx="6432636" cy="0"/>
          </a:xfrm>
          <a:prstGeom prst="line">
            <a:avLst/>
          </a:prstGeom>
          <a:ln w="9525" cap="flat">
            <a:solidFill>
              <a:srgbClr val="FFFFFF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 sz="3600"/>
          </a:p>
        </p:txBody>
      </p:sp>
      <p:sp>
        <p:nvSpPr>
          <p:cNvPr id="3" name="AutoShape 3"/>
          <p:cNvSpPr/>
          <p:nvPr/>
        </p:nvSpPr>
        <p:spPr>
          <a:xfrm>
            <a:off x="2482764" y="5989213"/>
            <a:ext cx="6432636" cy="0"/>
          </a:xfrm>
          <a:prstGeom prst="line">
            <a:avLst/>
          </a:prstGeom>
          <a:ln w="9525" cap="flat">
            <a:solidFill>
              <a:srgbClr val="FFFFFF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 sz="3600"/>
          </a:p>
        </p:txBody>
      </p:sp>
      <p:sp>
        <p:nvSpPr>
          <p:cNvPr id="4" name="AutoShape 4"/>
          <p:cNvSpPr/>
          <p:nvPr/>
        </p:nvSpPr>
        <p:spPr>
          <a:xfrm>
            <a:off x="2482764" y="7207827"/>
            <a:ext cx="6432636" cy="0"/>
          </a:xfrm>
          <a:prstGeom prst="line">
            <a:avLst/>
          </a:prstGeom>
          <a:ln w="9525" cap="flat">
            <a:solidFill>
              <a:srgbClr val="FFFFFF">
                <a:alpha val="2078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 sz="3600"/>
          </a:p>
        </p:txBody>
      </p:sp>
      <p:sp>
        <p:nvSpPr>
          <p:cNvPr id="12" name="TextBox 12"/>
          <p:cNvSpPr txBox="1"/>
          <p:nvPr/>
        </p:nvSpPr>
        <p:spPr>
          <a:xfrm>
            <a:off x="1028700" y="971550"/>
            <a:ext cx="5746023" cy="431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6AFEC4"/>
                </a:solidFill>
                <a:latin typeface="DM Sans Bold"/>
              </a:rPr>
              <a:t>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82764" y="3746988"/>
            <a:ext cx="6432636" cy="7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3600" u="sng" dirty="0" err="1">
                <a:solidFill>
                  <a:srgbClr val="FFFFFF"/>
                </a:solidFill>
                <a:latin typeface="DM Sans Bold"/>
              </a:rPr>
              <a:t>Introdução</a:t>
            </a:r>
            <a:endParaRPr lang="en-US" sz="3600" u="sng" dirty="0">
              <a:solidFill>
                <a:srgbClr val="FFFFFF"/>
              </a:solidFill>
              <a:latin typeface="DM Sans Bold"/>
              <a:hlinkClick r:id="rId2" action="ppaction://hlinksldjump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23081" y="3967634"/>
            <a:ext cx="599120" cy="349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67C65"/>
                </a:solidFill>
                <a:latin typeface="DM Sans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82764" y="4965602"/>
            <a:ext cx="6432636" cy="69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3600" u="sng" dirty="0" err="1">
                <a:solidFill>
                  <a:srgbClr val="FFFFFF"/>
                </a:solidFill>
                <a:latin typeface="DM Sans Bold"/>
              </a:rPr>
              <a:t>Modelação</a:t>
            </a:r>
            <a:r>
              <a:rPr lang="en-US" sz="3600" u="sng" dirty="0">
                <a:solidFill>
                  <a:srgbClr val="FFFFFF"/>
                </a:solidFill>
                <a:latin typeface="DM Sans Bold"/>
              </a:rPr>
              <a:t> Base de Dados</a:t>
            </a:r>
            <a:endParaRPr lang="en-US" sz="3600" u="sng" dirty="0">
              <a:solidFill>
                <a:srgbClr val="FFFFFF"/>
              </a:solidFill>
              <a:latin typeface="DM Sans Bold"/>
              <a:hlinkClick r:id="rId3" action="ppaction://hlinksldjump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482764" y="6184216"/>
            <a:ext cx="6432636" cy="69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3600" u="sng" dirty="0">
                <a:solidFill>
                  <a:srgbClr val="FFFFFF"/>
                </a:solidFill>
                <a:latin typeface="DM Sans Bold"/>
              </a:rPr>
              <a:t>Sistema</a:t>
            </a:r>
            <a:endParaRPr lang="en-US" sz="3600" u="sng" dirty="0">
              <a:solidFill>
                <a:srgbClr val="FFFFFF"/>
              </a:solidFill>
              <a:latin typeface="DM Sans Bold"/>
              <a:hlinkClick r:id="rId4" action="ppaction://hlinksldjump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482764" y="7402830"/>
            <a:ext cx="6432636" cy="712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3600" u="sng" dirty="0" err="1">
                <a:solidFill>
                  <a:srgbClr val="FFFFFF"/>
                </a:solidFill>
                <a:latin typeface="DM Sans Bold"/>
              </a:rPr>
              <a:t>Conclusão</a:t>
            </a:r>
            <a:endParaRPr lang="en-US" sz="3600" u="sng" dirty="0">
              <a:solidFill>
                <a:srgbClr val="FFFFFF"/>
              </a:solidFill>
              <a:latin typeface="DM Sans Bold"/>
              <a:hlinkClick r:id="rId3" action="ppaction://hlinksldjump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23081" y="5186248"/>
            <a:ext cx="599120" cy="349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67C65"/>
                </a:solidFill>
                <a:latin typeface="DM Sans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23081" y="6404862"/>
            <a:ext cx="599120" cy="349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67C65"/>
                </a:solidFill>
                <a:latin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081" y="7623476"/>
            <a:ext cx="599120" cy="349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67C65"/>
                </a:solidFill>
                <a:latin typeface="DM Sans Bold"/>
              </a:rPr>
              <a:t>04</a:t>
            </a:r>
          </a:p>
        </p:txBody>
      </p:sp>
      <p:sp>
        <p:nvSpPr>
          <p:cNvPr id="9" name="Marcador de Posição do Número do Diapositivo 2">
            <a:extLst>
              <a:ext uri="{FF2B5EF4-FFF2-40B4-BE49-F238E27FC236}">
                <a16:creationId xmlns:a16="http://schemas.microsoft.com/office/drawing/2014/main" id="{92821882-249B-340E-1E60-D5E8A3C1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63100"/>
            <a:ext cx="2133600" cy="365125"/>
          </a:xfrm>
        </p:spPr>
        <p:txBody>
          <a:bodyPr/>
          <a:lstStyle/>
          <a:p>
            <a:r>
              <a:rPr lang="en-US" sz="2000" dirty="0"/>
              <a:t>2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40DA516-E7F4-4F9E-43BA-6F84B91C5F69}"/>
              </a:ext>
            </a:extLst>
          </p:cNvPr>
          <p:cNvSpPr/>
          <p:nvPr/>
        </p:nvSpPr>
        <p:spPr>
          <a:xfrm>
            <a:off x="8610600" y="-1257300"/>
            <a:ext cx="10988012" cy="7252088"/>
          </a:xfrm>
          <a:custGeom>
            <a:avLst/>
            <a:gdLst/>
            <a:ahLst/>
            <a:cxnLst/>
            <a:rect l="l" t="t" r="r" b="b"/>
            <a:pathLst>
              <a:path w="2056609" h="1357362">
                <a:moveTo>
                  <a:pt x="0" y="0"/>
                </a:moveTo>
                <a:lnTo>
                  <a:pt x="2056609" y="0"/>
                </a:lnTo>
                <a:lnTo>
                  <a:pt x="2056609" y="1357362"/>
                </a:lnTo>
                <a:lnTo>
                  <a:pt x="0" y="13573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A1835982-466C-C33F-B92A-0E1ADF632D18}"/>
              </a:ext>
            </a:extLst>
          </p:cNvPr>
          <p:cNvSpPr/>
          <p:nvPr/>
        </p:nvSpPr>
        <p:spPr>
          <a:xfrm>
            <a:off x="13106400" y="7700109"/>
            <a:ext cx="925884" cy="925884"/>
          </a:xfrm>
          <a:custGeom>
            <a:avLst/>
            <a:gdLst/>
            <a:ahLst/>
            <a:cxnLst/>
            <a:rect l="l" t="t" r="r" b="b"/>
            <a:pathLst>
              <a:path w="925884" h="925884">
                <a:moveTo>
                  <a:pt x="0" y="0"/>
                </a:moveTo>
                <a:lnTo>
                  <a:pt x="925884" y="0"/>
                </a:lnTo>
                <a:lnTo>
                  <a:pt x="925884" y="925885"/>
                </a:lnTo>
                <a:lnTo>
                  <a:pt x="0" y="9258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E390CA8F-7C51-0C71-87F5-601F3CF61435}"/>
              </a:ext>
            </a:extLst>
          </p:cNvPr>
          <p:cNvSpPr/>
          <p:nvPr/>
        </p:nvSpPr>
        <p:spPr>
          <a:xfrm>
            <a:off x="14428474" y="7700109"/>
            <a:ext cx="853497" cy="925884"/>
          </a:xfrm>
          <a:custGeom>
            <a:avLst/>
            <a:gdLst/>
            <a:ahLst/>
            <a:cxnLst/>
            <a:rect l="l" t="t" r="r" b="b"/>
            <a:pathLst>
              <a:path w="853497" h="925884">
                <a:moveTo>
                  <a:pt x="0" y="0"/>
                </a:moveTo>
                <a:lnTo>
                  <a:pt x="853497" y="0"/>
                </a:lnTo>
                <a:lnTo>
                  <a:pt x="853497" y="925885"/>
                </a:lnTo>
                <a:lnTo>
                  <a:pt x="0" y="9258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573A6BA0-C73C-F34F-F11C-10C9943F9488}"/>
              </a:ext>
            </a:extLst>
          </p:cNvPr>
          <p:cNvSpPr/>
          <p:nvPr/>
        </p:nvSpPr>
        <p:spPr>
          <a:xfrm>
            <a:off x="11729022" y="7700109"/>
            <a:ext cx="981188" cy="925884"/>
          </a:xfrm>
          <a:custGeom>
            <a:avLst/>
            <a:gdLst/>
            <a:ahLst/>
            <a:cxnLst/>
            <a:rect l="l" t="t" r="r" b="b"/>
            <a:pathLst>
              <a:path w="981188" h="925884">
                <a:moveTo>
                  <a:pt x="0" y="0"/>
                </a:moveTo>
                <a:lnTo>
                  <a:pt x="981188" y="0"/>
                </a:lnTo>
                <a:lnTo>
                  <a:pt x="981188" y="925885"/>
                </a:lnTo>
                <a:lnTo>
                  <a:pt x="0" y="9258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233029">
            <a:off x="-461332" y="632240"/>
            <a:ext cx="13454313" cy="7974739"/>
          </a:xfrm>
          <a:custGeom>
            <a:avLst/>
            <a:gdLst/>
            <a:ahLst/>
            <a:cxnLst/>
            <a:rect l="l" t="t" r="r" b="b"/>
            <a:pathLst>
              <a:path w="13454313" h="7974739">
                <a:moveTo>
                  <a:pt x="0" y="0"/>
                </a:moveTo>
                <a:lnTo>
                  <a:pt x="13454314" y="0"/>
                </a:lnTo>
                <a:lnTo>
                  <a:pt x="13454314" y="7974738"/>
                </a:lnTo>
                <a:lnTo>
                  <a:pt x="0" y="797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5" name="Group 5"/>
          <p:cNvGrpSpPr/>
          <p:nvPr/>
        </p:nvGrpSpPr>
        <p:grpSpPr>
          <a:xfrm>
            <a:off x="8834602" y="2529894"/>
            <a:ext cx="7607710" cy="4004325"/>
            <a:chOff x="0" y="-9525"/>
            <a:chExt cx="10143613" cy="360752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10143613" cy="1635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9600"/>
                </a:lnSpc>
                <a:spcBef>
                  <a:spcPct val="0"/>
                </a:spcBef>
              </a:pPr>
              <a:r>
                <a:rPr lang="en-US" sz="8000" u="none" spc="-320" dirty="0" err="1">
                  <a:solidFill>
                    <a:srgbClr val="FFFFFF"/>
                  </a:solidFill>
                  <a:latin typeface="DM Sans Bold"/>
                </a:rPr>
                <a:t>Introdução</a:t>
              </a:r>
              <a:endParaRPr lang="en-US" sz="8000" u="none" spc="-320" dirty="0">
                <a:solidFill>
                  <a:srgbClr val="FFFFFF"/>
                </a:solidFill>
                <a:latin typeface="DM Sans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211611"/>
              <a:ext cx="10143613" cy="1386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51" lvl="1" indent="-269876">
                <a:buFont typeface="Arial"/>
                <a:buChar char="•"/>
              </a:pPr>
              <a:r>
                <a:rPr lang="en-US" sz="2500" b="1" dirty="0" err="1">
                  <a:solidFill>
                    <a:srgbClr val="FFFFFF"/>
                  </a:solidFill>
                  <a:latin typeface="DM Sans"/>
                </a:rPr>
                <a:t>Objetivo</a:t>
              </a:r>
              <a:endParaRPr lang="en-US" sz="2500" b="1" dirty="0">
                <a:solidFill>
                  <a:srgbClr val="FFFFFF"/>
                </a:solidFill>
                <a:latin typeface="DM Sans"/>
              </a:endParaRPr>
            </a:p>
            <a:p>
              <a:pPr marL="539751" lvl="1" indent="-269876">
                <a:buFont typeface="Arial"/>
                <a:buChar char="•"/>
              </a:pPr>
              <a:endParaRPr lang="en-US" sz="2500" b="1" dirty="0">
                <a:solidFill>
                  <a:srgbClr val="FFFFFF"/>
                </a:solidFill>
                <a:latin typeface="DM Sans"/>
              </a:endParaRPr>
            </a:p>
            <a:p>
              <a:pPr marL="539751" lvl="1" indent="-269876">
                <a:buFont typeface="Arial"/>
                <a:buChar char="•"/>
              </a:pPr>
              <a:r>
                <a:rPr lang="en-US" sz="2500" b="1" dirty="0" err="1">
                  <a:solidFill>
                    <a:srgbClr val="FFFFFF"/>
                  </a:solidFill>
                  <a:latin typeface="DM Sans"/>
                </a:rPr>
                <a:t>Interpretação</a:t>
              </a:r>
              <a:r>
                <a:rPr lang="en-US" sz="2500" b="1" dirty="0">
                  <a:solidFill>
                    <a:srgbClr val="FFFFFF"/>
                  </a:solidFill>
                  <a:latin typeface="DM Sans"/>
                </a:rPr>
                <a:t> do </a:t>
              </a:r>
              <a:r>
                <a:rPr lang="en-US" sz="2500" b="1" dirty="0" err="1">
                  <a:solidFill>
                    <a:srgbClr val="FFFFFF"/>
                  </a:solidFill>
                  <a:latin typeface="DM Sans"/>
                </a:rPr>
                <a:t>Enunciado</a:t>
              </a:r>
              <a:endParaRPr lang="en-US" sz="2500" b="1" dirty="0">
                <a:solidFill>
                  <a:srgbClr val="FFFFFF"/>
                </a:solidFill>
                <a:latin typeface="DM Sans"/>
              </a:endParaRPr>
            </a:p>
            <a:p>
              <a:pPr marL="539751" lvl="1" indent="-269876">
                <a:buFont typeface="Arial"/>
                <a:buChar char="•"/>
              </a:pPr>
              <a:endParaRPr lang="en-US" sz="2500" u="none" dirty="0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C7B8CA3-5465-5768-E962-47C3FE26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</a:t>
            </a:fld>
            <a:endParaRPr lang="en-US" sz="2000" dirty="0"/>
          </a:p>
        </p:txBody>
      </p:sp>
      <p:pic>
        <p:nvPicPr>
          <p:cNvPr id="1026" name="Picture 2" descr="Hospital Management Software: An Essential Guide - AppleTech">
            <a:extLst>
              <a:ext uri="{FF2B5EF4-FFF2-40B4-BE49-F238E27FC236}">
                <a16:creationId xmlns:a16="http://schemas.microsoft.com/office/drawing/2014/main" id="{DE3EFBDA-550C-15E0-28B2-0FE1B3484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5"/>
          <a:stretch/>
        </p:blipFill>
        <p:spPr bwMode="auto">
          <a:xfrm>
            <a:off x="609600" y="3276600"/>
            <a:ext cx="760771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233029">
            <a:off x="-461332" y="632240"/>
            <a:ext cx="13454313" cy="7974739"/>
          </a:xfrm>
          <a:custGeom>
            <a:avLst/>
            <a:gdLst/>
            <a:ahLst/>
            <a:cxnLst/>
            <a:rect l="l" t="t" r="r" b="b"/>
            <a:pathLst>
              <a:path w="13454313" h="7974739">
                <a:moveTo>
                  <a:pt x="0" y="0"/>
                </a:moveTo>
                <a:lnTo>
                  <a:pt x="13454314" y="0"/>
                </a:lnTo>
                <a:lnTo>
                  <a:pt x="13454314" y="7974738"/>
                </a:lnTo>
                <a:lnTo>
                  <a:pt x="0" y="797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C50B7FC-624B-5406-8377-7405DA653E33}"/>
              </a:ext>
            </a:extLst>
          </p:cNvPr>
          <p:cNvSpPr txBox="1"/>
          <p:nvPr/>
        </p:nvSpPr>
        <p:spPr>
          <a:xfrm>
            <a:off x="8610600" y="1562100"/>
            <a:ext cx="9144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-320" dirty="0">
                <a:solidFill>
                  <a:srgbClr val="FFFFFF"/>
                </a:solidFill>
                <a:latin typeface="DM Sans Bold"/>
              </a:rPr>
              <a:t>ER – Meta 1</a:t>
            </a:r>
            <a:endParaRPr lang="en-US" sz="8000" u="none" spc="-32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4" name="Marcador de Posição do Número do Diapositivo 2">
            <a:extLst>
              <a:ext uri="{FF2B5EF4-FFF2-40B4-BE49-F238E27FC236}">
                <a16:creationId xmlns:a16="http://schemas.microsoft.com/office/drawing/2014/main" id="{F4B77784-443E-CBB6-157D-37F7315B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4</a:t>
            </a:fld>
            <a:endParaRPr lang="en-US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C95EF1-BF43-CAE1-B878-C4ED6143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902672"/>
            <a:ext cx="12309516" cy="68429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C7603F-7C16-9496-C297-103C9CDE86FD}"/>
              </a:ext>
            </a:extLst>
          </p:cNvPr>
          <p:cNvSpPr txBox="1"/>
          <p:nvPr/>
        </p:nvSpPr>
        <p:spPr>
          <a:xfrm>
            <a:off x="14554200" y="895104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ER2.0.json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F3C87F-88A1-A0BC-BDBC-A295B7CE0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8638"/>
            <a:ext cx="11506200" cy="955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D4F6C0EB-84EF-EB77-BE72-53D6A2D7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8638"/>
            <a:ext cx="12687258" cy="954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5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xit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9317DDD-0B12-C232-FF8F-516367F7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13" y="3433932"/>
            <a:ext cx="12699487" cy="6129168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5233029">
            <a:off x="-461332" y="632240"/>
            <a:ext cx="13454313" cy="7974739"/>
          </a:xfrm>
          <a:custGeom>
            <a:avLst/>
            <a:gdLst/>
            <a:ahLst/>
            <a:cxnLst/>
            <a:rect l="l" t="t" r="r" b="b"/>
            <a:pathLst>
              <a:path w="13454313" h="7974739">
                <a:moveTo>
                  <a:pt x="0" y="0"/>
                </a:moveTo>
                <a:lnTo>
                  <a:pt x="13454314" y="0"/>
                </a:lnTo>
                <a:lnTo>
                  <a:pt x="13454314" y="7974738"/>
                </a:lnTo>
                <a:lnTo>
                  <a:pt x="0" y="79747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C50B7FC-624B-5406-8377-7405DA653E33}"/>
              </a:ext>
            </a:extLst>
          </p:cNvPr>
          <p:cNvSpPr txBox="1"/>
          <p:nvPr/>
        </p:nvSpPr>
        <p:spPr>
          <a:xfrm>
            <a:off x="8610600" y="1562100"/>
            <a:ext cx="9144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-320" dirty="0">
                <a:solidFill>
                  <a:srgbClr val="FFFFFF"/>
                </a:solidFill>
                <a:latin typeface="DM Sans Bold"/>
              </a:rPr>
              <a:t>ER – Meta 2</a:t>
            </a:r>
            <a:endParaRPr lang="en-US" sz="8000" u="none" spc="-32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4" name="Marcador de Posição do Número do Diapositivo 2">
            <a:extLst>
              <a:ext uri="{FF2B5EF4-FFF2-40B4-BE49-F238E27FC236}">
                <a16:creationId xmlns:a16="http://schemas.microsoft.com/office/drawing/2014/main" id="{F4B77784-443E-CBB6-157D-37F7315B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5</a:t>
            </a:fld>
            <a:endParaRPr lang="en-US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C3A098-2EEF-BE5B-84F3-3B43A5C68E81}"/>
              </a:ext>
            </a:extLst>
          </p:cNvPr>
          <p:cNvSpPr txBox="1"/>
          <p:nvPr/>
        </p:nvSpPr>
        <p:spPr>
          <a:xfrm>
            <a:off x="14935200" y="895104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ER8.0.json</a:t>
            </a:r>
          </a:p>
        </p:txBody>
      </p:sp>
    </p:spTree>
    <p:extLst>
      <p:ext uri="{BB962C8B-B14F-4D97-AF65-F5344CB8AC3E}">
        <p14:creationId xmlns:p14="http://schemas.microsoft.com/office/powerpoint/2010/main" val="41386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233029">
            <a:off x="-461332" y="632240"/>
            <a:ext cx="13454313" cy="7974739"/>
          </a:xfrm>
          <a:custGeom>
            <a:avLst/>
            <a:gdLst/>
            <a:ahLst/>
            <a:cxnLst/>
            <a:rect l="l" t="t" r="r" b="b"/>
            <a:pathLst>
              <a:path w="13454313" h="7974739">
                <a:moveTo>
                  <a:pt x="0" y="0"/>
                </a:moveTo>
                <a:lnTo>
                  <a:pt x="13454314" y="0"/>
                </a:lnTo>
                <a:lnTo>
                  <a:pt x="13454314" y="7974738"/>
                </a:lnTo>
                <a:lnTo>
                  <a:pt x="0" y="797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0" name="TextBox 10"/>
          <p:cNvSpPr txBox="1"/>
          <p:nvPr/>
        </p:nvSpPr>
        <p:spPr>
          <a:xfrm>
            <a:off x="8382000" y="1485900"/>
            <a:ext cx="899619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u="none" spc="-320" dirty="0">
                <a:solidFill>
                  <a:srgbClr val="FFFFFF"/>
                </a:solidFill>
                <a:latin typeface="DM Sans Bold"/>
              </a:rPr>
              <a:t>Sistema</a:t>
            </a:r>
          </a:p>
        </p:txBody>
      </p:sp>
      <p:sp>
        <p:nvSpPr>
          <p:cNvPr id="6" name="Marcador de Posição do Número do Diapositivo 2">
            <a:extLst>
              <a:ext uri="{FF2B5EF4-FFF2-40B4-BE49-F238E27FC236}">
                <a16:creationId xmlns:a16="http://schemas.microsoft.com/office/drawing/2014/main" id="{1AA37DF6-0578-808D-399E-CF64DACF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6</a:t>
            </a:fld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02B9E0-AA12-89F8-4DF3-254B88CE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81913"/>
            <a:ext cx="14097000" cy="57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233029">
            <a:off x="-461332" y="632240"/>
            <a:ext cx="13454313" cy="7974739"/>
          </a:xfrm>
          <a:custGeom>
            <a:avLst/>
            <a:gdLst/>
            <a:ahLst/>
            <a:cxnLst/>
            <a:rect l="l" t="t" r="r" b="b"/>
            <a:pathLst>
              <a:path w="13454313" h="7974739">
                <a:moveTo>
                  <a:pt x="0" y="0"/>
                </a:moveTo>
                <a:lnTo>
                  <a:pt x="13454314" y="0"/>
                </a:lnTo>
                <a:lnTo>
                  <a:pt x="13454314" y="7974738"/>
                </a:lnTo>
                <a:lnTo>
                  <a:pt x="0" y="797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5" name="Group 5"/>
          <p:cNvGrpSpPr/>
          <p:nvPr/>
        </p:nvGrpSpPr>
        <p:grpSpPr>
          <a:xfrm>
            <a:off x="8382000" y="1485900"/>
            <a:ext cx="8996198" cy="5508723"/>
            <a:chOff x="-603469" y="-1401517"/>
            <a:chExt cx="11994930" cy="7344964"/>
          </a:xfrm>
        </p:grpSpPr>
        <p:sp>
          <p:nvSpPr>
            <p:cNvPr id="10" name="TextBox 10"/>
            <p:cNvSpPr txBox="1"/>
            <p:nvPr/>
          </p:nvSpPr>
          <p:spPr>
            <a:xfrm>
              <a:off x="-603469" y="-1401517"/>
              <a:ext cx="11994930" cy="16414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9600"/>
                </a:lnSpc>
                <a:spcBef>
                  <a:spcPct val="0"/>
                </a:spcBef>
              </a:pPr>
              <a:r>
                <a:rPr lang="en-US" sz="8000" u="none" spc="-320" dirty="0">
                  <a:solidFill>
                    <a:srgbClr val="FFFFFF"/>
                  </a:solidFill>
                  <a:latin typeface="DM Sans Bold"/>
                </a:rPr>
                <a:t>Postman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460531" y="2865682"/>
              <a:ext cx="7416800" cy="30777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69875" lvl="1"/>
              <a:endParaRPr lang="en-US" sz="2500" dirty="0">
                <a:solidFill>
                  <a:srgbClr val="FFFFFF"/>
                </a:solidFill>
                <a:latin typeface="DM Sans"/>
              </a:endParaRPr>
            </a:p>
            <a:p>
              <a:pPr marL="539751" lvl="1" indent="-269876">
                <a:buFont typeface="Arial"/>
                <a:buChar char="•"/>
              </a:pPr>
              <a:r>
                <a:rPr lang="en-US" sz="2500" dirty="0">
                  <a:solidFill>
                    <a:srgbClr val="FFFFFF"/>
                  </a:solidFill>
                  <a:latin typeface="DM Sans"/>
                </a:rPr>
                <a:t>POST’s</a:t>
              </a:r>
            </a:p>
            <a:p>
              <a:pPr marL="539751" lvl="1" indent="-269876">
                <a:buFont typeface="Arial"/>
                <a:buChar char="•"/>
              </a:pPr>
              <a:endParaRPr lang="en-US" sz="2500" u="none" dirty="0">
                <a:solidFill>
                  <a:srgbClr val="FFFFFF"/>
                </a:solidFill>
                <a:latin typeface="DM Sans"/>
              </a:endParaRPr>
            </a:p>
            <a:p>
              <a:pPr marL="539751" lvl="1" indent="-269876">
                <a:buFont typeface="Arial"/>
                <a:buChar char="•"/>
              </a:pPr>
              <a:r>
                <a:rPr lang="en-US" sz="2500" dirty="0">
                  <a:solidFill>
                    <a:srgbClr val="FFFFFF"/>
                  </a:solidFill>
                  <a:latin typeface="DM Sans"/>
                </a:rPr>
                <a:t>PUT’s</a:t>
              </a:r>
            </a:p>
            <a:p>
              <a:pPr marL="539751" lvl="1" indent="-269876">
                <a:buFont typeface="Arial"/>
                <a:buChar char="•"/>
              </a:pPr>
              <a:endParaRPr lang="en-US" sz="2500" u="none" dirty="0">
                <a:solidFill>
                  <a:srgbClr val="FFFFFF"/>
                </a:solidFill>
                <a:latin typeface="DM Sans"/>
              </a:endParaRPr>
            </a:p>
            <a:p>
              <a:pPr marL="539751" lvl="1" indent="-269876">
                <a:buFont typeface="Arial"/>
                <a:buChar char="•"/>
              </a:pPr>
              <a:r>
                <a:rPr lang="en-US" sz="2500" dirty="0">
                  <a:solidFill>
                    <a:srgbClr val="FFFFFF"/>
                  </a:solidFill>
                  <a:latin typeface="DM Sans"/>
                </a:rPr>
                <a:t>GET’s</a:t>
              </a:r>
              <a:endParaRPr lang="en-US" sz="2500" u="none" dirty="0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6" name="Marcador de Posição do Número do Diapositivo 2">
            <a:extLst>
              <a:ext uri="{FF2B5EF4-FFF2-40B4-BE49-F238E27FC236}">
                <a16:creationId xmlns:a16="http://schemas.microsoft.com/office/drawing/2014/main" id="{1AA37DF6-0578-808D-399E-CF64DACF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7</a:t>
            </a:fld>
            <a:endParaRPr lang="en-US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AE7069-2D0A-3700-48F3-9ACBE95D20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59"/>
          <a:stretch/>
        </p:blipFill>
        <p:spPr>
          <a:xfrm>
            <a:off x="381000" y="3174206"/>
            <a:ext cx="11049000" cy="58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233029">
            <a:off x="-461332" y="632240"/>
            <a:ext cx="13454313" cy="7974739"/>
          </a:xfrm>
          <a:custGeom>
            <a:avLst/>
            <a:gdLst/>
            <a:ahLst/>
            <a:cxnLst/>
            <a:rect l="l" t="t" r="r" b="b"/>
            <a:pathLst>
              <a:path w="13454313" h="7974739">
                <a:moveTo>
                  <a:pt x="0" y="0"/>
                </a:moveTo>
                <a:lnTo>
                  <a:pt x="13454314" y="0"/>
                </a:lnTo>
                <a:lnTo>
                  <a:pt x="13454314" y="7974738"/>
                </a:lnTo>
                <a:lnTo>
                  <a:pt x="0" y="797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C50B7FC-624B-5406-8377-7405DA653E33}"/>
              </a:ext>
            </a:extLst>
          </p:cNvPr>
          <p:cNvSpPr txBox="1"/>
          <p:nvPr/>
        </p:nvSpPr>
        <p:spPr>
          <a:xfrm>
            <a:off x="8610600" y="1626394"/>
            <a:ext cx="9144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-320" dirty="0">
                <a:solidFill>
                  <a:srgbClr val="FFFFFF"/>
                </a:solidFill>
                <a:latin typeface="DM Sans Bold"/>
              </a:rPr>
              <a:t>SQL/PSQL</a:t>
            </a:r>
            <a:endParaRPr lang="en-US" sz="8000" u="none" spc="-32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5" name="Marcador de Posição do Número do Diapositivo 2">
            <a:extLst>
              <a:ext uri="{FF2B5EF4-FFF2-40B4-BE49-F238E27FC236}">
                <a16:creationId xmlns:a16="http://schemas.microsoft.com/office/drawing/2014/main" id="{55C088D4-F522-B87C-EB39-9B9072D3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8</a:t>
            </a:fld>
            <a:endParaRPr lang="en-US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48B1408-52A4-C33B-339B-AE7D2EAAC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13" y="4726882"/>
            <a:ext cx="8032045" cy="46076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3CD5C6-0BBD-1A83-76BD-691D3CCF1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591" y="6928026"/>
            <a:ext cx="9349409" cy="2406474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DD873B47-4391-5151-F380-80870CEE3820}"/>
              </a:ext>
            </a:extLst>
          </p:cNvPr>
          <p:cNvSpPr txBox="1"/>
          <p:nvPr/>
        </p:nvSpPr>
        <p:spPr>
          <a:xfrm>
            <a:off x="9266402" y="4663557"/>
            <a:ext cx="8996198" cy="1069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ts val="96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u="none" spc="-320" dirty="0">
                <a:solidFill>
                  <a:schemeClr val="bg1"/>
                </a:solidFill>
                <a:latin typeface="DM Sans Bold"/>
              </a:rPr>
              <a:t>Queries</a:t>
            </a:r>
            <a:endParaRPr lang="en-US" sz="6000" u="none" spc="-320" dirty="0">
              <a:solidFill>
                <a:schemeClr val="bg1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66321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233029">
            <a:off x="-461332" y="632240"/>
            <a:ext cx="13454313" cy="7974739"/>
          </a:xfrm>
          <a:custGeom>
            <a:avLst/>
            <a:gdLst/>
            <a:ahLst/>
            <a:cxnLst/>
            <a:rect l="l" t="t" r="r" b="b"/>
            <a:pathLst>
              <a:path w="13454313" h="7974739">
                <a:moveTo>
                  <a:pt x="0" y="0"/>
                </a:moveTo>
                <a:lnTo>
                  <a:pt x="13454314" y="0"/>
                </a:lnTo>
                <a:lnTo>
                  <a:pt x="13454314" y="7974738"/>
                </a:lnTo>
                <a:lnTo>
                  <a:pt x="0" y="797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C50B7FC-624B-5406-8377-7405DA653E33}"/>
              </a:ext>
            </a:extLst>
          </p:cNvPr>
          <p:cNvSpPr txBox="1"/>
          <p:nvPr/>
        </p:nvSpPr>
        <p:spPr>
          <a:xfrm>
            <a:off x="8610600" y="1257300"/>
            <a:ext cx="9144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-320" dirty="0">
                <a:solidFill>
                  <a:srgbClr val="FFFFFF"/>
                </a:solidFill>
                <a:latin typeface="DM Sans Bold"/>
              </a:rPr>
              <a:t>Endpoints Python</a:t>
            </a:r>
            <a:endParaRPr lang="en-US" sz="8000" u="none" spc="-32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5" name="Marcador de Posição do Número do Diapositivo 2">
            <a:extLst>
              <a:ext uri="{FF2B5EF4-FFF2-40B4-BE49-F238E27FC236}">
                <a16:creationId xmlns:a16="http://schemas.microsoft.com/office/drawing/2014/main" id="{55C088D4-F522-B87C-EB39-9B9072D3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0" y="95631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9</a:t>
            </a:fld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B4A695-DD72-079D-3F37-C13389F70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933700"/>
            <a:ext cx="10081511" cy="66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4BA28E-9FB1-4BF2-8464-AD8117593D97}">
  <we:reference id="wa200005566" version="3.0.0.2" store="pt-P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97</Words>
  <Application>Microsoft Office PowerPoint</Application>
  <PresentationFormat>Personalizados</PresentationFormat>
  <Paragraphs>48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Calibri</vt:lpstr>
      <vt:lpstr>Arial</vt:lpstr>
      <vt:lpstr>Aptos</vt:lpstr>
      <vt:lpstr>DM Sans Bold</vt:lpstr>
      <vt:lpstr>DM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Orange Scribbles and Doodles Conference Research Education Presentation</dc:title>
  <dc:creator>Diogo</dc:creator>
  <cp:lastModifiedBy>Diogo Costa</cp:lastModifiedBy>
  <cp:revision>3</cp:revision>
  <dcterms:created xsi:type="dcterms:W3CDTF">2006-08-16T00:00:00Z</dcterms:created>
  <dcterms:modified xsi:type="dcterms:W3CDTF">2024-05-27T19:48:45Z</dcterms:modified>
  <dc:identifier>DAGBYL6ViSg</dc:identifier>
</cp:coreProperties>
</file>