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DFE"/>
    <a:srgbClr val="D4DDFE"/>
    <a:srgbClr val="D5DEFF"/>
    <a:srgbClr val="F6F7FF"/>
    <a:srgbClr val="DBDCE5"/>
    <a:srgbClr val="F0F1FB"/>
    <a:srgbClr val="DFE1F6"/>
    <a:srgbClr val="EEEFF5"/>
    <a:srgbClr val="DFE1EF"/>
    <a:srgbClr val="A9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40" autoAdjust="0"/>
    <p:restoredTop sz="95374" autoAdjust="0"/>
  </p:normalViewPr>
  <p:slideViewPr>
    <p:cSldViewPr snapToGrid="0">
      <p:cViewPr varScale="1">
        <p:scale>
          <a:sx n="122" d="100"/>
          <a:sy n="122" d="100"/>
        </p:scale>
        <p:origin x="1272" y="192"/>
      </p:cViewPr>
      <p:guideLst>
        <p:guide orient="horz" pos="1416"/>
        <p:guide orient="horz" pos="1008"/>
        <p:guide pos="3840"/>
      </p:guideLst>
    </p:cSldViewPr>
  </p:slideViewPr>
  <p:outlineViewPr>
    <p:cViewPr>
      <p:scale>
        <a:sx n="33" d="100"/>
        <a:sy n="33" d="100"/>
      </p:scale>
      <p:origin x="0" y="-1036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2055-8DBD-6042-92AC-66DE479F90DE}" type="datetimeFigureOut">
              <a:rPr lang="en-US" smtClean="0"/>
              <a:t>10/11/24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E50A-AB77-49BE-9076-23C4C8D08BB2}" type="datetimeFigureOut">
              <a:rPr lang="en-US" smtClean="0"/>
              <a:t>10/11/24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9883-B744-4FDD-8623-D69A66650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3FBD9E9-67B9-9DF4-8A7E-0BD64D09CA4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EDF469D-7688-856C-6FD6-85FE52F3F0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E0FD0CEC-1AC4-D921-8E67-2B656DDF0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185" y="1510748"/>
            <a:ext cx="10569630" cy="4666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B1F0FF89-3DE5-6F2F-2E87-4B9C2E91B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7993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637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65DB93-2357-6899-3DDD-DC79C877A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Object 1">
            <a:extLst>
              <a:ext uri="{FF2B5EF4-FFF2-40B4-BE49-F238E27FC236}">
                <a16:creationId xmlns:a16="http://schemas.microsoft.com/office/drawing/2014/main" id="{056E6431-5C32-6197-AA1B-376379431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  <p:sp>
        <p:nvSpPr>
          <p:cNvPr id="3" name="title">
            <a:extLst>
              <a:ext uri="{FF2B5EF4-FFF2-40B4-BE49-F238E27FC236}">
                <a16:creationId xmlns:a16="http://schemas.microsoft.com/office/drawing/2014/main" id="{347111FB-1057-999C-09DC-B65B832B8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75" y="1854425"/>
            <a:ext cx="9111958" cy="32940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_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pic>
        <p:nvPicPr>
          <p:cNvPr id="2" name="Object 1">
            <a:extLst>
              <a:ext uri="{FF2B5EF4-FFF2-40B4-BE49-F238E27FC236}">
                <a16:creationId xmlns:a16="http://schemas.microsoft.com/office/drawing/2014/main" id="{269C21E5-B8EE-7438-A771-34BC8006E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8F333FA-6DDE-DB6C-73BB-FE8387977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0A627B70-91C8-40B9-6189-B29749FF6E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185" y="3965028"/>
            <a:ext cx="7599718" cy="14937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accent4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AB87953E-96F2-8BCC-B295-E1033E7D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7599718" cy="3051394"/>
          </a:xfrm>
        </p:spPr>
        <p:txBody>
          <a:bodyPr lIns="0" tIns="0" rIns="0" bIns="0" anchor="b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58947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49" r:id="rId2"/>
    <p:sldLayoutId id="2147483683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basic_slide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3460604_win32_SL_V10" id="{99B34821-6204-44CE-8DD7-2088F7B07FF3}" vid="{E244DE33-B49D-4797-B149-ADA6E5DF59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A81F5C2-3514-4A07-8A5F-801AC1F704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F14FD5-A096-4D90-927F-14121C0402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458E52-C9AB-45CD-90E2-A592FBC3F28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Arial Black</vt:lpstr>
      <vt:lpstr>Calibri</vt:lpstr>
      <vt:lpstr>basic_slide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cp:lastModifiedBy>Rudy, Addie</cp:lastModifiedBy>
  <cp:revision>11</cp:revision>
  <dcterms:created xsi:type="dcterms:W3CDTF">2024-01-03T23:14:54Z</dcterms:created>
  <dcterms:modified xsi:type="dcterms:W3CDTF">2024-10-11T19:29:56Z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929eed6f-34eb-4453-9f97-09510b9b219f_Enabled">
    <vt:lpwstr>true</vt:lpwstr>
  </property>
  <property fmtid="{D5CDD505-2E9C-101B-9397-08002B2CF9AE}" pid="4" name="MSIP_Label_929eed6f-34eb-4453-9f97-09510b9b219f_SetDate">
    <vt:lpwstr>2024-10-10T21:45:15Z</vt:lpwstr>
  </property>
  <property fmtid="{D5CDD505-2E9C-101B-9397-08002B2CF9AE}" pid="5" name="MSIP_Label_929eed6f-34eb-4453-9f97-09510b9b219f_Method">
    <vt:lpwstr>Standard</vt:lpwstr>
  </property>
  <property fmtid="{D5CDD505-2E9C-101B-9397-08002B2CF9AE}" pid="6" name="MSIP_Label_929eed6f-34eb-4453-9f97-09510b9b219f_Name">
    <vt:lpwstr>Amazon Pending_Classification</vt:lpwstr>
  </property>
  <property fmtid="{D5CDD505-2E9C-101B-9397-08002B2CF9AE}" pid="7" name="MSIP_Label_929eed6f-34eb-4453-9f97-09510b9b219f_SiteId">
    <vt:lpwstr>5280104a-472d-4538-9ccf-1e1d0efe8b1b</vt:lpwstr>
  </property>
  <property fmtid="{D5CDD505-2E9C-101B-9397-08002B2CF9AE}" pid="8" name="MSIP_Label_929eed6f-34eb-4453-9f97-09510b9b219f_ActionId">
    <vt:lpwstr>0d44afed-c1d3-464d-9432-a953a3cdfeb4</vt:lpwstr>
  </property>
  <property fmtid="{D5CDD505-2E9C-101B-9397-08002B2CF9AE}" pid="9" name="MSIP_Label_929eed6f-34eb-4453-9f97-09510b9b219f_ContentBits">
    <vt:lpwstr>0</vt:lpwstr>
  </property>
</Properties>
</file>