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58" r:id="rId3"/>
    <p:sldId id="533" r:id="rId4"/>
    <p:sldId id="537" r:id="rId5"/>
    <p:sldId id="536" r:id="rId6"/>
    <p:sldId id="538" r:id="rId7"/>
    <p:sldId id="534" r:id="rId8"/>
    <p:sldId id="452" r:id="rId9"/>
    <p:sldId id="453" r:id="rId10"/>
    <p:sldId id="450" r:id="rId11"/>
    <p:sldId id="543" r:id="rId1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00"/>
    <a:srgbClr val="FF9900"/>
    <a:srgbClr val="FF0000"/>
    <a:srgbClr val="1300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2B8B4-A0BE-449F-8799-58358BA7B9C5}" v="5" dt="2020-10-23T22:39:03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10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7899"/>
    </p:cViewPr>
  </p:sorterViewPr>
  <p:notesViewPr>
    <p:cSldViewPr snapToGrid="0">
      <p:cViewPr varScale="1">
        <p:scale>
          <a:sx n="76" d="100"/>
          <a:sy n="76" d="100"/>
        </p:scale>
        <p:origin x="-21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ássia Perego" userId="c25d30c68340f7aa" providerId="LiveId" clId="{CC42B8B4-A0BE-449F-8799-58358BA7B9C5}"/>
    <pc:docChg chg="undo custSel addSld delSld modSld">
      <pc:chgData name="Cássia Perego" userId="c25d30c68340f7aa" providerId="LiveId" clId="{CC42B8B4-A0BE-449F-8799-58358BA7B9C5}" dt="2020-10-23T22:39:03.808" v="565" actId="20577"/>
      <pc:docMkLst>
        <pc:docMk/>
      </pc:docMkLst>
      <pc:sldChg chg="modSp mod">
        <pc:chgData name="Cássia Perego" userId="c25d30c68340f7aa" providerId="LiveId" clId="{CC42B8B4-A0BE-449F-8799-58358BA7B9C5}" dt="2020-10-21T22:57:21.218" v="155" actId="113"/>
        <pc:sldMkLst>
          <pc:docMk/>
          <pc:sldMk cId="3184530450" sldId="450"/>
        </pc:sldMkLst>
        <pc:spChg chg="mod">
          <ac:chgData name="Cássia Perego" userId="c25d30c68340f7aa" providerId="LiveId" clId="{CC42B8B4-A0BE-449F-8799-58358BA7B9C5}" dt="2020-10-21T22:57:21.218" v="155" actId="113"/>
          <ac:spMkLst>
            <pc:docMk/>
            <pc:sldMk cId="3184530450" sldId="450"/>
            <ac:spMk id="32769" creationId="{00000000-0000-0000-0000-000000000000}"/>
          </ac:spMkLst>
        </pc:spChg>
        <pc:picChg chg="mod">
          <ac:chgData name="Cássia Perego" userId="c25d30c68340f7aa" providerId="LiveId" clId="{CC42B8B4-A0BE-449F-8799-58358BA7B9C5}" dt="2020-10-09T22:41:56.697" v="108" actId="1076"/>
          <ac:picMkLst>
            <pc:docMk/>
            <pc:sldMk cId="3184530450" sldId="450"/>
            <ac:picMk id="4" creationId="{00000000-0000-0000-0000-000000000000}"/>
          </ac:picMkLst>
        </pc:picChg>
      </pc:sldChg>
      <pc:sldChg chg="modSp mod">
        <pc:chgData name="Cássia Perego" userId="c25d30c68340f7aa" providerId="LiveId" clId="{CC42B8B4-A0BE-449F-8799-58358BA7B9C5}" dt="2020-10-22T01:03:40.367" v="329" actId="115"/>
        <pc:sldMkLst>
          <pc:docMk/>
          <pc:sldMk cId="1786189632" sldId="452"/>
        </pc:sldMkLst>
        <pc:spChg chg="mod">
          <ac:chgData name="Cássia Perego" userId="c25d30c68340f7aa" providerId="LiveId" clId="{CC42B8B4-A0BE-449F-8799-58358BA7B9C5}" dt="2020-10-22T01:03:40.367" v="329" actId="115"/>
          <ac:spMkLst>
            <pc:docMk/>
            <pc:sldMk cId="1786189632" sldId="452"/>
            <ac:spMk id="31745" creationId="{00000000-0000-0000-0000-000000000000}"/>
          </ac:spMkLst>
        </pc:spChg>
        <pc:picChg chg="mod">
          <ac:chgData name="Cássia Perego" userId="c25d30c68340f7aa" providerId="LiveId" clId="{CC42B8B4-A0BE-449F-8799-58358BA7B9C5}" dt="2020-10-09T22:37:59.377" v="57" actId="1076"/>
          <ac:picMkLst>
            <pc:docMk/>
            <pc:sldMk cId="1786189632" sldId="452"/>
            <ac:picMk id="3" creationId="{00000000-0000-0000-0000-000000000000}"/>
          </ac:picMkLst>
        </pc:picChg>
      </pc:sldChg>
      <pc:sldChg chg="modSp mod">
        <pc:chgData name="Cássia Perego" userId="c25d30c68340f7aa" providerId="LiveId" clId="{CC42B8B4-A0BE-449F-8799-58358BA7B9C5}" dt="2020-10-21T23:25:51.856" v="161" actId="20577"/>
        <pc:sldMkLst>
          <pc:docMk/>
          <pc:sldMk cId="1773625766" sldId="453"/>
        </pc:sldMkLst>
        <pc:spChg chg="mod">
          <ac:chgData name="Cássia Perego" userId="c25d30c68340f7aa" providerId="LiveId" clId="{CC42B8B4-A0BE-449F-8799-58358BA7B9C5}" dt="2020-10-21T23:25:51.856" v="161" actId="20577"/>
          <ac:spMkLst>
            <pc:docMk/>
            <pc:sldMk cId="1773625766" sldId="453"/>
            <ac:spMk id="31745" creationId="{00000000-0000-0000-0000-000000000000}"/>
          </ac:spMkLst>
        </pc:spChg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633241939" sldId="49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845059310" sldId="49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554379615" sldId="498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894472342" sldId="50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826378028" sldId="50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896531955" sldId="502"/>
        </pc:sldMkLst>
      </pc:sldChg>
      <pc:sldChg chg="modSp add del mod">
        <pc:chgData name="Cássia Perego" userId="c25d30c68340f7aa" providerId="LiveId" clId="{CC42B8B4-A0BE-449F-8799-58358BA7B9C5}" dt="2020-10-21T23:52:10.618" v="165" actId="403"/>
        <pc:sldMkLst>
          <pc:docMk/>
          <pc:sldMk cId="1230991374" sldId="503"/>
        </pc:sldMkLst>
        <pc:spChg chg="mod">
          <ac:chgData name="Cássia Perego" userId="c25d30c68340f7aa" providerId="LiveId" clId="{CC42B8B4-A0BE-449F-8799-58358BA7B9C5}" dt="2020-10-21T23:52:10.618" v="165" actId="403"/>
          <ac:spMkLst>
            <pc:docMk/>
            <pc:sldMk cId="1230991374" sldId="503"/>
            <ac:spMk id="32769" creationId="{00000000-0000-0000-0000-000000000000}"/>
          </ac:spMkLst>
        </pc:spChg>
      </pc:sldChg>
      <pc:sldChg chg="modSp mod">
        <pc:chgData name="Cássia Perego" userId="c25d30c68340f7aa" providerId="LiveId" clId="{CC42B8B4-A0BE-449F-8799-58358BA7B9C5}" dt="2020-10-21T23:58:03.093" v="197" actId="20577"/>
        <pc:sldMkLst>
          <pc:docMk/>
          <pc:sldMk cId="3846030481" sldId="504"/>
        </pc:sldMkLst>
        <pc:spChg chg="mod">
          <ac:chgData name="Cássia Perego" userId="c25d30c68340f7aa" providerId="LiveId" clId="{CC42B8B4-A0BE-449F-8799-58358BA7B9C5}" dt="2020-10-21T23:58:03.093" v="197" actId="20577"/>
          <ac:spMkLst>
            <pc:docMk/>
            <pc:sldMk cId="3846030481" sldId="504"/>
            <ac:spMk id="32769" creationId="{00000000-0000-0000-0000-000000000000}"/>
          </ac:spMkLst>
        </pc:spChg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426011651" sldId="50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735760949" sldId="507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296532467" sldId="508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852164597" sldId="52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693532254" sldId="52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441721132" sldId="522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797625230" sldId="524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275031205" sldId="52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028899186" sldId="52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479531241" sldId="527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477847864" sldId="529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270153722" sldId="53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317802318" sldId="53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070338738" sldId="532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524507373" sldId="53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269802410" sldId="539"/>
        </pc:sldMkLst>
      </pc:sldChg>
      <pc:sldChg chg="modSp mod">
        <pc:chgData name="Cássia Perego" userId="c25d30c68340f7aa" providerId="LiveId" clId="{CC42B8B4-A0BE-449F-8799-58358BA7B9C5}" dt="2020-10-23T22:21:12.248" v="370" actId="113"/>
        <pc:sldMkLst>
          <pc:docMk/>
          <pc:sldMk cId="2686481456" sldId="542"/>
        </pc:sldMkLst>
        <pc:spChg chg="mod">
          <ac:chgData name="Cássia Perego" userId="c25d30c68340f7aa" providerId="LiveId" clId="{CC42B8B4-A0BE-449F-8799-58358BA7B9C5}" dt="2020-10-23T22:21:12.248" v="370" actId="113"/>
          <ac:spMkLst>
            <pc:docMk/>
            <pc:sldMk cId="2686481456" sldId="542"/>
            <ac:spMk id="3" creationId="{A207CBCA-D838-4464-B2F5-99E10E41C985}"/>
          </ac:spMkLst>
        </pc:spChg>
      </pc:sldChg>
      <pc:sldChg chg="modSp add mod">
        <pc:chgData name="Cássia Perego" userId="c25d30c68340f7aa" providerId="LiveId" clId="{CC42B8B4-A0BE-449F-8799-58358BA7B9C5}" dt="2020-10-23T22:39:03.808" v="565" actId="20577"/>
        <pc:sldMkLst>
          <pc:docMk/>
          <pc:sldMk cId="1154878139" sldId="544"/>
        </pc:sldMkLst>
        <pc:spChg chg="mod">
          <ac:chgData name="Cássia Perego" userId="c25d30c68340f7aa" providerId="LiveId" clId="{CC42B8B4-A0BE-449F-8799-58358BA7B9C5}" dt="2020-10-23T22:39:03.808" v="565" actId="20577"/>
          <ac:spMkLst>
            <pc:docMk/>
            <pc:sldMk cId="1154878139" sldId="544"/>
            <ac:spMk id="3" creationId="{A207CBCA-D838-4464-B2F5-99E10E41C9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1C0D80-995C-4AAF-AD06-14C6473D6B8A}" type="datetimeFigureOut">
              <a:rPr lang="pt-BR"/>
              <a:pPr>
                <a:defRPr/>
              </a:pPr>
              <a:t>13/10/2023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59037-7B5E-4F8D-BE86-D69BF7A4C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8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73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‹#›</a:t>
            </a:r>
          </a:p>
        </p:txBody>
      </p:sp>
      <p:sp>
        <p:nvSpPr>
          <p:cNvPr id="28675" name="Text Box 2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200"/>
              <a:t>1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Antes de </a:t>
            </a:r>
            <a:r>
              <a:rPr lang="en-US" b="1" dirty="0" err="1"/>
              <a:t>começar</a:t>
            </a:r>
            <a:r>
              <a:rPr lang="en-US" b="1" dirty="0"/>
              <a:t>:</a:t>
            </a:r>
          </a:p>
          <a:p>
            <a:pPr eaLnBrk="1" hangingPunct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que </a:t>
            </a:r>
            <a:r>
              <a:rPr lang="en-US" dirty="0" err="1"/>
              <a:t>participam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Aprovação</a:t>
            </a:r>
            <a:r>
              <a:rPr lang="en-US" dirty="0"/>
              <a:t> e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e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funcionam</a:t>
            </a:r>
            <a:r>
              <a:rPr lang="en-US" dirty="0"/>
              <a:t>. Como </a:t>
            </a:r>
            <a:r>
              <a:rPr lang="en-US" dirty="0" err="1"/>
              <a:t>alternativa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apresentações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do Microsoft Office Online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I: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saber” 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II: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para um </a:t>
            </a:r>
            <a:r>
              <a:rPr lang="en-US" dirty="0" err="1"/>
              <a:t>arquivo</a:t>
            </a:r>
            <a:r>
              <a:rPr lang="en-US" dirty="0"/>
              <a:t>". </a:t>
            </a:r>
          </a:p>
          <a:p>
            <a:pPr eaLnBrk="1" hangingPunct="1"/>
            <a:r>
              <a:rPr lang="en-US" dirty="0"/>
              <a:t>[</a:t>
            </a:r>
            <a:r>
              <a:rPr lang="en-US" b="1" dirty="0" err="1"/>
              <a:t>Observações</a:t>
            </a:r>
            <a:r>
              <a:rPr lang="en-US" b="1" dirty="0"/>
              <a:t> para o </a:t>
            </a:r>
            <a:r>
              <a:rPr lang="en-US" b="1" dirty="0" err="1"/>
              <a:t>instrutor</a:t>
            </a:r>
            <a:r>
              <a:rPr lang="en-US" dirty="0"/>
              <a:t>: </a:t>
            </a:r>
          </a:p>
          <a:p>
            <a:pPr eaLnBrk="1" hangingPunct="1">
              <a:buFontTx/>
              <a:buChar char="•"/>
            </a:pPr>
            <a:r>
              <a:rPr lang="en-US" dirty="0"/>
              <a:t>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com a </a:t>
            </a:r>
            <a:r>
              <a:rPr lang="en-US" dirty="0" err="1"/>
              <a:t>personalização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consulte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slide. </a:t>
            </a:r>
            <a:r>
              <a:rPr lang="en-US" dirty="0" err="1"/>
              <a:t>Além</a:t>
            </a:r>
            <a:r>
              <a:rPr lang="en-US" dirty="0"/>
              <a:t> disso, procure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 no </a:t>
            </a:r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anotações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slides.</a:t>
            </a:r>
          </a:p>
          <a:p>
            <a:pPr eaLnBrk="1" hangingPunct="1">
              <a:buFontTx/>
              <a:buChar char="•"/>
            </a:pPr>
            <a:r>
              <a:rPr lang="en-US" b="1" dirty="0" err="1"/>
              <a:t>Animações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Adobe Flash</a:t>
            </a:r>
            <a:r>
              <a:rPr lang="en-US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no PowerPoint 2000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posteriores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no PowerPoint 2007, salve-o no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anterior do PowerPoint: </a:t>
            </a:r>
            <a:r>
              <a:rPr lang="en-US" b="1" dirty="0" err="1"/>
              <a:t>Apresentação</a:t>
            </a:r>
            <a:r>
              <a:rPr lang="en-US" b="1" dirty="0"/>
              <a:t> do PowerPoint 97-2003 (*.</a:t>
            </a:r>
            <a:r>
              <a:rPr lang="en-US" b="1" dirty="0" err="1"/>
              <a:t>ppt</a:t>
            </a:r>
            <a:r>
              <a:rPr lang="en-US" b="1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97-2003 (*.PT)</a:t>
            </a:r>
            <a:r>
              <a:rPr lang="en-US" dirty="0"/>
              <a:t> (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)</a:t>
            </a:r>
            <a:r>
              <a:rPr lang="en-US" dirty="0"/>
              <a:t>. </a:t>
            </a:r>
            <a:br>
              <a:rPr lang="en-US" dirty="0"/>
            </a:br>
            <a:r>
              <a:rPr lang="en-US" b="1" dirty="0"/>
              <a:t>Aviso:</a:t>
            </a:r>
            <a:r>
              <a:rPr lang="en-US" dirty="0"/>
              <a:t>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salvá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do PowerPoint 2007,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Apresentação</a:t>
            </a:r>
            <a:r>
              <a:rPr lang="en-US" b="1" dirty="0"/>
              <a:t> do PowerPoint (*.</a:t>
            </a:r>
            <a:r>
              <a:rPr lang="en-US" b="1" dirty="0" err="1"/>
              <a:t>pptx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(*.</a:t>
            </a:r>
            <a:r>
              <a:rPr lang="en-US" b="1" dirty="0" err="1"/>
              <a:t>potx</a:t>
            </a:r>
            <a:r>
              <a:rPr lang="en-US" b="1" dirty="0"/>
              <a:t>)</a:t>
            </a:r>
            <a:r>
              <a:rPr lang="en-US" dirty="0"/>
              <a:t>, as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preservadas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salvo.</a:t>
            </a:r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 err="1"/>
              <a:t>Além</a:t>
            </a:r>
            <a:r>
              <a:rPr lang="en-US" b="1" dirty="0"/>
              <a:t> disso</a:t>
            </a:r>
            <a:r>
              <a:rPr lang="en-US" dirty="0"/>
              <a:t>: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aviso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.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Flash, </a:t>
            </a:r>
            <a:r>
              <a:rPr lang="en-US" dirty="0" err="1"/>
              <a:t>esse</a:t>
            </a:r>
            <a:r>
              <a:rPr lang="en-US" dirty="0"/>
              <a:t> aviso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aplicará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.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42854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73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A8BD72-8B4F-4234-9ABE-69363D74CBA9}" type="slidenum">
              <a:rPr lang="pt-BR"/>
              <a:pPr/>
              <a:t>7</a:t>
            </a:fld>
            <a:endParaRPr lang="pt-BR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2" y="4715723"/>
            <a:ext cx="5438711" cy="44680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5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A8BD72-8B4F-4234-9ABE-69363D74CBA9}" type="slidenum">
              <a:rPr lang="pt-BR"/>
              <a:pPr/>
              <a:t>8</a:t>
            </a:fld>
            <a:endParaRPr lang="pt-BR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2" y="4715723"/>
            <a:ext cx="5438711" cy="44680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13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793D1-1F7C-44E0-A3C7-04994B02C72F}" type="slidenum">
              <a:rPr lang="pt-BR"/>
              <a:pPr/>
              <a:t>9</a:t>
            </a:fld>
            <a:endParaRPr lang="pt-BR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2" y="4715723"/>
            <a:ext cx="5438711" cy="44680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3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793D1-1F7C-44E0-A3C7-04994B02C72F}" type="slidenum">
              <a:rPr lang="pt-BR"/>
              <a:pPr/>
              <a:t>10</a:t>
            </a:fld>
            <a:endParaRPr lang="pt-BR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2" y="4715723"/>
            <a:ext cx="5438711" cy="44680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4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0520779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9400741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5517973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320040"/>
            <a:ext cx="8043890" cy="608630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000108"/>
            <a:ext cx="8043890" cy="5455628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E1340A71-A340-43FE-AA01-8D1E2C170270}" type="datetimeFigureOut">
              <a:rPr lang="pt-BR"/>
              <a:pPr>
                <a:defRPr/>
              </a:pPr>
              <a:t>13/10/2023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33585F57-D6D0-4F5F-A46F-445E03D78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75126226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3613552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7841211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51965437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3022657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2987085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40714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8121954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023774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9779326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14909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2807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690038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819389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9425218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4850511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rma livre 1"/>
          <p:cNvSpPr/>
          <p:nvPr userDrawn="1"/>
        </p:nvSpPr>
        <p:spPr>
          <a:xfrm>
            <a:off x="-3277" y="2920179"/>
            <a:ext cx="9147278" cy="3765756"/>
          </a:xfrm>
          <a:custGeom>
            <a:avLst/>
            <a:gdLst>
              <a:gd name="connsiteX0" fmla="*/ 0 w 9144000"/>
              <a:gd name="connsiteY0" fmla="*/ 0 h 1602658"/>
              <a:gd name="connsiteX1" fmla="*/ 9144000 w 9144000"/>
              <a:gd name="connsiteY1" fmla="*/ 0 h 1602658"/>
              <a:gd name="connsiteX2" fmla="*/ 9144000 w 9144000"/>
              <a:gd name="connsiteY2" fmla="*/ 1602658 h 1602658"/>
              <a:gd name="connsiteX3" fmla="*/ 0 w 9144000"/>
              <a:gd name="connsiteY3" fmla="*/ 1602658 h 1602658"/>
              <a:gd name="connsiteX4" fmla="*/ 0 w 9144000"/>
              <a:gd name="connsiteY4" fmla="*/ 0 h 1602658"/>
              <a:gd name="connsiteX0" fmla="*/ 10205 w 9144000"/>
              <a:gd name="connsiteY0" fmla="*/ 0 h 2478119"/>
              <a:gd name="connsiteX1" fmla="*/ 9144000 w 9144000"/>
              <a:gd name="connsiteY1" fmla="*/ 875461 h 2478119"/>
              <a:gd name="connsiteX2" fmla="*/ 9144000 w 9144000"/>
              <a:gd name="connsiteY2" fmla="*/ 2478119 h 2478119"/>
              <a:gd name="connsiteX3" fmla="*/ 0 w 9144000"/>
              <a:gd name="connsiteY3" fmla="*/ 2478119 h 2478119"/>
              <a:gd name="connsiteX4" fmla="*/ 10205 w 9144000"/>
              <a:gd name="connsiteY4" fmla="*/ 0 h 2478119"/>
              <a:gd name="connsiteX0" fmla="*/ 357186 w 9490981"/>
              <a:gd name="connsiteY0" fmla="*/ 0 h 2492239"/>
              <a:gd name="connsiteX1" fmla="*/ 9490981 w 9490981"/>
              <a:gd name="connsiteY1" fmla="*/ 875461 h 2492239"/>
              <a:gd name="connsiteX2" fmla="*/ 9490981 w 9490981"/>
              <a:gd name="connsiteY2" fmla="*/ 2478119 h 2492239"/>
              <a:gd name="connsiteX3" fmla="*/ 0 w 9490981"/>
              <a:gd name="connsiteY3" fmla="*/ 2492239 h 2492239"/>
              <a:gd name="connsiteX4" fmla="*/ 357186 w 9490981"/>
              <a:gd name="connsiteY4" fmla="*/ 0 h 2492239"/>
              <a:gd name="connsiteX0" fmla="*/ 3402 w 9494383"/>
              <a:gd name="connsiteY0" fmla="*/ 0 h 2704044"/>
              <a:gd name="connsiteX1" fmla="*/ 9494383 w 9494383"/>
              <a:gd name="connsiteY1" fmla="*/ 1087266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3"/>
              <a:gd name="connsiteY0" fmla="*/ 0 h 2704044"/>
              <a:gd name="connsiteX1" fmla="*/ 8739187 w 9494383"/>
              <a:gd name="connsiteY1" fmla="*/ 2273374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4"/>
              <a:gd name="connsiteY0" fmla="*/ 0 h 2704044"/>
              <a:gd name="connsiteX1" fmla="*/ 9494384 w 9494384"/>
              <a:gd name="connsiteY1" fmla="*/ 1447335 h 2704044"/>
              <a:gd name="connsiteX2" fmla="*/ 9494383 w 9494384"/>
              <a:gd name="connsiteY2" fmla="*/ 2689924 h 2704044"/>
              <a:gd name="connsiteX3" fmla="*/ 3402 w 9494384"/>
              <a:gd name="connsiteY3" fmla="*/ 2704044 h 2704044"/>
              <a:gd name="connsiteX4" fmla="*/ 3402 w 9494384"/>
              <a:gd name="connsiteY4" fmla="*/ 0 h 27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384" h="2704044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143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3766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54814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85762236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303963"/>
            <a:ext cx="370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800" r:id="rId7"/>
    <p:sldLayoutId id="2147483785" r:id="rId8"/>
    <p:sldLayoutId id="2147483786" r:id="rId9"/>
    <p:sldLayoutId id="2147483787" r:id="rId10"/>
    <p:sldLayoutId id="2147483788" r:id="rId11"/>
    <p:sldLayoutId id="2147483801" r:id="rId12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007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65801"/>
            <a:ext cx="5765801" cy="99880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8800" b="1" kern="1500" spc="430" dirty="0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endParaRPr lang="en-US" sz="8800" kern="1500" spc="430" dirty="0">
              <a:solidFill>
                <a:schemeClr val="bg1"/>
              </a:solidFill>
              <a:latin typeface="Calibri" panose="020F0502020204030204" pitchFamily="34" charset="0"/>
              <a:cs typeface="Tahoma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65801" y="3593206"/>
            <a:ext cx="3378199" cy="2814034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Silvio A Carro</a:t>
            </a: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André </a:t>
            </a:r>
            <a:r>
              <a:rPr lang="en-US" sz="24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Menegassi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Cassia A </a:t>
            </a:r>
            <a:r>
              <a:rPr lang="en-US" sz="24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Perego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Renato </a:t>
            </a: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Gonçalves</a:t>
            </a:r>
            <a:endParaRPr lang="en-US" sz="24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Fúlvio</a:t>
            </a:r>
            <a:r>
              <a:rPr lang="en-US" sz="24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Fanelli</a:t>
            </a:r>
            <a:endParaRPr lang="en-US" sz="24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Dione Ferrari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sz="12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b="1" dirty="0" err="1">
                <a:solidFill>
                  <a:srgbClr val="FF9900"/>
                </a:solidFill>
                <a:latin typeface="Calibri" panose="020F0502020204030204" pitchFamily="34" charset="0"/>
              </a:rPr>
              <a:t>Unoeste</a:t>
            </a:r>
            <a:r>
              <a:rPr lang="en-US" b="1" dirty="0">
                <a:solidFill>
                  <a:srgbClr val="FF9900"/>
                </a:solidFill>
                <a:latin typeface="Calibri" panose="020F0502020204030204" pitchFamily="34" charset="0"/>
              </a:rPr>
              <a:t>/FIPP</a:t>
            </a:r>
          </a:p>
        </p:txBody>
      </p:sp>
      <p:pic>
        <p:nvPicPr>
          <p:cNvPr id="1026" name="Picture 2" descr="http://upload.wikimedia.org/wikipedia/commons/6/6a/JavaScrip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5800" cy="57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244452" y="1191920"/>
            <a:ext cx="8667728" cy="487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 método </a:t>
            </a:r>
            <a:r>
              <a:rPr lang="pt-BR" sz="2400" dirty="0" err="1">
                <a:solidFill>
                  <a:srgbClr val="FFC000"/>
                </a:solidFill>
                <a:latin typeface="Calibri" panose="020F0502020204030204" pitchFamily="34" charset="0"/>
              </a:rPr>
              <a:t>preventDefault</a:t>
            </a:r>
            <a:r>
              <a:rPr lang="pt-BR" sz="2400" dirty="0">
                <a:solidFill>
                  <a:srgbClr val="FFC000"/>
                </a:solidFill>
                <a:latin typeface="Calibri" panose="020F0502020204030204" pitchFamily="34" charset="0"/>
              </a:rPr>
              <a:t>()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cancela o evento, se este for cancelável, significando que a ação padrão que pertence ao evento não ocorrerá.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Por exemplo, isso pode ser útil quando:</a:t>
            </a:r>
          </a:p>
          <a:p>
            <a:pPr marL="342900" indent="-342900" algn="just" hangingPunct="1">
              <a:lnSpc>
                <a:spcPct val="100000"/>
              </a:lnSpc>
              <a:spcBef>
                <a:spcPts val="638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Evita que a página seja recarregada após a execução de um evento</a:t>
            </a:r>
          </a:p>
          <a:p>
            <a:pPr marL="342900" indent="-342900" algn="just" hangingPunct="1">
              <a:lnSpc>
                <a:spcPct val="100000"/>
              </a:lnSpc>
              <a:spcBef>
                <a:spcPts val="638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Clicar em um botão "Enviar", evita que ele envie um formulário</a:t>
            </a:r>
          </a:p>
          <a:p>
            <a:pPr marL="342900" indent="-342900" algn="just" hangingPunct="1">
              <a:lnSpc>
                <a:spcPct val="100000"/>
              </a:lnSpc>
              <a:spcBef>
                <a:spcPts val="638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Clicar em um link impede que o link siga o URL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Nota: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Nem todos os eventos são canceláveis. Use a propriedade </a:t>
            </a:r>
            <a:r>
              <a:rPr lang="pt-BR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cancelable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para descobrir se um evento é cancelável.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hangingPunct="1">
              <a:lnSpc>
                <a:spcPct val="100000"/>
              </a:lnSpc>
              <a:spcBef>
                <a:spcPts val="638"/>
              </a:spcBef>
            </a:pPr>
            <a:r>
              <a:rPr lang="pt-BR" sz="2400" dirty="0">
                <a:solidFill>
                  <a:srgbClr val="FFC000"/>
                </a:solidFill>
                <a:latin typeface="Calibri" panose="020F0502020204030204" pitchFamily="34" charset="0"/>
              </a:rPr>
              <a:t>https://www.w3schools.com/jsref/event_preventdefault.asp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73037" lvl="1" indent="0" algn="just">
              <a:lnSpc>
                <a:spcPct val="170000"/>
              </a:lnSpc>
              <a:spcBef>
                <a:spcPts val="638"/>
              </a:spcBef>
            </a:pPr>
            <a:endParaRPr lang="pt-BR" sz="2000" b="1" dirty="0">
              <a:solidFill>
                <a:schemeClr val="bg1"/>
              </a:solidFill>
              <a:latin typeface="Verdana" pitchFamily="32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3200" dirty="0">
                <a:solidFill>
                  <a:srgbClr val="FF0000"/>
                </a:solidFill>
                <a:latin typeface="Verdana" pitchFamily="32" charset="0"/>
              </a:rPr>
              <a:t>Cancela o evento (se for cancelável!)</a:t>
            </a:r>
          </a:p>
        </p:txBody>
      </p:sp>
    </p:spTree>
    <p:extLst>
      <p:ext uri="{BB962C8B-B14F-4D97-AF65-F5344CB8AC3E}">
        <p14:creationId xmlns:p14="http://schemas.microsoft.com/office/powerpoint/2010/main" val="1096824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(adicionando eventos)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718" y="877830"/>
            <a:ext cx="86974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 id="frase"&gt;Paragrafo...&lt;/p&gt;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mensagem()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('oi'); }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("#frase");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parag.onclick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=mensagem;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o Explicativo 1 6"/>
          <p:cNvSpPr/>
          <p:nvPr/>
        </p:nvSpPr>
        <p:spPr>
          <a:xfrm>
            <a:off x="3721395" y="4890977"/>
            <a:ext cx="4359349" cy="1392865"/>
          </a:xfrm>
          <a:prstGeom prst="borderCallout1">
            <a:avLst>
              <a:gd name="adj1" fmla="val -8731"/>
              <a:gd name="adj2" fmla="val 26789"/>
              <a:gd name="adj3" fmla="val -32538"/>
              <a:gd name="adj4" fmla="val 13862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Deve ser colocado após o &lt;</a:t>
            </a:r>
            <a:r>
              <a:rPr lang="pt-BR" b="1" dirty="0" err="1">
                <a:solidFill>
                  <a:schemeClr val="tx1"/>
                </a:solidFill>
              </a:rPr>
              <a:t>body</a:t>
            </a:r>
            <a:r>
              <a:rPr lang="pt-BR" b="1" dirty="0">
                <a:solidFill>
                  <a:schemeClr val="tx1"/>
                </a:solidFill>
              </a:rPr>
              <a:t>&gt;, ou seja, após o carregamento da página.</a:t>
            </a:r>
          </a:p>
        </p:txBody>
      </p:sp>
    </p:spTree>
    <p:extLst>
      <p:ext uri="{BB962C8B-B14F-4D97-AF65-F5344CB8AC3E}">
        <p14:creationId xmlns:p14="http://schemas.microsoft.com/office/powerpoint/2010/main" val="16981094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(adicionando eventos)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44699" y="867401"/>
            <a:ext cx="8064589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Acessando elementos e adicionando eventos: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44699" y="2192964"/>
            <a:ext cx="865460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É possível adicionar eventos no DOM </a:t>
            </a:r>
            <a:r>
              <a:rPr lang="pt-BR" sz="2400" dirty="0" smtClean="0">
                <a:solidFill>
                  <a:schemeClr val="bg1"/>
                </a:solidFill>
              </a:rPr>
              <a:t>por meio </a:t>
            </a:r>
            <a:r>
              <a:rPr lang="pt-BR" sz="2400" dirty="0">
                <a:solidFill>
                  <a:schemeClr val="bg1"/>
                </a:solidFill>
              </a:rPr>
              <a:t>do método </a:t>
            </a:r>
            <a:r>
              <a:rPr lang="pt-BR" sz="2400" b="1" dirty="0" err="1">
                <a:solidFill>
                  <a:schemeClr val="bg1"/>
                </a:solidFill>
              </a:rPr>
              <a:t>addEventListener</a:t>
            </a:r>
            <a:r>
              <a:rPr lang="pt-BR" sz="2400" b="1" dirty="0">
                <a:solidFill>
                  <a:schemeClr val="bg1"/>
                </a:solidFill>
              </a:rPr>
              <a:t>:</a:t>
            </a:r>
          </a:p>
          <a:p>
            <a:pPr marL="0" indent="0" algn="ctr"/>
            <a:endParaRPr lang="pt-BR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objeto.addEventListener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(“click”, </a:t>
            </a:r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(‘oi’)}, false);</a:t>
            </a:r>
          </a:p>
          <a:p>
            <a:pPr marL="0" indent="0"/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objeto.addEventListener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pt-B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pegaMouse</a:t>
            </a:r>
            <a:r>
              <a:rPr lang="pt-B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</a:p>
          <a:p>
            <a:pPr marL="0" indent="0" algn="ctr"/>
            <a:endParaRPr lang="pt-BR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primeiro parâmetro é o nome 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) do evento </a:t>
            </a:r>
            <a:r>
              <a:rPr lang="pt-BR" b="1" dirty="0">
                <a:solidFill>
                  <a:schemeClr val="bg1"/>
                </a:solidFill>
              </a:rPr>
              <a:t>(sem “</a:t>
            </a:r>
            <a:r>
              <a:rPr lang="pt-BR" b="1" dirty="0" err="1">
                <a:solidFill>
                  <a:schemeClr val="bg1"/>
                </a:solidFill>
              </a:rPr>
              <a:t>on</a:t>
            </a:r>
            <a:r>
              <a:rPr lang="pt-BR" b="1" dirty="0">
                <a:solidFill>
                  <a:schemeClr val="bg1"/>
                </a:solidFill>
              </a:rPr>
              <a:t>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segundo é a função que vai tratar o evento;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terceiro o parâmetro (booleano), indicará se os eventos ocorridos dentro da função deverão borbulhar (false), ou seja, iniciar a chamada para outros eventos de elementos da sua hierarquia.</a:t>
            </a:r>
          </a:p>
          <a:p>
            <a:pPr marL="0" indent="0" algn="ctr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82639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(adicionando eventos)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5855" y="1132199"/>
            <a:ext cx="6961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Acessando elementos e adicionando eventos:</a:t>
            </a:r>
            <a:endParaRPr lang="pt-BR" sz="28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var link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document.querySelectorAll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("a");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 (var i = 0; i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link.length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 i++)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link[i].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("click",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('oi'); }, false);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771634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(adicionando eventos)</a:t>
            </a:r>
            <a:endParaRPr lang="pt-BR" sz="2800" b="1" dirty="0">
              <a:solidFill>
                <a:srgbClr val="1F497D"/>
              </a:solidFill>
              <a:highlight>
                <a:srgbClr val="FFFF00"/>
              </a:highlight>
              <a:latin typeface="Verdana" pitchFamily="32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44699" y="867401"/>
            <a:ext cx="8064589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Acessando elementos e adicionando eventos: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5771" y="1820102"/>
            <a:ext cx="828353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Os eventos </a:t>
            </a:r>
            <a:r>
              <a:rPr lang="pt-BR" sz="2400" b="1" dirty="0" err="1">
                <a:solidFill>
                  <a:schemeClr val="bg1"/>
                </a:solidFill>
              </a:rPr>
              <a:t>DOMContentLoaded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b="1" dirty="0" err="1">
                <a:solidFill>
                  <a:schemeClr val="bg1"/>
                </a:solidFill>
              </a:rPr>
              <a:t>load</a:t>
            </a:r>
            <a:r>
              <a:rPr lang="pt-BR" sz="2400" dirty="0">
                <a:solidFill>
                  <a:schemeClr val="bg1"/>
                </a:solidFill>
              </a:rPr>
              <a:t> são disparados quando a página é carregada.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b="1" dirty="0" err="1">
                <a:solidFill>
                  <a:schemeClr val="bg1"/>
                </a:solidFill>
              </a:rPr>
              <a:t>DOMContentLoaded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é disparado quando a árvore DOM está pronta, e não significa que a página está totalmente carregada.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 err="1">
                <a:solidFill>
                  <a:schemeClr val="bg1"/>
                </a:solidFill>
              </a:rPr>
              <a:t>load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é disparado quando TODOS os componentes da página são carregados (carregamento completo): imagens, CSS, </a:t>
            </a:r>
            <a:r>
              <a:rPr lang="pt-BR" dirty="0" err="1">
                <a:solidFill>
                  <a:schemeClr val="bg1"/>
                </a:solidFill>
              </a:rPr>
              <a:t>javascripts</a:t>
            </a:r>
            <a:r>
              <a:rPr lang="pt-BR" dirty="0">
                <a:solidFill>
                  <a:schemeClr val="bg1"/>
                </a:solidFill>
              </a:rPr>
              <a:t>, frames, </a:t>
            </a:r>
            <a:r>
              <a:rPr lang="pt-BR" dirty="0" err="1">
                <a:solidFill>
                  <a:schemeClr val="bg1"/>
                </a:solidFill>
              </a:rPr>
              <a:t>flashs</a:t>
            </a:r>
            <a:r>
              <a:rPr lang="pt-BR" dirty="0">
                <a:solidFill>
                  <a:schemeClr val="bg1"/>
                </a:solidFill>
              </a:rPr>
              <a:t> e etc.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Entenda</a:t>
            </a:r>
            <a:r>
              <a:rPr lang="pt-BR" sz="1600" dirty="0">
                <a:solidFill>
                  <a:srgbClr val="FFC000"/>
                </a:solidFill>
              </a:rPr>
              <a:t>: https://www.javascripttutorial.net/javascript-dom/javascript-domcontentloaded/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969803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2717" y="1430723"/>
            <a:ext cx="884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mensagem()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('oi'); }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document.addEventListener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DOMContentLoaded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var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("#frase");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parag.onclick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=mensagem;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</a:p>
          <a:p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&lt;/script&gt;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 id="frase"&gt;Paragrafo...&lt;/p&gt;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o Explicativo 1 4"/>
          <p:cNvSpPr/>
          <p:nvPr/>
        </p:nvSpPr>
        <p:spPr>
          <a:xfrm>
            <a:off x="4784651" y="877830"/>
            <a:ext cx="4359349" cy="1392865"/>
          </a:xfrm>
          <a:prstGeom prst="borderCallout1">
            <a:avLst>
              <a:gd name="adj1" fmla="val 105010"/>
              <a:gd name="adj2" fmla="val 3130"/>
              <a:gd name="adj3" fmla="val 134638"/>
              <a:gd name="adj4" fmla="val -24675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evento </a:t>
            </a:r>
            <a:r>
              <a:rPr lang="pt-BR" dirty="0" err="1">
                <a:solidFill>
                  <a:schemeClr val="tx1"/>
                </a:solidFill>
              </a:rPr>
              <a:t>DOMContentLoaded</a:t>
            </a:r>
            <a:r>
              <a:rPr lang="pt-BR" dirty="0">
                <a:solidFill>
                  <a:schemeClr val="tx1"/>
                </a:solidFill>
              </a:rPr>
              <a:t> é acionado quando o documento inicial HTML não foi completamente carregado e analisado e é preciso acessar algum componente no &lt;</a:t>
            </a:r>
            <a:r>
              <a:rPr lang="pt-BR" dirty="0" err="1">
                <a:solidFill>
                  <a:schemeClr val="tx1"/>
                </a:solidFill>
              </a:rPr>
              <a:t>body</a:t>
            </a:r>
            <a:r>
              <a:rPr lang="pt-BR" dirty="0">
                <a:solidFill>
                  <a:schemeClr val="tx1"/>
                </a:solidFill>
              </a:rPr>
              <a:t>&gt;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(adicionando eventos)</a:t>
            </a:r>
          </a:p>
        </p:txBody>
      </p:sp>
    </p:spTree>
    <p:extLst>
      <p:ext uri="{BB962C8B-B14F-4D97-AF65-F5344CB8AC3E}">
        <p14:creationId xmlns:p14="http://schemas.microsoft.com/office/powerpoint/2010/main" val="23374880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2986876"/>
            <a:ext cx="49339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80974" y="752476"/>
            <a:ext cx="8963025" cy="2522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id="cadastro" 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tx_nome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"&gt;Nome: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tx_nome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="52"/&gt;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tx_email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"&gt;E-mail: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tx_email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="52"/&gt;&lt;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tx_email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"&gt;Mensagem: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tx_mensagem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="52"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="8"&gt;&lt;/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id="Enviar"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="Enviar dados"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enviardados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()"/&gt;&lt;/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-1" y="0"/>
            <a:ext cx="9143999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(exemplo: tratamento de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form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618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-88777" y="608303"/>
            <a:ext cx="9232777" cy="63606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 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enviardados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var nome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tx_nome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("#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tx_email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var correto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nome.value.length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8)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nome.value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nome.setAttribute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','Preencha NOME corretamente!');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nome.style.border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2px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correto = false;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email.value.indexOf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("@");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email.value.lastIndexOf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(".");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 ||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atpos+2 || dotpos+2 &gt;=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email.setAttribute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','Preencha um E-MAIL correto!');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email.style.border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2px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correto = false;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correto;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algn="just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0"/>
            <a:ext cx="9143999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(exemplo: tratamento de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form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625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70122" y="1209675"/>
            <a:ext cx="8631772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342900" indent="-342900" algn="just" hangingPunct="1">
              <a:lnSpc>
                <a:spcPct val="100000"/>
              </a:lnSpc>
              <a:spcBef>
                <a:spcPts val="638"/>
              </a:spcBef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Faça as seguintes melhorias no exemplo anterior:</a:t>
            </a:r>
          </a:p>
          <a:p>
            <a:pPr marL="800100" lvl="1" indent="-342900" algn="just">
              <a:spcBef>
                <a:spcPts val="638"/>
              </a:spcBef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Enfatize a entrada de dados com problema, aplicando uma classe CSS que define a cor de fundo vermelho e borda mais grossa.</a:t>
            </a:r>
          </a:p>
          <a:p>
            <a:pPr marL="800100" lvl="1" indent="-342900" algn="just">
              <a:spcBef>
                <a:spcPts val="638"/>
              </a:spcBef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Posicione o cursor na primeira entrada de dados com problema.</a:t>
            </a:r>
          </a:p>
          <a:p>
            <a:pPr marL="800100" lvl="1" indent="-342900" algn="just">
              <a:spcBef>
                <a:spcPts val="638"/>
              </a:spcBef>
              <a:buFont typeface="+mj-lt"/>
              <a:buAutoNum type="alphaLcParenR"/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No preenchimento correto de todos os dados, mostre uma mensagem (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alert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) com a seguinte informação “&lt;nome informado&gt;, sua mensagem foi enviada. Aguarde nosso retorno”</a:t>
            </a:r>
          </a:p>
          <a:p>
            <a:pPr marL="800100" lvl="1" indent="-342900" algn="just">
              <a:spcBef>
                <a:spcPts val="638"/>
              </a:spcBef>
              <a:buFont typeface="+mj-lt"/>
              <a:buAutoNum type="alphaLcParenR"/>
            </a:pPr>
            <a:endParaRPr lang="pt-BR" sz="2000" b="1" dirty="0">
              <a:solidFill>
                <a:schemeClr val="bg1"/>
              </a:solidFill>
              <a:latin typeface="Verdana" pitchFamily="32" charset="0"/>
            </a:endParaRPr>
          </a:p>
          <a:p>
            <a:pPr marL="173037" lvl="1" indent="0" algn="just">
              <a:lnSpc>
                <a:spcPct val="170000"/>
              </a:lnSpc>
              <a:spcBef>
                <a:spcPts val="638"/>
              </a:spcBef>
            </a:pPr>
            <a:endParaRPr lang="pt-BR" sz="2000" b="1" dirty="0">
              <a:solidFill>
                <a:schemeClr val="bg1"/>
              </a:solidFill>
              <a:latin typeface="Verdana" pitchFamily="32" charset="0"/>
            </a:endParaRPr>
          </a:p>
          <a:p>
            <a:pPr hangingPunct="1">
              <a:lnSpc>
                <a:spcPct val="17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pt-BR" sz="2000" b="1" dirty="0">
              <a:solidFill>
                <a:schemeClr val="bg1"/>
              </a:solidFill>
              <a:latin typeface="Verdan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3200" b="1" dirty="0">
                <a:solidFill>
                  <a:srgbClr val="FF0000"/>
                </a:solidFill>
                <a:latin typeface="Verdana" pitchFamily="32" charset="0"/>
              </a:rPr>
              <a:t>(exercícios)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44E1DEB2-65B2-4574-A6F2-727468CA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1" y="3458225"/>
            <a:ext cx="4241492" cy="303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530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treinamento- SharePoint Server 2007—Fluxos de trabalho IV- incluir alguém fora da sua empresa</Template>
  <TotalTime>37186</TotalTime>
  <Words>985</Words>
  <Application>Microsoft Office PowerPoint</Application>
  <PresentationFormat>Apresentação na tela (4:3)</PresentationFormat>
  <Paragraphs>138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SimSun</vt:lpstr>
      <vt:lpstr>Arial</vt:lpstr>
      <vt:lpstr>Calibri</vt:lpstr>
      <vt:lpstr>Consolas</vt:lpstr>
      <vt:lpstr>Tahoma</vt:lpstr>
      <vt:lpstr>Verdana</vt:lpstr>
      <vt:lpstr>Apresentação de treinamento- SharePoint Server 2007—Fluxos de trabalho IV- incluir alguém fora da sua empresa</vt:lpstr>
      <vt:lpstr>1_spttworkiv_TP10278947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Web - introdução -</dc:title>
  <dc:creator>silvio</dc:creator>
  <cp:lastModifiedBy>Professor</cp:lastModifiedBy>
  <cp:revision>247</cp:revision>
  <cp:lastPrinted>2020-10-23T12:27:31Z</cp:lastPrinted>
  <dcterms:created xsi:type="dcterms:W3CDTF">2010-10-05T18:57:39Z</dcterms:created>
  <dcterms:modified xsi:type="dcterms:W3CDTF">2023-10-13T12:15:09Z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