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0" y="19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42863-CF24-42E7-AFBA-0AB92F83A5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5D062C-6ABF-43C1-B4DC-D1C9A7412A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3312CD-149B-4C03-8E61-D0C24554D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D75B7-F087-4C04-9AA9-1D27C19E381B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4BA7F5-2CF9-431B-BB00-1C57F0EE0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B3E5F-9D4E-4B80-8873-30147FA2A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41816-0DC1-4280-BDA8-0783ABE7C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326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D1F16-B930-4AB1-A600-558DB0E49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97176F-B40B-4374-B46F-76353E3B64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80ECD9-4666-49CA-BC66-D56E2D6C4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D75B7-F087-4C04-9AA9-1D27C19E381B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07378-A1BC-4C0A-BBDD-89412BE29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14DAAE-54EA-4D6B-9DE7-62135B0DF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41816-0DC1-4280-BDA8-0783ABE7C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001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DE018E-D7E0-4F4E-A6F4-31EC1F1162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F30615-7873-4154-9993-019DE3E437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D599EA-C8C3-45F0-A1DA-391D082D9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D75B7-F087-4C04-9AA9-1D27C19E381B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EFA332-4FDB-4C3C-88E7-F060EF82C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C6D3D8-1BA1-4EBE-9A4A-083793872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41816-0DC1-4280-BDA8-0783ABE7C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671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A57F0-620C-492B-85E2-DF4EC9D01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9A294-2A2A-4B38-A28F-2ED9357B4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776EC3-2B3D-4A79-BF0E-AFCCDEB96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D75B7-F087-4C04-9AA9-1D27C19E381B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D7A534-663E-44D4-B8CD-1A2A789B7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4169C-D360-40EC-A285-117CA0930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41816-0DC1-4280-BDA8-0783ABE7C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061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03776-C0D6-4793-B391-7CFD162D0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0E1D35-47BA-4AC6-A873-7989441FAD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C8897-2B98-42F4-81DD-57F97AB6A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D75B7-F087-4C04-9AA9-1D27C19E381B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29A57E-F5CA-4C57-9118-0781A9355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7C590-27E0-46BE-B0D4-1D14EBA27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41816-0DC1-4280-BDA8-0783ABE7C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166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8F858-F179-4939-9ADE-182946957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6AA4B-A017-434F-B37F-089ADE186D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9FD089-C67F-4CC0-9156-49328EF492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AFA1B2-964E-4E27-8A8B-65351384D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D75B7-F087-4C04-9AA9-1D27C19E381B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15F29F-B5E7-4AB8-8D19-F8B772023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2B8DBA-659B-4F81-A46C-D3960B430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41816-0DC1-4280-BDA8-0783ABE7C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784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56485-20E3-4270-B544-D3C8D50F0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66E86A-E79B-4671-9AED-01889E2B5D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C6FE3D-4D75-4F30-A955-D3C90F7A13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8418F2-EA7A-4EC7-807E-3CFF51E5FD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2681D4-5677-453F-954A-608A449815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FB642D-7117-4A31-ADCA-205864E09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D75B7-F087-4C04-9AA9-1D27C19E381B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81EF25-DEC9-40BF-8D41-9CBBCD650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B4D2CC-CB75-4A20-AB90-0D6F36C3E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41816-0DC1-4280-BDA8-0783ABE7C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646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829A9-5A1F-451F-93A9-514A2A948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07264C-6F57-4662-BF9F-DBA374623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D75B7-F087-4C04-9AA9-1D27C19E381B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FA0797-7143-4599-BDA3-2B8CAEC14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3EA793-2C76-4687-9C6C-9A3E6F716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41816-0DC1-4280-BDA8-0783ABE7C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854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BB9284-6FD9-45D0-829D-36F54EAA0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D75B7-F087-4C04-9AA9-1D27C19E381B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7BC6DD-0E65-4577-B7EE-B1C34AB71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D2145A-0D51-4B30-AFE0-792247202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41816-0DC1-4280-BDA8-0783ABE7C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337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7046E-79B7-4202-8364-38ADB3E7E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983FC-6063-4A93-BA48-D6E75817BC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7055B6-8386-4987-9287-549CB3261F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BC3206-320B-4978-91F5-3642357FE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D75B7-F087-4C04-9AA9-1D27C19E381B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33D7D6-3AEB-4323-B5BD-6575A0300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42E452-023D-4EEF-8F81-237AB448E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41816-0DC1-4280-BDA8-0783ABE7C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177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92814-4F74-4BD3-BB6A-99F410AD5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2CA9CB-5CF2-4481-854C-99015368C7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4074B9-9CB6-4E9B-B683-1C5ADCD939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9903E3-61DC-4E5A-808C-BAF6A0033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D75B7-F087-4C04-9AA9-1D27C19E381B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85CEC7-F19E-416F-A47C-4C926D7DA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228FED-21A3-48B0-984E-912A63BF7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41816-0DC1-4280-BDA8-0783ABE7C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219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45E37A-D40C-482A-B9A5-453A31D7E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3C2280-8F5E-475E-AAEE-721AB6DB15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9B5C6-74E5-4261-AE64-43111E654F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0D75B7-F087-4C04-9AA9-1D27C19E381B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1917AF-B09D-41BA-AC39-12870D405D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617DA-510E-46C4-82BC-B44B3852D2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41816-0DC1-4280-BDA8-0783ABE7C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061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D6D4C-BB80-43FC-8967-DB95EDA41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340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4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Integrate high volume products (e.g., cement) based on LCA data</a:t>
            </a:r>
            <a:br>
              <a:rPr lang="en-US" sz="4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30382-A7EE-4C6D-A3EA-D69A0EDA3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endParaRPr lang="en-US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First off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</a:rPr>
              <a:t>I would try and draw/visualize the system that I want to add to South Africa, just to see what I am dealing with.</a:t>
            </a:r>
            <a:endParaRPr lang="en-US" sz="14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Add new (material) commodities and related supply and demand technologies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</a:rPr>
              <a:t>I can add it manually with python interface or add it in the excel sheet for South Africa.</a:t>
            </a:r>
          </a:p>
          <a:p>
            <a:pPr lvl="1"/>
            <a:r>
              <a:rPr lang="en-US" sz="1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I would make an initial simple model with no extra levels, and just one extra technology called “</a:t>
            </a:r>
            <a:r>
              <a:rPr lang="en-US" sz="14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cement_factory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”.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</a:rPr>
              <a:t>Later, one could add more technologies at other levels related to </a:t>
            </a:r>
            <a:r>
              <a:rPr lang="en-US" sz="1400" i="1" dirty="0">
                <a:solidFill>
                  <a:srgbClr val="000000"/>
                </a:solidFill>
                <a:latin typeface="Calibri" panose="020F0502020204030204" pitchFamily="34" charset="0"/>
              </a:rPr>
              <a:t>e.g.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</a:rPr>
              <a:t>resource consumption. But most emissions are from the calcination process happening in the cement factory, so I will start there.</a:t>
            </a:r>
            <a:endParaRPr lang="en-US" sz="14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Possibly modify GAMS code to allow triggering commodity flows by construction/decommissioning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</a:rPr>
              <a:t>I would probably skip this, I have no idea what it would take to do it – I have never used GAMS before.</a:t>
            </a:r>
            <a:endParaRPr lang="en-US" sz="14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Quantify energy consumption and emissions connected to material use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Analyze substitution of products (via scenario analysis), incl. the impact on decarbonization</a:t>
            </a:r>
          </a:p>
        </p:txBody>
      </p:sp>
    </p:spTree>
    <p:extLst>
      <p:ext uri="{BB962C8B-B14F-4D97-AF65-F5344CB8AC3E}">
        <p14:creationId xmlns:p14="http://schemas.microsoft.com/office/powerpoint/2010/main" val="4112056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200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Integrate high volume products (e.g., cement) based on LCA data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Integrate high volume products (e.g., cement) based on LCA data </dc:title>
  <dc:creator>Philip Gjedde</dc:creator>
  <cp:lastModifiedBy>Philip Gjedde</cp:lastModifiedBy>
  <cp:revision>1</cp:revision>
  <dcterms:created xsi:type="dcterms:W3CDTF">2022-02-17T12:48:15Z</dcterms:created>
  <dcterms:modified xsi:type="dcterms:W3CDTF">2022-02-17T14:47:28Z</dcterms:modified>
</cp:coreProperties>
</file>