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>
        <p:scale>
          <a:sx n="100" d="100"/>
          <a:sy n="100" d="100"/>
        </p:scale>
        <p:origin x="2670" y="-876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946EE-2772-4C48-86AE-FA6DAA262567}" type="datetime1">
              <a:rPr lang="pt-BR" smtClean="0"/>
              <a:t>22/12/2021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AA23130-A1FC-4B06-A58E-240EEE4705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18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E0A17-C24A-4ACA-A4A6-5919F4082808}" type="datetime1">
              <a:rPr lang="pt-BR" smtClean="0"/>
              <a:pPr/>
              <a:t>22/12/2021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8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Elemento gráfico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Elemento gráfico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Elemento gráfico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Elemento gráfico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Elemento gráfico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Elemento gráfico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Elemento gráfico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Elemento gráfico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Elemento gráfico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Elemento gráfico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Elemento gráfico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Elemento gráfico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Elemento gráfico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Elemento gráfico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Elemento gráfico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Elemento gráfico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Elemento gráfico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Elemento gráfico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ítulo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 rtlCol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pPr rtl="0"/>
            <a:r>
              <a:rPr lang="pt-BR" noProof="0" dirty="0"/>
              <a:t>ECONOMIZAR</a:t>
            </a:r>
          </a:p>
        </p:txBody>
      </p: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7" name="Espaço Reservado para Texto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8" name="Espaço Reservado para Texto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9" name="Espaço Reservado para Texto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0" name="Espaço Reservado para Texto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1" name="Espaço Reservado para Texto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2" name="Espaço Reservado para Texto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3" name="Espaço Reservado para Texto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4" name="Espaço Reservado para Texto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ALIMENTAÇÃO</a:t>
            </a:r>
          </a:p>
        </p:txBody>
      </p:sp>
      <p:sp>
        <p:nvSpPr>
          <p:cNvPr id="95" name="Espaço Reservado para Texto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SAÚDE</a:t>
            </a:r>
          </a:p>
        </p:txBody>
      </p:sp>
      <p:sp>
        <p:nvSpPr>
          <p:cNvPr id="96" name="Espaço Reservado para Texto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AUTOMÓVEL</a:t>
            </a:r>
          </a:p>
        </p:txBody>
      </p:sp>
      <p:sp>
        <p:nvSpPr>
          <p:cNvPr id="97" name="Espaço Reservado para Texto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CASA</a:t>
            </a:r>
          </a:p>
        </p:txBody>
      </p:sp>
      <p:sp>
        <p:nvSpPr>
          <p:cNvPr id="98" name="Espaço Reservado para Texto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99" name="Espaço Reservado para Texto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COMPRAS</a:t>
            </a:r>
          </a:p>
        </p:txBody>
      </p:sp>
      <p:sp>
        <p:nvSpPr>
          <p:cNvPr id="100" name="Espaço Reservado para Texto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CRÉDITOS</a:t>
            </a:r>
          </a:p>
        </p:txBody>
      </p:sp>
      <p:sp>
        <p:nvSpPr>
          <p:cNvPr id="101" name="Espaço Reservado para Texto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IMPOSTOS</a:t>
            </a:r>
          </a:p>
        </p:txBody>
      </p:sp>
      <p:sp>
        <p:nvSpPr>
          <p:cNvPr id="107" name="Espaço Reservado para Texto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SUA POUPANÇA</a:t>
            </a:r>
          </a:p>
        </p:txBody>
      </p:sp>
      <p:sp>
        <p:nvSpPr>
          <p:cNvPr id="110" name="Espaço Reservado para Imagem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1" name="Espaço Reservado para Imagem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2" name="Espaço Reservado para Imagem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3" name="Espaço Reservado para Imagem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4" name="Espaço Reservado para Imagem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5" name="Espaço Reservado para Imagem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6" name="Espaço Reservado para Imagem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7" name="Espaço Reservado para Imagem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24" name="Espaço Reservado para Texto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COMO</a:t>
            </a:r>
            <a:br>
              <a:rPr lang="pt-BR" noProof="0" dirty="0"/>
            </a:br>
            <a:r>
              <a:rPr lang="pt-BR" noProof="0" dirty="0"/>
              <a:t>FAZER PARA</a:t>
            </a:r>
          </a:p>
        </p:txBody>
      </p:sp>
      <p:sp>
        <p:nvSpPr>
          <p:cNvPr id="125" name="Espaço Reservado para Imagem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19" Type="http://schemas.openxmlformats.org/officeDocument/2006/relationships/image" Target="../media/image45.pn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A7A8-ABF8-4130-B205-B551454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GREENWAY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0DF30-AB8C-47BC-91D0-4F4C1606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PT" dirty="0"/>
              <a:t>9% da População Portuguesa já segue uma dieta vegetariana correspondendo a cerca de 764.000 adultos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58065-CE3F-4C57-A205-02F581617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45% de Portugueses que estão a tentar reduzir, ou que eliminaram completamente o consumo de carnes vermelhas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11EC0-2D54-4EA3-A39B-10A154E6A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PT" dirty="0"/>
              <a:t>Cerca de 8% das crianças e 4% dos adultos em Portugal sofram de alergias alimentares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17A2E57-533F-4FDB-889C-8058C963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535747"/>
            <a:ext cx="1174750" cy="633887"/>
          </a:xfrm>
        </p:spPr>
        <p:txBody>
          <a:bodyPr rtlCol="0"/>
          <a:lstStyle/>
          <a:p>
            <a:r>
              <a:rPr lang="pt-PT" dirty="0"/>
              <a:t>Alimentação vegetariana e vegana em Portugal aumentou 514% entre 2008 e 2018, com o número de restaurantes/lojas a atingir os 172 em 2018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566C738-D968-418F-8856-EF4E76E99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PT" dirty="0"/>
              <a:t>Utilizador seleciona o tipo de alimentação que pretende seguir e, de acordo com a sua escolha, serão apresentados os melhores resultados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BE9F4AE-6660-47E7-9A2C-E221974BE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66703"/>
            <a:ext cx="1174750" cy="633600"/>
          </a:xfrm>
        </p:spPr>
        <p:txBody>
          <a:bodyPr rtlCol="0"/>
          <a:lstStyle/>
          <a:p>
            <a:r>
              <a:rPr lang="pt-PT" dirty="0"/>
              <a:t>Pessoas que seguem dietas contrárias à norma querem manter o seu estilo de vida quando saem do conforto de suas casas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PT" dirty="0"/>
              <a:t>É possivel aceder a uma lista de Restaurantes onde pode, a partir de um clique, ser redirecionado para uma aplicação encarregue pelo takeaway 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5A1FC36-9475-4B00-93FA-42D000222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PT" dirty="0"/>
              <a:t>Facilitar a vida dos utilizadores de maneira a manterem o seu estilo de alimentação quando procuram refeições fora de casa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597327B-DAD4-457A-BEF9-25D63F8C2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sz="1400" spc="-30" dirty="0"/>
              <a:t>ALIMENTAÇÃO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0A3BB328-E1AE-49F3-959D-D86A5BB2A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sz="1400" dirty="0"/>
              <a:t>SAÚDE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6265D20-C5E0-4D0E-B22B-6E3BFDF99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sz="1400" dirty="0"/>
              <a:t>Alergias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12DC2AE-5044-4A23-A165-0742BC31E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sz="1400" dirty="0"/>
              <a:t>Restaurantes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FBC7ACE-41BF-4DD1-82FB-60DBD927CE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pt-BR" sz="1400" dirty="0"/>
              <a:t>Funcionalidade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E964837D-B749-47C0-8859-B608F056C1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sz="1400" dirty="0"/>
              <a:t>Inconveniência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sz="1400" dirty="0"/>
              <a:t>Detalhe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9F49BD41-5F0B-49E8-AF7C-6FE6299E9C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sz="1400" dirty="0"/>
              <a:t>Propósito</a:t>
            </a:r>
          </a:p>
        </p:txBody>
      </p:sp>
      <p:pic>
        <p:nvPicPr>
          <p:cNvPr id="88" name="Espaço Reservado para Imagem 87" descr="Mão aberta com planta com preenchimento sólido">
            <a:extLst>
              <a:ext uri="{FF2B5EF4-FFF2-40B4-BE49-F238E27FC236}">
                <a16:creationId xmlns:a16="http://schemas.microsoft.com/office/drawing/2014/main" id="{91F5345C-A7C6-46F8-80AF-3F8F896105F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6970" y="2471218"/>
            <a:ext cx="766762" cy="766762"/>
          </a:xfrm>
        </p:spPr>
      </p:pic>
      <p:pic>
        <p:nvPicPr>
          <p:cNvPr id="90" name="Espaço Reservado para Imagem 89" descr="Comentar importante com preenchimento sólido">
            <a:extLst>
              <a:ext uri="{FF2B5EF4-FFF2-40B4-BE49-F238E27FC236}">
                <a16:creationId xmlns:a16="http://schemas.microsoft.com/office/drawing/2014/main" id="{B7998027-85CD-4D10-9ED3-0F02051032D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57329" y="2471218"/>
            <a:ext cx="766762" cy="766762"/>
          </a:xfrm>
        </p:spPr>
      </p:pic>
      <p:pic>
        <p:nvPicPr>
          <p:cNvPr id="92" name="Espaço Reservado para Imagem 91" descr="Ícone de casa">
            <a:extLst>
              <a:ext uri="{FF2B5EF4-FFF2-40B4-BE49-F238E27FC236}">
                <a16:creationId xmlns:a16="http://schemas.microsoft.com/office/drawing/2014/main" id="{2E159465-1E7F-4A5F-AB99-89C9D770834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490170" y="6978776"/>
            <a:ext cx="766763" cy="766762"/>
          </a:xfrm>
        </p:spPr>
      </p:pic>
      <p:pic>
        <p:nvPicPr>
          <p:cNvPr id="94" name="Espaço Reservado para Imagem 93" descr="Ícone de coração">
            <a:extLst>
              <a:ext uri="{FF2B5EF4-FFF2-40B4-BE49-F238E27FC236}">
                <a16:creationId xmlns:a16="http://schemas.microsoft.com/office/drawing/2014/main" id="{388BEC81-84A7-45CF-BD54-E74EC49E88A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pic>
        <p:nvPicPr>
          <p:cNvPr id="96" name="Espaço Reservado para Imagem 95" descr="Ícone de telefone">
            <a:extLst>
              <a:ext uri="{FF2B5EF4-FFF2-40B4-BE49-F238E27FC236}">
                <a16:creationId xmlns:a16="http://schemas.microsoft.com/office/drawing/2014/main" id="{693BE813-722C-4719-A188-43EDAA4A0F5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pic>
        <p:nvPicPr>
          <p:cNvPr id="98" name="Espaço Reservado para Imagem 97" descr="Comércio eletrônico estrutura de tópicos">
            <a:extLst>
              <a:ext uri="{FF2B5EF4-FFF2-40B4-BE49-F238E27FC236}">
                <a16:creationId xmlns:a16="http://schemas.microsoft.com/office/drawing/2014/main" id="{397AB53F-85C9-4ADE-91F2-F4625252E0B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257329" y="6978776"/>
            <a:ext cx="766762" cy="766762"/>
          </a:xfrm>
        </p:spPr>
      </p:pic>
      <p:pic>
        <p:nvPicPr>
          <p:cNvPr id="100" name="Espaço Reservado para Imagem 99" descr="Alvo com preenchimento sólido">
            <a:extLst>
              <a:ext uri="{FF2B5EF4-FFF2-40B4-BE49-F238E27FC236}">
                <a16:creationId xmlns:a16="http://schemas.microsoft.com/office/drawing/2014/main" id="{BAE9D837-2345-4153-A125-5941F7FD8BD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875436" y="6978776"/>
            <a:ext cx="766762" cy="766762"/>
          </a:xfrm>
        </p:spPr>
      </p:pic>
      <p:pic>
        <p:nvPicPr>
          <p:cNvPr id="102" name="Espaço Reservado para Imagem 101" descr="Restaurante com preenchimento sólido">
            <a:extLst>
              <a:ext uri="{FF2B5EF4-FFF2-40B4-BE49-F238E27FC236}">
                <a16:creationId xmlns:a16="http://schemas.microsoft.com/office/drawing/2014/main" id="{42ACD4AD-5917-4342-88CB-C3C5DEE05F91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873627" y="2471218"/>
            <a:ext cx="766762" cy="766762"/>
          </a:xfrm>
        </p:spPr>
      </p:pic>
      <p:sp>
        <p:nvSpPr>
          <p:cNvPr id="56" name="Espaço Reservado para Texto 55">
            <a:extLst>
              <a:ext uri="{FF2B5EF4-FFF2-40B4-BE49-F238E27FC236}">
                <a16:creationId xmlns:a16="http://schemas.microsoft.com/office/drawing/2014/main" id="{83B7E261-F076-44C4-8CE3-CC57E58648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 rot="16200000">
            <a:off x="331479" y="217826"/>
            <a:ext cx="813983" cy="945524"/>
          </a:xfrm>
        </p:spPr>
        <p:txBody>
          <a:bodyPr rtlCol="0"/>
          <a:lstStyle/>
          <a:p>
            <a:pPr rtl="0"/>
            <a:r>
              <a:rPr lang="pt-BR" dirty="0"/>
              <a:t>APLICAÇÂO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491FC2A1-A7C5-4F44-A8AF-6096BB7183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4439763"/>
            <a:ext cx="1697887" cy="1337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1260_TF44594937.potx" id="{0FB1ACFE-9C7B-446F-BAA5-C8334C34F98E}" vid="{74D804A7-477B-4E9D-9EF4-8D25F5D24C6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4841C4-9D77-45E7-945C-9B2D212D80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D3857B4-C055-4B5E-B923-721ACE470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5CDB61-046A-4160-8502-C1BE902868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Cartaz de infográficos financeiros</Template>
  <TotalTime>50</TotalTime>
  <Words>179</Words>
  <Application>Microsoft Office PowerPoint</Application>
  <PresentationFormat>Apresentação na tela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Bookman Old Style</vt:lpstr>
      <vt:lpstr>Calibri</vt:lpstr>
      <vt:lpstr>Tema do Office</vt:lpstr>
      <vt:lpstr>GREENWAY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GREENWAY</dc:title>
  <dc:creator>Diogo Massuça</dc:creator>
  <cp:lastModifiedBy>Diogo Massuça</cp:lastModifiedBy>
  <cp:revision>1</cp:revision>
  <dcterms:created xsi:type="dcterms:W3CDTF">2021-12-22T17:47:26Z</dcterms:created>
  <dcterms:modified xsi:type="dcterms:W3CDTF">2021-12-22T18:37:32Z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