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8" r:id="rId13"/>
    <p:sldId id="279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I</a:t>
            </a:r>
            <a:r>
              <a:rPr lang="pt-pt" dirty="0"/>
              <a:t>nstalação MX LINUX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P</a:t>
            </a:r>
            <a:r>
              <a:rPr lang="pt-pt" dirty="0"/>
              <a:t>asso a passo</a:t>
            </a:r>
          </a:p>
          <a:p>
            <a:pPr rtl="0"/>
            <a:endParaRPr lang="pt-PT" dirty="0"/>
          </a:p>
          <a:p>
            <a:pPr rtl="0"/>
            <a:r>
              <a:rPr lang="pt-PT" sz="2000" dirty="0"/>
              <a:t>Diogo Moreira e Rodrigo Cotrim</a:t>
            </a:r>
            <a:endParaRPr lang="pt-pt" sz="2000" dirty="0"/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95DB1-0BCE-426F-1F00-1A979334B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0B11652-A964-62DC-BB20-5C1F6857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2438400"/>
          </a:xfrm>
        </p:spPr>
        <p:txBody>
          <a:bodyPr rtlCol="0"/>
          <a:lstStyle/>
          <a:p>
            <a:pPr rtl="0"/>
            <a:r>
              <a:rPr lang="pt-PT" dirty="0"/>
              <a:t>MX </a:t>
            </a:r>
            <a:r>
              <a:rPr lang="pt-PT" dirty="0" err="1"/>
              <a:t>LINUx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BE9D5530-2D95-20B3-E86D-AF58166B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356992"/>
            <a:ext cx="4062942" cy="2815208"/>
          </a:xfrm>
        </p:spPr>
        <p:txBody>
          <a:bodyPr/>
          <a:lstStyle/>
          <a:p>
            <a:r>
              <a:rPr lang="pt-PT" dirty="0"/>
              <a:t>Instalado</a:t>
            </a:r>
          </a:p>
        </p:txBody>
      </p:sp>
      <p:pic>
        <p:nvPicPr>
          <p:cNvPr id="3" name="Imagem 2" descr="Uma imagem com texto, captura de ecrã, software, computador&#10;&#10;Os conteúdos gerados por IA poderão estar incorretos.">
            <a:extLst>
              <a:ext uri="{FF2B5EF4-FFF2-40B4-BE49-F238E27FC236}">
                <a16:creationId xmlns:a16="http://schemas.microsoft.com/office/drawing/2014/main" id="{7DF0EA89-24B6-CCAA-7C64-8DAAD78D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43" y="739155"/>
            <a:ext cx="6485869" cy="53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2" y="482599"/>
            <a:ext cx="4062942" cy="2438400"/>
          </a:xfrm>
        </p:spPr>
        <p:txBody>
          <a:bodyPr rtlCol="0"/>
          <a:lstStyle/>
          <a:p>
            <a:pPr rtl="0"/>
            <a:r>
              <a:rPr lang="en-US" dirty="0" err="1"/>
              <a:t>Instalar</a:t>
            </a:r>
            <a:r>
              <a:rPr lang="en-US" dirty="0"/>
              <a:t> VirtualBox e </a:t>
            </a:r>
            <a:r>
              <a:rPr lang="en-US" dirty="0" err="1"/>
              <a:t>fazer</a:t>
            </a:r>
            <a:r>
              <a:rPr lang="en-US" dirty="0"/>
              <a:t> download do mx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/>
              <a:t>Instalar</a:t>
            </a:r>
            <a:r>
              <a:rPr lang="en-US" dirty="0"/>
              <a:t> MX Linux ( </a:t>
            </a:r>
            <a:r>
              <a:rPr lang="en-US" dirty="0" err="1"/>
              <a:t>escolhemos</a:t>
            </a:r>
            <a:r>
              <a:rPr lang="en-US" dirty="0"/>
              <a:t> a 1ªopção)</a:t>
            </a:r>
          </a:p>
          <a:p>
            <a:pPr rtl="0"/>
            <a:r>
              <a:rPr lang="en-US" dirty="0" err="1"/>
              <a:t>Instalar</a:t>
            </a:r>
            <a:r>
              <a:rPr lang="en-US" dirty="0"/>
              <a:t> VirtualBox a </a:t>
            </a:r>
            <a:r>
              <a:rPr lang="en-US" dirty="0" err="1"/>
              <a:t>partir</a:t>
            </a:r>
            <a:r>
              <a:rPr lang="en-US" dirty="0"/>
              <a:t> do site </a:t>
            </a:r>
            <a:r>
              <a:rPr lang="en-US" dirty="0" err="1"/>
              <a:t>oficial</a:t>
            </a:r>
            <a:endParaRPr lang="en-US" dirty="0"/>
          </a:p>
        </p:txBody>
      </p:sp>
      <p:pic>
        <p:nvPicPr>
          <p:cNvPr id="4" name="Marcador de Posição da Imagem 3" descr="Uma imagem com texto, captura de ecrã, software, Página web&#10;&#10;Os conteúdos gerados por IA poderão estar incorretos.">
            <a:extLst>
              <a:ext uri="{FF2B5EF4-FFF2-40B4-BE49-F238E27FC236}">
                <a16:creationId xmlns:a16="http://schemas.microsoft.com/office/drawing/2014/main" id="{6BEC0B53-6015-1212-1D4F-5D95C35A84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0" r="21950"/>
          <a:stretch>
            <a:fillRect/>
          </a:stretch>
        </p:blipFill>
        <p:spPr>
          <a:xfrm>
            <a:off x="6902642" y="159857"/>
            <a:ext cx="4371475" cy="3083885"/>
          </a:xfrm>
        </p:spPr>
      </p:pic>
      <p:pic>
        <p:nvPicPr>
          <p:cNvPr id="6" name="Imagem 5" descr="Uma imagem com texto, captura de ecrã, software, Página web&#10;&#10;Os conteúdos gerados por IA poderão estar incorretos.">
            <a:extLst>
              <a:ext uri="{FF2B5EF4-FFF2-40B4-BE49-F238E27FC236}">
                <a16:creationId xmlns:a16="http://schemas.microsoft.com/office/drawing/2014/main" id="{14AFB056-99CE-AD9C-DA07-270E3665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3338104"/>
            <a:ext cx="5574597" cy="28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Criar Máquina Virtual no </a:t>
            </a:r>
            <a:r>
              <a:rPr lang="pt-PT" dirty="0" err="1"/>
              <a:t>virtualbox</a:t>
            </a:r>
            <a:endParaRPr lang="pt-pt" dirty="0"/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3E63D5E-908B-FD51-4930-40EF3B2D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Clicar em NOVA</a:t>
            </a:r>
          </a:p>
          <a:p>
            <a:r>
              <a:rPr lang="pt-PT" dirty="0"/>
              <a:t>Selecionar ISO IMAGE</a:t>
            </a:r>
          </a:p>
          <a:p>
            <a:r>
              <a:rPr lang="pt-PT" dirty="0"/>
              <a:t>E escolher a versão do MX Linux descarregada</a:t>
            </a:r>
          </a:p>
        </p:txBody>
      </p:sp>
      <p:pic>
        <p:nvPicPr>
          <p:cNvPr id="6" name="Marcador de Posição da Imagem 5" descr="Uma imagem com texto, captura de ecrã, Página web, Sistema operativo">
            <a:extLst>
              <a:ext uri="{FF2B5EF4-FFF2-40B4-BE49-F238E27FC236}">
                <a16:creationId xmlns:a16="http://schemas.microsoft.com/office/drawing/2014/main" id="{3FAADCB2-3880-76A2-0BC4-0E7C40D15A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5" r="18945"/>
          <a:stretch>
            <a:fillRect/>
          </a:stretch>
        </p:blipFill>
        <p:spPr>
          <a:xfrm>
            <a:off x="6094412" y="404664"/>
            <a:ext cx="2520280" cy="2310858"/>
          </a:xfrm>
        </p:spPr>
      </p:pic>
      <p:pic>
        <p:nvPicPr>
          <p:cNvPr id="10" name="Imagem 9" descr="Uma imagem com texto, captura de ecrã, Página web, software&#10;&#10;Os conteúdos gerados por IA poderão estar incorretos.">
            <a:extLst>
              <a:ext uri="{FF2B5EF4-FFF2-40B4-BE49-F238E27FC236}">
                <a16:creationId xmlns:a16="http://schemas.microsoft.com/office/drawing/2014/main" id="{53A52417-259B-DCBB-0598-5EF333FD3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04664"/>
            <a:ext cx="2869541" cy="2310858"/>
          </a:xfrm>
          <a:prstGeom prst="rect">
            <a:avLst/>
          </a:prstGeom>
        </p:spPr>
      </p:pic>
      <p:pic>
        <p:nvPicPr>
          <p:cNvPr id="12" name="Imagem 11" descr="Uma imagem com texto, software, captura de ecrã">
            <a:extLst>
              <a:ext uri="{FF2B5EF4-FFF2-40B4-BE49-F238E27FC236}">
                <a16:creationId xmlns:a16="http://schemas.microsoft.com/office/drawing/2014/main" id="{9811B02B-8B15-B70F-E59F-5EFEB8172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928708"/>
            <a:ext cx="5112934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C71B5-93AF-9B0C-709E-0E2B12F5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64B0811-DD45-EF70-C76E-BA58A1DB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Criar Máquina Virtual no </a:t>
            </a:r>
            <a:r>
              <a:rPr lang="pt-PT" dirty="0" err="1"/>
              <a:t>virtualbox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613E13B5-A8D5-C295-1715-14013B89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Escolher a opção </a:t>
            </a:r>
            <a:r>
              <a:rPr lang="pt-PT" dirty="0" err="1"/>
              <a:t>debian</a:t>
            </a:r>
            <a:endParaRPr lang="pt-PT" dirty="0"/>
          </a:p>
          <a:p>
            <a:r>
              <a:rPr lang="pt-PT" dirty="0"/>
              <a:t>3 núcleos</a:t>
            </a:r>
          </a:p>
          <a:p>
            <a:r>
              <a:rPr lang="pt-PT" dirty="0"/>
              <a:t>Clicar em NEXT</a:t>
            </a:r>
          </a:p>
        </p:txBody>
      </p:sp>
      <p:pic>
        <p:nvPicPr>
          <p:cNvPr id="11" name="Marcador de Posição da Imagem 10" descr="Uma imagem com texto, captura de ecrã, software, ecrã&#10;&#10;Os conteúdos gerados por IA poderão estar incorretos.">
            <a:extLst>
              <a:ext uri="{FF2B5EF4-FFF2-40B4-BE49-F238E27FC236}">
                <a16:creationId xmlns:a16="http://schemas.microsoft.com/office/drawing/2014/main" id="{881E2E46-4D7B-A56F-9E77-D1F0657F46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r="17570"/>
          <a:stretch>
            <a:fillRect/>
          </a:stretch>
        </p:blipFill>
        <p:spPr>
          <a:xfrm>
            <a:off x="5878388" y="507690"/>
            <a:ext cx="2232248" cy="2046760"/>
          </a:xfrm>
        </p:spPr>
      </p:pic>
      <p:pic>
        <p:nvPicPr>
          <p:cNvPr id="14" name="Imagem 13" descr="Uma imagem com texto, captura de ecrã, software, Página web&#10;&#10;Os conteúdos gerados por IA poderão estar incorretos.">
            <a:extLst>
              <a:ext uri="{FF2B5EF4-FFF2-40B4-BE49-F238E27FC236}">
                <a16:creationId xmlns:a16="http://schemas.microsoft.com/office/drawing/2014/main" id="{FD16BD80-90B1-E983-F748-3796868B8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670484"/>
            <a:ext cx="3150887" cy="1721172"/>
          </a:xfrm>
          <a:prstGeom prst="rect">
            <a:avLst/>
          </a:prstGeom>
        </p:spPr>
      </p:pic>
      <p:pic>
        <p:nvPicPr>
          <p:cNvPr id="16" name="Imagem 15" descr="Uma imagem com texto, captura de ecrã, Página web, software&#10;&#10;Os conteúdos gerados por IA poderão estar incorretos.">
            <a:extLst>
              <a:ext uri="{FF2B5EF4-FFF2-40B4-BE49-F238E27FC236}">
                <a16:creationId xmlns:a16="http://schemas.microsoft.com/office/drawing/2014/main" id="{32893ACE-A9E6-759D-FAFB-936729C6E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3142184"/>
            <a:ext cx="5025506" cy="26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454D-6571-34CF-0A46-A5EF6A0F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DE3C45B-694F-3D46-5B8A-B40E8548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Criar Máquina Virtual no </a:t>
            </a:r>
            <a:r>
              <a:rPr lang="pt-PT" dirty="0" err="1"/>
              <a:t>virtualbox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03F40891-D6FA-0A5B-DAE8-CF4CE454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Clicar em Iniciar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software, Página web&#10;&#10;Os conteúdos gerados por IA poderão estar incorretos.">
            <a:extLst>
              <a:ext uri="{FF2B5EF4-FFF2-40B4-BE49-F238E27FC236}">
                <a16:creationId xmlns:a16="http://schemas.microsoft.com/office/drawing/2014/main" id="{8D11F88D-D7FD-7DC0-DD39-21EBCAE2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916832"/>
            <a:ext cx="6181707" cy="35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6319-F5BD-83A0-D9F8-7D9863BD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760E94-1A08-0E3F-2873-167FD0B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2438400"/>
          </a:xfrm>
        </p:spPr>
        <p:txBody>
          <a:bodyPr rtlCol="0"/>
          <a:lstStyle/>
          <a:p>
            <a:pPr rtl="0"/>
            <a:r>
              <a:rPr lang="pt-PT" dirty="0"/>
              <a:t>MX </a:t>
            </a:r>
            <a:r>
              <a:rPr lang="pt-PT" dirty="0" err="1"/>
              <a:t>LINUx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C953AD8-0E69-C5AA-E2EC-26DC9F99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356992"/>
            <a:ext cx="4062942" cy="2815208"/>
          </a:xfrm>
        </p:spPr>
        <p:txBody>
          <a:bodyPr/>
          <a:lstStyle/>
          <a:p>
            <a:r>
              <a:rPr lang="pt-PT" dirty="0" err="1"/>
              <a:t>Enter</a:t>
            </a:r>
            <a:r>
              <a:rPr lang="pt-PT" dirty="0"/>
              <a:t> na 1ªopção</a:t>
            </a:r>
          </a:p>
          <a:p>
            <a:r>
              <a:rPr lang="pt-PT" dirty="0" err="1"/>
              <a:t>Installer</a:t>
            </a:r>
            <a:endParaRPr lang="pt-PT" dirty="0"/>
          </a:p>
        </p:txBody>
      </p:sp>
      <p:pic>
        <p:nvPicPr>
          <p:cNvPr id="3" name="Imagem 2" descr="Uma imagem com texto, captura de ecrã, software, Software de multimédia&#10;&#10;Os conteúdos gerados por IA poderão estar incorretos.">
            <a:extLst>
              <a:ext uri="{FF2B5EF4-FFF2-40B4-BE49-F238E27FC236}">
                <a16:creationId xmlns:a16="http://schemas.microsoft.com/office/drawing/2014/main" id="{5DD71BD4-9D9F-36D8-0044-7BA5164B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24" y="332656"/>
            <a:ext cx="2950667" cy="2468099"/>
          </a:xfrm>
          <a:prstGeom prst="rect">
            <a:avLst/>
          </a:prstGeom>
        </p:spPr>
      </p:pic>
      <p:pic>
        <p:nvPicPr>
          <p:cNvPr id="6" name="Imagem 5" descr="Uma imagem com texto, captura de ecrã, Software de multimédia, software&#10;&#10;Os conteúdos gerados por IA poderão estar incorretos.">
            <a:extLst>
              <a:ext uri="{FF2B5EF4-FFF2-40B4-BE49-F238E27FC236}">
                <a16:creationId xmlns:a16="http://schemas.microsoft.com/office/drawing/2014/main" id="{23A64417-4D3B-2268-88B7-97A794E7F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43" y="314169"/>
            <a:ext cx="2950667" cy="2483602"/>
          </a:xfrm>
          <a:prstGeom prst="rect">
            <a:avLst/>
          </a:prstGeom>
        </p:spPr>
      </p:pic>
      <p:pic>
        <p:nvPicPr>
          <p:cNvPr id="11" name="Imagem 10" descr="Uma imagem com texto, captura de ecrã, software, Sistema operativo&#10;&#10;Os conteúdos gerados por IA poderão estar incorretos.">
            <a:extLst>
              <a:ext uri="{FF2B5EF4-FFF2-40B4-BE49-F238E27FC236}">
                <a16:creationId xmlns:a16="http://schemas.microsoft.com/office/drawing/2014/main" id="{C2C6A004-B85F-006D-2089-4302D7BEE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3186127"/>
            <a:ext cx="3544899" cy="29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5269-C05F-A97E-C9F4-08BDFD7B8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0A46975-3C65-23BB-8524-9F1B7419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2438400"/>
          </a:xfrm>
        </p:spPr>
        <p:txBody>
          <a:bodyPr rtlCol="0"/>
          <a:lstStyle/>
          <a:p>
            <a:pPr rtl="0"/>
            <a:r>
              <a:rPr lang="pt-PT" dirty="0"/>
              <a:t>MX </a:t>
            </a:r>
            <a:r>
              <a:rPr lang="pt-PT" dirty="0" err="1"/>
              <a:t>LINUx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621E85DD-35F2-AF59-4888-6548E91F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356992"/>
            <a:ext cx="4062942" cy="2815208"/>
          </a:xfrm>
        </p:spPr>
        <p:txBody>
          <a:bodyPr/>
          <a:lstStyle/>
          <a:p>
            <a:r>
              <a:rPr lang="pt-PT" dirty="0"/>
              <a:t>Apenas clicar em NEXT e por fim em </a:t>
            </a:r>
            <a:r>
              <a:rPr lang="pt-PT" dirty="0" err="1"/>
              <a:t>Start</a:t>
            </a:r>
            <a:endParaRPr lang="pt-PT" dirty="0"/>
          </a:p>
        </p:txBody>
      </p:sp>
      <p:pic>
        <p:nvPicPr>
          <p:cNvPr id="4" name="Imagem 3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A124823A-8189-808A-47E9-EE5DB7F1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333412"/>
            <a:ext cx="3092500" cy="2575817"/>
          </a:xfrm>
          <a:prstGeom prst="rect">
            <a:avLst/>
          </a:prstGeom>
        </p:spPr>
      </p:pic>
      <p:pic>
        <p:nvPicPr>
          <p:cNvPr id="9" name="Imagem 8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CD1EE069-CF9A-B1A1-77C9-6DB083DCC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731" y="356853"/>
            <a:ext cx="3092500" cy="2571378"/>
          </a:xfrm>
          <a:prstGeom prst="rect">
            <a:avLst/>
          </a:prstGeom>
        </p:spPr>
      </p:pic>
      <p:pic>
        <p:nvPicPr>
          <p:cNvPr id="12" name="Imagem 11" descr="Uma imagem com texto, captura de ecrã, software, Software de multimédia&#10;&#10;Os conteúdos gerados por IA poderão estar incorretos.">
            <a:extLst>
              <a:ext uri="{FF2B5EF4-FFF2-40B4-BE49-F238E27FC236}">
                <a16:creationId xmlns:a16="http://schemas.microsoft.com/office/drawing/2014/main" id="{EF6C9353-7962-3AA2-BF85-47F6D3DA6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14" y="3356992"/>
            <a:ext cx="3100872" cy="25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5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1C1EF-363B-32A2-6F3F-1A8CEE09D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72F574D-6EFC-6684-B9E4-83ED68A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2438400"/>
          </a:xfrm>
        </p:spPr>
        <p:txBody>
          <a:bodyPr rtlCol="0"/>
          <a:lstStyle/>
          <a:p>
            <a:pPr rtl="0"/>
            <a:r>
              <a:rPr lang="pt-PT" dirty="0"/>
              <a:t>MX </a:t>
            </a:r>
            <a:r>
              <a:rPr lang="pt-PT" dirty="0" err="1"/>
              <a:t>LINUx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B57CEF40-BA0A-895E-50B4-7D2FEB0C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356992"/>
            <a:ext cx="4062942" cy="2815208"/>
          </a:xfrm>
        </p:spPr>
        <p:txBody>
          <a:bodyPr/>
          <a:lstStyle/>
          <a:p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e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Domain</a:t>
            </a:r>
            <a:r>
              <a:rPr lang="pt-PT" dirty="0"/>
              <a:t> ( como o utilizador preferir)</a:t>
            </a:r>
          </a:p>
          <a:p>
            <a:r>
              <a:rPr lang="pt-PT" dirty="0"/>
              <a:t>Selecionar localidade em Portugal com horário em Lisboa</a:t>
            </a:r>
          </a:p>
          <a:p>
            <a:r>
              <a:rPr lang="pt-PT" dirty="0"/>
              <a:t>Definir Utilizador e password</a:t>
            </a:r>
          </a:p>
        </p:txBody>
      </p:sp>
      <p:pic>
        <p:nvPicPr>
          <p:cNvPr id="3" name="Imagem 2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F649AF46-C1A3-DEAA-AFF1-83827BC85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32656"/>
            <a:ext cx="3041898" cy="2523182"/>
          </a:xfrm>
          <a:prstGeom prst="rect">
            <a:avLst/>
          </a:prstGeom>
        </p:spPr>
      </p:pic>
      <p:pic>
        <p:nvPicPr>
          <p:cNvPr id="6" name="Imagem 5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745A712F-0E0C-1CEC-72E5-A259DEAC0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5" y="332657"/>
            <a:ext cx="3041898" cy="2536154"/>
          </a:xfrm>
          <a:prstGeom prst="rect">
            <a:avLst/>
          </a:prstGeom>
        </p:spPr>
      </p:pic>
      <p:pic>
        <p:nvPicPr>
          <p:cNvPr id="11" name="Imagem 10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0EAD9AB5-5E2E-6F3C-A529-E9BCAC9B1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356992"/>
            <a:ext cx="3108871" cy="25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6290-4A0D-3C4C-04E4-76D47B62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7481959-99F4-723D-CE71-719CA3CC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476672"/>
            <a:ext cx="4062942" cy="2438400"/>
          </a:xfrm>
        </p:spPr>
        <p:txBody>
          <a:bodyPr rtlCol="0"/>
          <a:lstStyle/>
          <a:p>
            <a:pPr rtl="0"/>
            <a:r>
              <a:rPr lang="pt-PT" dirty="0"/>
              <a:t>MX </a:t>
            </a:r>
            <a:r>
              <a:rPr lang="pt-PT" dirty="0" err="1"/>
              <a:t>LINUx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7CEBCBB-D6CD-AC8C-54DF-830CD2B5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3356992"/>
            <a:ext cx="4062942" cy="2815208"/>
          </a:xfrm>
        </p:spPr>
        <p:txBody>
          <a:bodyPr/>
          <a:lstStyle/>
          <a:p>
            <a:r>
              <a:rPr lang="pt-PT" dirty="0"/>
              <a:t>Abrir o menu principal e escolher “MX-INSTALADOR DE PACOTES”</a:t>
            </a:r>
          </a:p>
          <a:p>
            <a:r>
              <a:rPr lang="pt-PT" dirty="0"/>
              <a:t>Navegadores Web – “GOOGLE CHROME”</a:t>
            </a:r>
          </a:p>
        </p:txBody>
      </p:sp>
      <p:pic>
        <p:nvPicPr>
          <p:cNvPr id="4" name="Imagem 3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D55DDD70-3B0B-8D5D-EF58-B0850FF0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02" y="476672"/>
            <a:ext cx="4362027" cy="2438400"/>
          </a:xfrm>
          <a:prstGeom prst="rect">
            <a:avLst/>
          </a:prstGeom>
        </p:spPr>
      </p:pic>
      <p:pic>
        <p:nvPicPr>
          <p:cNvPr id="9" name="Imagem 8" descr="Uma imagem com texto, captura de ecrã, software, Ícone de computador&#10;&#10;Os conteúdos gerados por IA poderão estar incorretos.">
            <a:extLst>
              <a:ext uri="{FF2B5EF4-FFF2-40B4-BE49-F238E27FC236}">
                <a16:creationId xmlns:a16="http://schemas.microsoft.com/office/drawing/2014/main" id="{641EB11A-D3D0-3DE3-8439-99449DC1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02" y="3212976"/>
            <a:ext cx="436202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217</TotalTime>
  <Words>140</Words>
  <Application>Microsoft Office PowerPoint</Application>
  <PresentationFormat>Personalizados</PresentationFormat>
  <Paragraphs>31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Instalação MX LINUX</vt:lpstr>
      <vt:lpstr>Instalar VirtualBox e fazer download do mx linux</vt:lpstr>
      <vt:lpstr>Criar Máquina Virtual no virtualbox</vt:lpstr>
      <vt:lpstr>Criar Máquina Virtual no virtualbox</vt:lpstr>
      <vt:lpstr>Criar Máquina Virtual no virtualbox</vt:lpstr>
      <vt:lpstr>MX LINUx</vt:lpstr>
      <vt:lpstr>MX LINUx</vt:lpstr>
      <vt:lpstr>MX LINUx</vt:lpstr>
      <vt:lpstr>MX LINUx</vt:lpstr>
      <vt:lpstr>MX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Bastos Moreira</dc:creator>
  <cp:lastModifiedBy>Diogo Bastos Moreira</cp:lastModifiedBy>
  <cp:revision>2</cp:revision>
  <dcterms:created xsi:type="dcterms:W3CDTF">2025-03-14T12:11:25Z</dcterms:created>
  <dcterms:modified xsi:type="dcterms:W3CDTF">2025-03-14T17:26:36Z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