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Melo" userId="94300aa227e73562" providerId="LiveId" clId="{07C201BC-07CA-474B-8848-178FF7BCE3FD}"/>
    <pc:docChg chg="custSel modSld">
      <pc:chgData name="Diogo Melo" userId="94300aa227e73562" providerId="LiveId" clId="{07C201BC-07CA-474B-8848-178FF7BCE3FD}" dt="2024-01-09T02:25:21.683" v="106" actId="1038"/>
      <pc:docMkLst>
        <pc:docMk/>
      </pc:docMkLst>
      <pc:sldChg chg="modSp setBg">
        <pc:chgData name="Diogo Melo" userId="94300aa227e73562" providerId="LiveId" clId="{07C201BC-07CA-474B-8848-178FF7BCE3FD}" dt="2024-01-09T02:20:51.792" v="81"/>
        <pc:sldMkLst>
          <pc:docMk/>
          <pc:sldMk cId="4046691141" sldId="256"/>
        </pc:sldMkLst>
        <pc:picChg chg="mod">
          <ac:chgData name="Diogo Melo" userId="94300aa227e73562" providerId="LiveId" clId="{07C201BC-07CA-474B-8848-178FF7BCE3FD}" dt="2024-01-09T02:19:25.747" v="31" actId="1076"/>
          <ac:picMkLst>
            <pc:docMk/>
            <pc:sldMk cId="4046691141" sldId="256"/>
            <ac:picMk id="1026" creationId="{47E03C85-45F0-28DB-4049-3CB1902DAF47}"/>
          </ac:picMkLst>
        </pc:picChg>
      </pc:sldChg>
      <pc:sldChg chg="addSp delSp modSp setBg">
        <pc:chgData name="Diogo Melo" userId="94300aa227e73562" providerId="LiveId" clId="{07C201BC-07CA-474B-8848-178FF7BCE3FD}" dt="2024-01-09T02:18:00.799" v="27"/>
        <pc:sldMkLst>
          <pc:docMk/>
          <pc:sldMk cId="1648442761" sldId="257"/>
        </pc:sldMkLst>
        <pc:picChg chg="add mod">
          <ac:chgData name="Diogo Melo" userId="94300aa227e73562" providerId="LiveId" clId="{07C201BC-07CA-474B-8848-178FF7BCE3FD}" dt="2024-01-09T02:17:12.115" v="19"/>
          <ac:picMkLst>
            <pc:docMk/>
            <pc:sldMk cId="1648442761" sldId="257"/>
            <ac:picMk id="3" creationId="{AF59F4C2-CCC3-4482-61A4-36E50C564621}"/>
          </ac:picMkLst>
        </pc:picChg>
        <pc:picChg chg="del">
          <ac:chgData name="Diogo Melo" userId="94300aa227e73562" providerId="LiveId" clId="{07C201BC-07CA-474B-8848-178FF7BCE3FD}" dt="2024-01-09T02:17:11.593" v="18" actId="478"/>
          <ac:picMkLst>
            <pc:docMk/>
            <pc:sldMk cId="1648442761" sldId="257"/>
            <ac:picMk id="1026" creationId="{47E03C85-45F0-28DB-4049-3CB1902DAF47}"/>
          </ac:picMkLst>
        </pc:picChg>
      </pc:sldChg>
      <pc:sldChg chg="addSp delSp modSp mod">
        <pc:chgData name="Diogo Melo" userId="94300aa227e73562" providerId="LiveId" clId="{07C201BC-07CA-474B-8848-178FF7BCE3FD}" dt="2024-01-09T02:17:26.549" v="25"/>
        <pc:sldMkLst>
          <pc:docMk/>
          <pc:sldMk cId="1206695965" sldId="259"/>
        </pc:sldMkLst>
        <pc:graphicFrameChg chg="del">
          <ac:chgData name="Diogo Melo" userId="94300aa227e73562" providerId="LiveId" clId="{07C201BC-07CA-474B-8848-178FF7BCE3FD}" dt="2024-01-09T02:09:58.908" v="0" actId="478"/>
          <ac:graphicFrameMkLst>
            <pc:docMk/>
            <pc:sldMk cId="1206695965" sldId="259"/>
            <ac:graphicFrameMk id="23" creationId="{269EADBA-47F4-6258-B1D2-D873CD189748}"/>
          </ac:graphicFrameMkLst>
        </pc:graphicFrameChg>
        <pc:graphicFrameChg chg="add del mod">
          <ac:chgData name="Diogo Melo" userId="94300aa227e73562" providerId="LiveId" clId="{07C201BC-07CA-474B-8848-178FF7BCE3FD}" dt="2024-01-09T02:10:01.659" v="2"/>
          <ac:graphicFrameMkLst>
            <pc:docMk/>
            <pc:sldMk cId="1206695965" sldId="259"/>
            <ac:graphicFrameMk id="24" creationId="{617F0ED8-7CBF-781B-D580-C6A8F803A056}"/>
          </ac:graphicFrameMkLst>
        </pc:graphicFrameChg>
        <pc:graphicFrameChg chg="add del mod modGraphic">
          <ac:chgData name="Diogo Melo" userId="94300aa227e73562" providerId="LiveId" clId="{07C201BC-07CA-474B-8848-178FF7BCE3FD}" dt="2024-01-09T02:12:13.925" v="7" actId="478"/>
          <ac:graphicFrameMkLst>
            <pc:docMk/>
            <pc:sldMk cId="1206695965" sldId="259"/>
            <ac:graphicFrameMk id="25" creationId="{0ED037FF-89DD-2AA5-8AB2-948CAEF62F54}"/>
          </ac:graphicFrameMkLst>
        </pc:graphicFrameChg>
        <pc:graphicFrameChg chg="add del mod">
          <ac:chgData name="Diogo Melo" userId="94300aa227e73562" providerId="LiveId" clId="{07C201BC-07CA-474B-8848-178FF7BCE3FD}" dt="2024-01-09T02:12:17.517" v="9"/>
          <ac:graphicFrameMkLst>
            <pc:docMk/>
            <pc:sldMk cId="1206695965" sldId="259"/>
            <ac:graphicFrameMk id="26" creationId="{EB5A432D-8588-121F-7AE1-ECDB849CA5D3}"/>
          </ac:graphicFrameMkLst>
        </pc:graphicFrameChg>
        <pc:graphicFrameChg chg="add mod modGraphic">
          <ac:chgData name="Diogo Melo" userId="94300aa227e73562" providerId="LiveId" clId="{07C201BC-07CA-474B-8848-178FF7BCE3FD}" dt="2024-01-09T02:12:49.243" v="14" actId="1076"/>
          <ac:graphicFrameMkLst>
            <pc:docMk/>
            <pc:sldMk cId="1206695965" sldId="259"/>
            <ac:graphicFrameMk id="27" creationId="{845BB3FE-2248-4B6F-1948-5099EFCAC065}"/>
          </ac:graphicFrameMkLst>
        </pc:graphicFrameChg>
        <pc:picChg chg="add mod">
          <ac:chgData name="Diogo Melo" userId="94300aa227e73562" providerId="LiveId" clId="{07C201BC-07CA-474B-8848-178FF7BCE3FD}" dt="2024-01-09T02:17:26.549" v="25"/>
          <ac:picMkLst>
            <pc:docMk/>
            <pc:sldMk cId="1206695965" sldId="259"/>
            <ac:picMk id="28" creationId="{9C83490C-50CD-203D-3A74-19F8DEEF401A}"/>
          </ac:picMkLst>
        </pc:picChg>
        <pc:picChg chg="del">
          <ac:chgData name="Diogo Melo" userId="94300aa227e73562" providerId="LiveId" clId="{07C201BC-07CA-474B-8848-178FF7BCE3FD}" dt="2024-01-09T02:17:26.069" v="24" actId="478"/>
          <ac:picMkLst>
            <pc:docMk/>
            <pc:sldMk cId="1206695965" sldId="259"/>
            <ac:picMk id="1026" creationId="{47E03C85-45F0-28DB-4049-3CB1902DAF47}"/>
          </ac:picMkLst>
        </pc:picChg>
      </pc:sldChg>
      <pc:sldChg chg="addSp delSp modSp mod">
        <pc:chgData name="Diogo Melo" userId="94300aa227e73562" providerId="LiveId" clId="{07C201BC-07CA-474B-8848-178FF7BCE3FD}" dt="2024-01-09T02:25:21.683" v="106" actId="1038"/>
        <pc:sldMkLst>
          <pc:docMk/>
          <pc:sldMk cId="411189112" sldId="261"/>
        </pc:sldMkLst>
        <pc:picChg chg="mod">
          <ac:chgData name="Diogo Melo" userId="94300aa227e73562" providerId="LiveId" clId="{07C201BC-07CA-474B-8848-178FF7BCE3FD}" dt="2024-01-09T02:25:21.683" v="106" actId="1038"/>
          <ac:picMkLst>
            <pc:docMk/>
            <pc:sldMk cId="411189112" sldId="261"/>
            <ac:picMk id="11" creationId="{ED686522-518E-4C74-DB62-38355C02E319}"/>
          </ac:picMkLst>
        </pc:picChg>
        <pc:picChg chg="add mod">
          <ac:chgData name="Diogo Melo" userId="94300aa227e73562" providerId="LiveId" clId="{07C201BC-07CA-474B-8848-178FF7BCE3FD}" dt="2024-01-09T02:17:17.222" v="21"/>
          <ac:picMkLst>
            <pc:docMk/>
            <pc:sldMk cId="411189112" sldId="261"/>
            <ac:picMk id="13" creationId="{61E52879-8C1C-B7FB-A0BB-7650EAE35C4D}"/>
          </ac:picMkLst>
        </pc:picChg>
        <pc:picChg chg="del">
          <ac:chgData name="Diogo Melo" userId="94300aa227e73562" providerId="LiveId" clId="{07C201BC-07CA-474B-8848-178FF7BCE3FD}" dt="2024-01-09T02:17:16.794" v="20" actId="478"/>
          <ac:picMkLst>
            <pc:docMk/>
            <pc:sldMk cId="411189112" sldId="261"/>
            <ac:picMk id="1026" creationId="{47E03C85-45F0-28DB-4049-3CB1902DAF47}"/>
          </ac:picMkLst>
        </pc:picChg>
      </pc:sldChg>
      <pc:sldChg chg="addSp delSp modSp mod">
        <pc:chgData name="Diogo Melo" userId="94300aa227e73562" providerId="LiveId" clId="{07C201BC-07CA-474B-8848-178FF7BCE3FD}" dt="2024-01-09T02:25:15.499" v="97" actId="1038"/>
        <pc:sldMkLst>
          <pc:docMk/>
          <pc:sldMk cId="4189581367" sldId="262"/>
        </pc:sldMkLst>
        <pc:picChg chg="mod">
          <ac:chgData name="Diogo Melo" userId="94300aa227e73562" providerId="LiveId" clId="{07C201BC-07CA-474B-8848-178FF7BCE3FD}" dt="2024-01-09T02:25:15.499" v="97" actId="1038"/>
          <ac:picMkLst>
            <pc:docMk/>
            <pc:sldMk cId="4189581367" sldId="262"/>
            <ac:picMk id="7" creationId="{D0D6B862-EDA4-0B65-173F-DF73A287729F}"/>
          </ac:picMkLst>
        </pc:picChg>
        <pc:picChg chg="add mod">
          <ac:chgData name="Diogo Melo" userId="94300aa227e73562" providerId="LiveId" clId="{07C201BC-07CA-474B-8848-178FF7BCE3FD}" dt="2024-01-09T02:24:53.105" v="85" actId="207"/>
          <ac:picMkLst>
            <pc:docMk/>
            <pc:sldMk cId="4189581367" sldId="262"/>
            <ac:picMk id="10" creationId="{1027FECA-7AF0-93D7-9D65-558B36A84C5D}"/>
          </ac:picMkLst>
        </pc:picChg>
        <pc:picChg chg="del">
          <ac:chgData name="Diogo Melo" userId="94300aa227e73562" providerId="LiveId" clId="{07C201BC-07CA-474B-8848-178FF7BCE3FD}" dt="2024-01-09T02:17:21.264" v="22" actId="478"/>
          <ac:picMkLst>
            <pc:docMk/>
            <pc:sldMk cId="4189581367" sldId="262"/>
            <ac:picMk id="1026" creationId="{47E03C85-45F0-28DB-4049-3CB1902DAF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9B1-EC49-606A-BD21-E5831C072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29903-51EC-F4A5-7ABD-CE6DC5BE8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F8DFB-BB0E-E0AE-3BA6-1C5BD0FE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9BA1-62D7-49FC-8696-22B5EDBC8B03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6481C-8102-8EDC-42C0-830BD6CF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98567-586E-0B55-13BB-585F4D93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1E56-0252-4530-B315-323690755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4D21-4669-03AB-0D57-023A4CDC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2D52E-3321-97FD-4291-3323E31D1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B0751-8011-4A93-C965-01D7DB3E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9BA1-62D7-49FC-8696-22B5EDBC8B03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11B02-DF09-C5D9-E5BC-5D110677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8E8F7-2719-1E54-70DD-42CF63FA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1E56-0252-4530-B315-323690755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38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3BB9B-5A4A-FB0A-92AC-44F5E8DAA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4D7A8-BA68-112E-9459-413DBA635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5D9C5-9B44-D917-D455-26214A6C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9BA1-62D7-49FC-8696-22B5EDBC8B03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E0C3A-E08F-7EE1-B219-0DA010D6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2732D-5F32-04FF-E131-8BA26A2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1E56-0252-4530-B315-323690755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2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3D27-2483-8AC8-28F9-18C35ECB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C1C7-A8CD-E99C-DE03-5765986B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FCD08-14E7-5EA9-4368-04939BFA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9BA1-62D7-49FC-8696-22B5EDBC8B03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F529B-D3D7-234A-CC85-8669B3DE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EEFBD-DEB7-F31A-4E44-276D024D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1E56-0252-4530-B315-323690755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85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9A3D-3B49-BB4D-CCF1-65768836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C152E-45CE-1862-C618-DBA52B16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9FA01-45AB-D795-0094-EC3286FC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9BA1-62D7-49FC-8696-22B5EDBC8B03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C899B-0F9F-B3D1-CE80-E53F554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D14C1-743E-7D51-D6E8-2DE9E606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1E56-0252-4530-B315-323690755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09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7493-C6B9-BA7C-55FF-97D1B127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BFCB-8AB3-8D60-1550-8C6842EF1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28D13-06AA-6EA6-183B-7645C9E60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E6C03-BF3B-3962-810A-2C635411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9BA1-62D7-49FC-8696-22B5EDBC8B03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871CD-F296-2398-9013-C17E04A2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CF765-71B9-8885-BF2F-4012928C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1E56-0252-4530-B315-323690755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52F9-6B2A-41D4-68F7-CD6A954A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6C7CF-1636-90DB-C8E5-C455B5040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F07B1-BBB6-0D05-7143-375629082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81071-33B5-A1BC-2FFB-B8FB899F9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F6987-7E04-74B9-5067-E98CEBF3B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F70C3-02A7-5CE3-2CE3-E3502021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9BA1-62D7-49FC-8696-22B5EDBC8B03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62A5E-EAA9-D28B-B6AF-820713A0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D30F4-09FE-D97C-E45C-E0508290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1E56-0252-4530-B315-323690755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27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6529-66A4-1E18-B119-E46F330F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9789E-CCB1-B0A8-D5BE-070BC712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9BA1-62D7-49FC-8696-22B5EDBC8B03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B2D52-CC70-15BB-C278-45458F59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2AEE1-1332-2FA4-47E5-297655AC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1E56-0252-4530-B315-323690755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17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74AE4-C7A3-2739-FC4A-E4216FE0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9BA1-62D7-49FC-8696-22B5EDBC8B03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9D828-157C-5725-6BBF-6DB1AE1D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5888F-9E4A-59A6-2A5E-B274C93D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1E56-0252-4530-B315-323690755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42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8941-C446-A1A2-A99A-E34F2BA5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39CBB-6D6E-9DA8-8D6E-46FA07F0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676B8-CEAB-01D1-35C1-090FDAD04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18CEE-485F-782D-1AC9-9A6D9E41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9BA1-62D7-49FC-8696-22B5EDBC8B03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77B59-1B77-37C6-F135-E79B32C3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08FCB-ACAC-050D-195F-ACEFB75D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1E56-0252-4530-B315-323690755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58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A68A-2ABB-28FD-A01A-40A5FD85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A5D91-1FFF-7DDD-14A4-3EB4B181F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1FAA4-2303-BC53-F567-F38981A71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DA0A7-914F-1480-2F06-3DF340E8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9BA1-62D7-49FC-8696-22B5EDBC8B03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429EC-AA5A-8BD4-6FBF-55C0E888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030D5-43E7-A5D0-50C7-ACE84404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1E56-0252-4530-B315-323690755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5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554E0-3C2A-C243-0B18-3080FD04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F8BB9-86EA-EAC3-3368-DFDFC9E6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26675-A7B4-4C9E-B496-00F8128F7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99BA1-62D7-49FC-8696-22B5EDBC8B03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B2EFB-0461-F3F2-E50D-30DFF48A2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FF6C9-D069-60AB-8CDB-776363D72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01E56-0252-4530-B315-3236907557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30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sh4wisdom Logo">
            <a:extLst>
              <a:ext uri="{FF2B5EF4-FFF2-40B4-BE49-F238E27FC236}">
                <a16:creationId xmlns:a16="http://schemas.microsoft.com/office/drawing/2014/main" id="{47E03C85-45F0-28DB-4049-3CB1902DA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64" y="143572"/>
            <a:ext cx="2034173" cy="60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57AFDB49-D59C-8087-AAE7-C4E496A8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17" y="2203161"/>
            <a:ext cx="6606309" cy="1325563"/>
          </a:xfrm>
        </p:spPr>
        <p:txBody>
          <a:bodyPr>
            <a:normAutofit fontScale="90000"/>
          </a:bodyPr>
          <a:lstStyle/>
          <a:p>
            <a:r>
              <a:rPr lang="pt-PT" sz="3600" b="1" dirty="0">
                <a:latin typeface="+mn-lt"/>
              </a:rPr>
              <a:t>Projeto</a:t>
            </a:r>
            <a:r>
              <a:rPr lang="en-GB" sz="3600" b="1" dirty="0">
                <a:latin typeface="+mn-lt"/>
              </a:rPr>
              <a:t> WebApp </a:t>
            </a:r>
            <a:r>
              <a:rPr lang="en-GB" sz="3600" b="1" dirty="0" err="1">
                <a:latin typeface="+mn-lt"/>
              </a:rPr>
              <a:t>NovoCuidar</a:t>
            </a:r>
            <a:r>
              <a:rPr lang="en-GB" sz="3600" b="1" dirty="0">
                <a:latin typeface="+mn-lt"/>
              </a:rPr>
              <a:t> </a:t>
            </a:r>
            <a:br>
              <a:rPr lang="en-GB" sz="3600" b="1" dirty="0">
                <a:latin typeface="+mn-lt"/>
              </a:rPr>
            </a:br>
            <a:r>
              <a:rPr lang="en-GB" sz="3600" dirty="0" err="1">
                <a:latin typeface="+mn-lt"/>
              </a:rPr>
              <a:t>Proposta</a:t>
            </a:r>
            <a:r>
              <a:rPr lang="en-GB" sz="3600" dirty="0">
                <a:latin typeface="+mn-lt"/>
              </a:rPr>
              <a:t> de </a:t>
            </a:r>
            <a:r>
              <a:rPr lang="en-GB" sz="3600" dirty="0" err="1">
                <a:latin typeface="+mn-lt"/>
              </a:rPr>
              <a:t>solução</a:t>
            </a:r>
            <a:r>
              <a:rPr lang="en-GB" sz="3600" dirty="0">
                <a:latin typeface="+mn-lt"/>
              </a:rPr>
              <a:t> e </a:t>
            </a:r>
            <a:r>
              <a:rPr lang="en-GB" sz="3600" dirty="0" err="1">
                <a:latin typeface="+mn-lt"/>
              </a:rPr>
              <a:t>planeamento</a:t>
            </a:r>
            <a:r>
              <a:rPr lang="en-GB" sz="36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669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7AFDB49-D59C-8087-AAE7-C4E496A8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85619"/>
            <a:ext cx="10515600" cy="64163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+mn-lt"/>
              </a:rPr>
              <a:t>Agenda</a:t>
            </a:r>
            <a:endParaRPr lang="en-GB" sz="32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D416D1-DF67-2D73-9374-F3D2E0039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Desenho de solução (Curto Prazo)</a:t>
            </a:r>
          </a:p>
          <a:p>
            <a:r>
              <a:rPr lang="pt-PT" sz="2000" dirty="0"/>
              <a:t>Desenho de solução (Módulo 1)</a:t>
            </a:r>
          </a:p>
          <a:p>
            <a:r>
              <a:rPr lang="pt-PT" sz="2000" dirty="0"/>
              <a:t>Cronograma de projeto (Curto Prazo/Módulo 1)</a:t>
            </a:r>
            <a:endParaRPr lang="pt-PT" sz="1600" dirty="0"/>
          </a:p>
          <a:p>
            <a:pPr marL="0" indent="0">
              <a:buNone/>
            </a:pPr>
            <a:endParaRPr lang="pt-PT" sz="2000" dirty="0"/>
          </a:p>
        </p:txBody>
      </p:sp>
      <p:pic>
        <p:nvPicPr>
          <p:cNvPr id="3" name="Picture 2" descr="Wish4wisdom Logo">
            <a:extLst>
              <a:ext uri="{FF2B5EF4-FFF2-40B4-BE49-F238E27FC236}">
                <a16:creationId xmlns:a16="http://schemas.microsoft.com/office/drawing/2014/main" id="{AF59F4C2-CCC3-4482-61A4-36E50C564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64" y="143572"/>
            <a:ext cx="2034173" cy="60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44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18B24B9-E2B3-C9C8-8DFE-656CBCC441EE}"/>
              </a:ext>
            </a:extLst>
          </p:cNvPr>
          <p:cNvSpPr txBox="1">
            <a:spLocks/>
          </p:cNvSpPr>
          <p:nvPr/>
        </p:nvSpPr>
        <p:spPr>
          <a:xfrm>
            <a:off x="635000" y="385619"/>
            <a:ext cx="10515600" cy="641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err="1">
                <a:latin typeface="+mn-lt"/>
              </a:rPr>
              <a:t>Desenho</a:t>
            </a:r>
            <a:r>
              <a:rPr lang="en-GB" sz="3200" b="1" dirty="0">
                <a:latin typeface="+mn-lt"/>
              </a:rPr>
              <a:t> de </a:t>
            </a:r>
            <a:r>
              <a:rPr lang="en-GB" sz="3200" b="1" dirty="0" err="1">
                <a:latin typeface="+mn-lt"/>
              </a:rPr>
              <a:t>solução</a:t>
            </a:r>
            <a:r>
              <a:rPr lang="en-GB" sz="3200" b="1" dirty="0">
                <a:latin typeface="+mn-lt"/>
              </a:rPr>
              <a:t> (</a:t>
            </a:r>
            <a:r>
              <a:rPr lang="en-GB" sz="3200" b="1" dirty="0" err="1">
                <a:latin typeface="+mn-lt"/>
              </a:rPr>
              <a:t>Curto</a:t>
            </a:r>
            <a:r>
              <a:rPr lang="en-GB" sz="3200" b="1" dirty="0">
                <a:latin typeface="+mn-lt"/>
              </a:rPr>
              <a:t> </a:t>
            </a:r>
            <a:r>
              <a:rPr lang="en-GB" sz="3200" b="1" dirty="0" err="1">
                <a:latin typeface="+mn-lt"/>
              </a:rPr>
              <a:t>Prazo</a:t>
            </a:r>
            <a:r>
              <a:rPr lang="en-GB" sz="3200" b="1" dirty="0">
                <a:latin typeface="+mn-lt"/>
              </a:rPr>
              <a:t>)</a:t>
            </a:r>
            <a:endParaRPr lang="en-GB" sz="3200" dirty="0">
              <a:latin typeface="+mn-lt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D686522-518E-4C74-DB62-38355C02E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1"/>
          <a:stretch/>
        </p:blipFill>
        <p:spPr>
          <a:xfrm>
            <a:off x="849842" y="2006600"/>
            <a:ext cx="6512546" cy="419417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14B801-E6BE-19D9-45B8-538CE7C33784}"/>
              </a:ext>
            </a:extLst>
          </p:cNvPr>
          <p:cNvSpPr txBox="1"/>
          <p:nvPr/>
        </p:nvSpPr>
        <p:spPr>
          <a:xfrm>
            <a:off x="635000" y="1553402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b="1" i="0" dirty="0">
                <a:solidFill>
                  <a:srgbClr val="000000"/>
                </a:solidFill>
                <a:effectLst/>
              </a:rPr>
              <a:t>Auto Excel</a:t>
            </a:r>
            <a:r>
              <a:rPr lang="pt-BR" sz="1050" b="0" i="0" dirty="0">
                <a:solidFill>
                  <a:srgbClr val="000000"/>
                </a:solidFill>
                <a:effectLst/>
              </a:rPr>
              <a:t> - Processamento de ficheiros excel e geração </a:t>
            </a:r>
            <a:r>
              <a:rPr lang="pt-BR" sz="1050" b="0" i="1" dirty="0">
                <a:solidFill>
                  <a:srgbClr val="000000"/>
                </a:solidFill>
                <a:effectLst/>
              </a:rPr>
              <a:t>ad-hoc</a:t>
            </a:r>
            <a:r>
              <a:rPr lang="pt-BR" sz="1050" b="0" i="0" dirty="0">
                <a:solidFill>
                  <a:srgbClr val="000000"/>
                </a:solidFill>
                <a:effectLst/>
              </a:rPr>
              <a:t> de ficheiro Contas Mensais</a:t>
            </a:r>
            <a:endParaRPr lang="pt-PT" sz="1050" dirty="0"/>
          </a:p>
        </p:txBody>
      </p:sp>
      <p:pic>
        <p:nvPicPr>
          <p:cNvPr id="13" name="Picture 2" descr="Wish4wisdom Logo">
            <a:extLst>
              <a:ext uri="{FF2B5EF4-FFF2-40B4-BE49-F238E27FC236}">
                <a16:creationId xmlns:a16="http://schemas.microsoft.com/office/drawing/2014/main" id="{61E52879-8C1C-B7FB-A0BB-7650EAE35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64" y="143572"/>
            <a:ext cx="2034173" cy="60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8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18B24B9-E2B3-C9C8-8DFE-656CBCC441EE}"/>
              </a:ext>
            </a:extLst>
          </p:cNvPr>
          <p:cNvSpPr txBox="1">
            <a:spLocks/>
          </p:cNvSpPr>
          <p:nvPr/>
        </p:nvSpPr>
        <p:spPr>
          <a:xfrm>
            <a:off x="635000" y="385619"/>
            <a:ext cx="10515600" cy="641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err="1">
                <a:latin typeface="+mn-lt"/>
              </a:rPr>
              <a:t>Desenho</a:t>
            </a:r>
            <a:r>
              <a:rPr lang="en-GB" sz="3200" b="1" dirty="0">
                <a:latin typeface="+mn-lt"/>
              </a:rPr>
              <a:t> de </a:t>
            </a:r>
            <a:r>
              <a:rPr lang="en-GB" sz="3200" b="1" dirty="0" err="1">
                <a:latin typeface="+mn-lt"/>
              </a:rPr>
              <a:t>solução</a:t>
            </a:r>
            <a:r>
              <a:rPr lang="en-GB" sz="3200" b="1" dirty="0">
                <a:latin typeface="+mn-lt"/>
              </a:rPr>
              <a:t> (</a:t>
            </a:r>
            <a:r>
              <a:rPr lang="en-GB" sz="3200" b="1" dirty="0" err="1">
                <a:latin typeface="+mn-lt"/>
              </a:rPr>
              <a:t>Módulo</a:t>
            </a:r>
            <a:r>
              <a:rPr lang="en-GB" sz="3200" b="1" dirty="0">
                <a:latin typeface="+mn-lt"/>
              </a:rPr>
              <a:t> 1)</a:t>
            </a:r>
            <a:endParaRPr lang="en-GB" sz="3200" dirty="0"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D6B862-EDA4-0B65-173F-DF73A2877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7" r="15641"/>
          <a:stretch/>
        </p:blipFill>
        <p:spPr>
          <a:xfrm>
            <a:off x="593725" y="1667934"/>
            <a:ext cx="8356600" cy="284665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5AA484-FD1C-E875-2124-612595B672DE}"/>
              </a:ext>
            </a:extLst>
          </p:cNvPr>
          <p:cNvSpPr txBox="1"/>
          <p:nvPr/>
        </p:nvSpPr>
        <p:spPr>
          <a:xfrm>
            <a:off x="635000" y="155340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 i="0">
                <a:solidFill>
                  <a:srgbClr val="000000"/>
                </a:solidFill>
                <a:effectLst/>
              </a:defRPr>
            </a:lvl1pPr>
          </a:lstStyle>
          <a:p>
            <a:r>
              <a:rPr lang="pt-BR" dirty="0"/>
              <a:t>Módulo 1 </a:t>
            </a:r>
            <a:r>
              <a:rPr lang="pt-BR" b="0" dirty="0"/>
              <a:t>- Processamento de excel feito pela aplicação / processos de backend e web app deve estar disponível para elementos da equipa da Gestão.</a:t>
            </a:r>
            <a:endParaRPr lang="pt-PT" b="0" dirty="0"/>
          </a:p>
        </p:txBody>
      </p:sp>
      <p:pic>
        <p:nvPicPr>
          <p:cNvPr id="10" name="Picture 2" descr="Wish4wisdom Logo">
            <a:extLst>
              <a:ext uri="{FF2B5EF4-FFF2-40B4-BE49-F238E27FC236}">
                <a16:creationId xmlns:a16="http://schemas.microsoft.com/office/drawing/2014/main" id="{1027FECA-7AF0-93D7-9D65-558B36A84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64" y="143572"/>
            <a:ext cx="2034173" cy="60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58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DDA5A768-A85F-1D32-56F0-44F0F93304EA}"/>
              </a:ext>
            </a:extLst>
          </p:cNvPr>
          <p:cNvSpPr txBox="1">
            <a:spLocks/>
          </p:cNvSpPr>
          <p:nvPr/>
        </p:nvSpPr>
        <p:spPr>
          <a:xfrm>
            <a:off x="635000" y="385619"/>
            <a:ext cx="10515600" cy="641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err="1">
                <a:latin typeface="+mn-lt"/>
              </a:rPr>
              <a:t>Cronograma</a:t>
            </a:r>
            <a:r>
              <a:rPr lang="en-GB" sz="3200" b="1" dirty="0">
                <a:latin typeface="+mn-lt"/>
              </a:rPr>
              <a:t> de </a:t>
            </a:r>
            <a:r>
              <a:rPr lang="en-GB" sz="3200" b="1" dirty="0" err="1">
                <a:latin typeface="+mn-lt"/>
              </a:rPr>
              <a:t>projeto</a:t>
            </a:r>
            <a:r>
              <a:rPr lang="en-GB" sz="3200" b="1" dirty="0">
                <a:latin typeface="+mn-lt"/>
              </a:rPr>
              <a:t> (</a:t>
            </a:r>
            <a:r>
              <a:rPr lang="en-GB" sz="3200" b="1" dirty="0" err="1">
                <a:latin typeface="+mn-lt"/>
              </a:rPr>
              <a:t>Módulo</a:t>
            </a:r>
            <a:r>
              <a:rPr lang="en-GB" sz="3200" b="1" dirty="0">
                <a:latin typeface="+mn-lt"/>
              </a:rPr>
              <a:t> 1)</a:t>
            </a:r>
            <a:endParaRPr lang="en-GB" sz="3200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5792C0-6019-CBB2-B62B-E9A1BC916A93}"/>
              </a:ext>
            </a:extLst>
          </p:cNvPr>
          <p:cNvSpPr txBox="1"/>
          <p:nvPr/>
        </p:nvSpPr>
        <p:spPr>
          <a:xfrm>
            <a:off x="1652541" y="2160257"/>
            <a:ext cx="11176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b="1" dirty="0">
                <a:solidFill>
                  <a:schemeClr val="accent6">
                    <a:lumMod val="75000"/>
                  </a:schemeClr>
                </a:solidFill>
              </a:rPr>
              <a:t>Entrega Solução </a:t>
            </a:r>
          </a:p>
          <a:p>
            <a:r>
              <a:rPr lang="pt-BR" sz="1050" b="1" dirty="0">
                <a:solidFill>
                  <a:schemeClr val="accent6">
                    <a:lumMod val="75000"/>
                  </a:schemeClr>
                </a:solidFill>
              </a:rPr>
              <a:t>(Curto Prazo)</a:t>
            </a:r>
            <a:endParaRPr lang="pt-PT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18DCAD-85E0-7509-DA9A-196E4B844D3D}"/>
              </a:ext>
            </a:extLst>
          </p:cNvPr>
          <p:cNvSpPr txBox="1"/>
          <p:nvPr/>
        </p:nvSpPr>
        <p:spPr>
          <a:xfrm>
            <a:off x="10905067" y="2160257"/>
            <a:ext cx="11176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b="1" dirty="0">
                <a:solidFill>
                  <a:schemeClr val="accent6">
                    <a:lumMod val="75000"/>
                  </a:schemeClr>
                </a:solidFill>
              </a:rPr>
              <a:t>Entrega Solução </a:t>
            </a:r>
          </a:p>
          <a:p>
            <a:r>
              <a:rPr lang="pt-BR" sz="1050" b="1" dirty="0">
                <a:solidFill>
                  <a:schemeClr val="accent6">
                    <a:lumMod val="75000"/>
                  </a:schemeClr>
                </a:solidFill>
              </a:rPr>
              <a:t>(Módulo 1)</a:t>
            </a:r>
            <a:endParaRPr lang="pt-PT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45BB3FE-2248-4B6F-1948-5099EFCAC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954738"/>
              </p:ext>
            </p:extLst>
          </p:nvPr>
        </p:nvGraphicFramePr>
        <p:xfrm>
          <a:off x="251007" y="1550894"/>
          <a:ext cx="11771660" cy="4921487"/>
        </p:xfrm>
        <a:graphic>
          <a:graphicData uri="http://schemas.openxmlformats.org/drawingml/2006/table">
            <a:tbl>
              <a:tblPr/>
              <a:tblGrid>
                <a:gridCol w="313547">
                  <a:extLst>
                    <a:ext uri="{9D8B030D-6E8A-4147-A177-3AD203B41FA5}">
                      <a16:colId xmlns:a16="http://schemas.microsoft.com/office/drawing/2014/main" val="1359440631"/>
                    </a:ext>
                  </a:extLst>
                </a:gridCol>
                <a:gridCol w="327180">
                  <a:extLst>
                    <a:ext uri="{9D8B030D-6E8A-4147-A177-3AD203B41FA5}">
                      <a16:colId xmlns:a16="http://schemas.microsoft.com/office/drawing/2014/main" val="1952014117"/>
                    </a:ext>
                  </a:extLst>
                </a:gridCol>
                <a:gridCol w="327180">
                  <a:extLst>
                    <a:ext uri="{9D8B030D-6E8A-4147-A177-3AD203B41FA5}">
                      <a16:colId xmlns:a16="http://schemas.microsoft.com/office/drawing/2014/main" val="38611007"/>
                    </a:ext>
                  </a:extLst>
                </a:gridCol>
                <a:gridCol w="381710">
                  <a:extLst>
                    <a:ext uri="{9D8B030D-6E8A-4147-A177-3AD203B41FA5}">
                      <a16:colId xmlns:a16="http://schemas.microsoft.com/office/drawing/2014/main" val="106469713"/>
                    </a:ext>
                  </a:extLst>
                </a:gridCol>
                <a:gridCol w="545299">
                  <a:extLst>
                    <a:ext uri="{9D8B030D-6E8A-4147-A177-3AD203B41FA5}">
                      <a16:colId xmlns:a16="http://schemas.microsoft.com/office/drawing/2014/main" val="1787725057"/>
                    </a:ext>
                  </a:extLst>
                </a:gridCol>
                <a:gridCol w="545299">
                  <a:extLst>
                    <a:ext uri="{9D8B030D-6E8A-4147-A177-3AD203B41FA5}">
                      <a16:colId xmlns:a16="http://schemas.microsoft.com/office/drawing/2014/main" val="1778086216"/>
                    </a:ext>
                  </a:extLst>
                </a:gridCol>
                <a:gridCol w="327180">
                  <a:extLst>
                    <a:ext uri="{9D8B030D-6E8A-4147-A177-3AD203B41FA5}">
                      <a16:colId xmlns:a16="http://schemas.microsoft.com/office/drawing/2014/main" val="1393156939"/>
                    </a:ext>
                  </a:extLst>
                </a:gridCol>
                <a:gridCol w="327180">
                  <a:extLst>
                    <a:ext uri="{9D8B030D-6E8A-4147-A177-3AD203B41FA5}">
                      <a16:colId xmlns:a16="http://schemas.microsoft.com/office/drawing/2014/main" val="2726636909"/>
                    </a:ext>
                  </a:extLst>
                </a:gridCol>
                <a:gridCol w="395342">
                  <a:extLst>
                    <a:ext uri="{9D8B030D-6E8A-4147-A177-3AD203B41FA5}">
                      <a16:colId xmlns:a16="http://schemas.microsoft.com/office/drawing/2014/main" val="489480067"/>
                    </a:ext>
                  </a:extLst>
                </a:gridCol>
                <a:gridCol w="395342">
                  <a:extLst>
                    <a:ext uri="{9D8B030D-6E8A-4147-A177-3AD203B41FA5}">
                      <a16:colId xmlns:a16="http://schemas.microsoft.com/office/drawing/2014/main" val="46962577"/>
                    </a:ext>
                  </a:extLst>
                </a:gridCol>
                <a:gridCol w="327180">
                  <a:extLst>
                    <a:ext uri="{9D8B030D-6E8A-4147-A177-3AD203B41FA5}">
                      <a16:colId xmlns:a16="http://schemas.microsoft.com/office/drawing/2014/main" val="1284431414"/>
                    </a:ext>
                  </a:extLst>
                </a:gridCol>
                <a:gridCol w="327180">
                  <a:extLst>
                    <a:ext uri="{9D8B030D-6E8A-4147-A177-3AD203B41FA5}">
                      <a16:colId xmlns:a16="http://schemas.microsoft.com/office/drawing/2014/main" val="2003357557"/>
                    </a:ext>
                  </a:extLst>
                </a:gridCol>
                <a:gridCol w="388526">
                  <a:extLst>
                    <a:ext uri="{9D8B030D-6E8A-4147-A177-3AD203B41FA5}">
                      <a16:colId xmlns:a16="http://schemas.microsoft.com/office/drawing/2014/main" val="984184591"/>
                    </a:ext>
                  </a:extLst>
                </a:gridCol>
                <a:gridCol w="490770">
                  <a:extLst>
                    <a:ext uri="{9D8B030D-6E8A-4147-A177-3AD203B41FA5}">
                      <a16:colId xmlns:a16="http://schemas.microsoft.com/office/drawing/2014/main" val="4022424040"/>
                    </a:ext>
                  </a:extLst>
                </a:gridCol>
                <a:gridCol w="490770">
                  <a:extLst>
                    <a:ext uri="{9D8B030D-6E8A-4147-A177-3AD203B41FA5}">
                      <a16:colId xmlns:a16="http://schemas.microsoft.com/office/drawing/2014/main" val="975921703"/>
                    </a:ext>
                  </a:extLst>
                </a:gridCol>
                <a:gridCol w="327180">
                  <a:extLst>
                    <a:ext uri="{9D8B030D-6E8A-4147-A177-3AD203B41FA5}">
                      <a16:colId xmlns:a16="http://schemas.microsoft.com/office/drawing/2014/main" val="2027719286"/>
                    </a:ext>
                  </a:extLst>
                </a:gridCol>
                <a:gridCol w="497587">
                  <a:extLst>
                    <a:ext uri="{9D8B030D-6E8A-4147-A177-3AD203B41FA5}">
                      <a16:colId xmlns:a16="http://schemas.microsoft.com/office/drawing/2014/main" val="3806932822"/>
                    </a:ext>
                  </a:extLst>
                </a:gridCol>
                <a:gridCol w="497587">
                  <a:extLst>
                    <a:ext uri="{9D8B030D-6E8A-4147-A177-3AD203B41FA5}">
                      <a16:colId xmlns:a16="http://schemas.microsoft.com/office/drawing/2014/main" val="3290208240"/>
                    </a:ext>
                  </a:extLst>
                </a:gridCol>
                <a:gridCol w="477138">
                  <a:extLst>
                    <a:ext uri="{9D8B030D-6E8A-4147-A177-3AD203B41FA5}">
                      <a16:colId xmlns:a16="http://schemas.microsoft.com/office/drawing/2014/main" val="330338167"/>
                    </a:ext>
                  </a:extLst>
                </a:gridCol>
                <a:gridCol w="477138">
                  <a:extLst>
                    <a:ext uri="{9D8B030D-6E8A-4147-A177-3AD203B41FA5}">
                      <a16:colId xmlns:a16="http://schemas.microsoft.com/office/drawing/2014/main" val="443477696"/>
                    </a:ext>
                  </a:extLst>
                </a:gridCol>
                <a:gridCol w="327180">
                  <a:extLst>
                    <a:ext uri="{9D8B030D-6E8A-4147-A177-3AD203B41FA5}">
                      <a16:colId xmlns:a16="http://schemas.microsoft.com/office/drawing/2014/main" val="792429058"/>
                    </a:ext>
                  </a:extLst>
                </a:gridCol>
                <a:gridCol w="463504">
                  <a:extLst>
                    <a:ext uri="{9D8B030D-6E8A-4147-A177-3AD203B41FA5}">
                      <a16:colId xmlns:a16="http://schemas.microsoft.com/office/drawing/2014/main" val="3189233091"/>
                    </a:ext>
                  </a:extLst>
                </a:gridCol>
                <a:gridCol w="497587">
                  <a:extLst>
                    <a:ext uri="{9D8B030D-6E8A-4147-A177-3AD203B41FA5}">
                      <a16:colId xmlns:a16="http://schemas.microsoft.com/office/drawing/2014/main" val="335208550"/>
                    </a:ext>
                  </a:extLst>
                </a:gridCol>
                <a:gridCol w="497587">
                  <a:extLst>
                    <a:ext uri="{9D8B030D-6E8A-4147-A177-3AD203B41FA5}">
                      <a16:colId xmlns:a16="http://schemas.microsoft.com/office/drawing/2014/main" val="2021385494"/>
                    </a:ext>
                  </a:extLst>
                </a:gridCol>
                <a:gridCol w="327180">
                  <a:extLst>
                    <a:ext uri="{9D8B030D-6E8A-4147-A177-3AD203B41FA5}">
                      <a16:colId xmlns:a16="http://schemas.microsoft.com/office/drawing/2014/main" val="3069116950"/>
                    </a:ext>
                  </a:extLst>
                </a:gridCol>
                <a:gridCol w="327180">
                  <a:extLst>
                    <a:ext uri="{9D8B030D-6E8A-4147-A177-3AD203B41FA5}">
                      <a16:colId xmlns:a16="http://schemas.microsoft.com/office/drawing/2014/main" val="4059481610"/>
                    </a:ext>
                  </a:extLst>
                </a:gridCol>
                <a:gridCol w="504401">
                  <a:extLst>
                    <a:ext uri="{9D8B030D-6E8A-4147-A177-3AD203B41FA5}">
                      <a16:colId xmlns:a16="http://schemas.microsoft.com/office/drawing/2014/main" val="1223447880"/>
                    </a:ext>
                  </a:extLst>
                </a:gridCol>
                <a:gridCol w="504401">
                  <a:extLst>
                    <a:ext uri="{9D8B030D-6E8A-4147-A177-3AD203B41FA5}">
                      <a16:colId xmlns:a16="http://schemas.microsoft.com/office/drawing/2014/main" val="4253932833"/>
                    </a:ext>
                  </a:extLst>
                </a:gridCol>
                <a:gridCol w="136325">
                  <a:extLst>
                    <a:ext uri="{9D8B030D-6E8A-4147-A177-3AD203B41FA5}">
                      <a16:colId xmlns:a16="http://schemas.microsoft.com/office/drawing/2014/main" val="674746942"/>
                    </a:ext>
                  </a:extLst>
                </a:gridCol>
              </a:tblGrid>
              <a:tr h="117420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126572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Módulos</a:t>
                      </a:r>
                    </a:p>
                  </a:txBody>
                  <a:tcPr marL="4039" marR="4039" marT="40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a 12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a 19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a 29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a 2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a 9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a 16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a 23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a 1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a 8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a 15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a 22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a 29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5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a 12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a 19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a 26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a 3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a 10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a 17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a 24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a 31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a 7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a 14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a 21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a 28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5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a 12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35774"/>
                  </a:ext>
                </a:extLst>
              </a:tr>
              <a:tr h="117420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Janeiro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39" marR="4039" marT="40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Fevereiro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Março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Abril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Maio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Junho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39" marR="4039" marT="40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489661"/>
                  </a:ext>
                </a:extLst>
              </a:tr>
              <a:tr h="117420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Sem. 2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895623"/>
                  </a:ext>
                </a:extLst>
              </a:tr>
              <a:tr h="171238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1 -Módulo 1 da aplicação (Substituto de manipulação Excel)</a:t>
                      </a:r>
                    </a:p>
                  </a:txBody>
                  <a:tcPr marL="4039" marR="4039" marT="4039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1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1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688941"/>
                  </a:ext>
                </a:extLst>
              </a:tr>
              <a:tr h="55866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Levantamento de requisitos (inclui sessão de preenchimento de Excel)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UI - Criar Login para utilizadores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1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329342"/>
                  </a:ext>
                </a:extLst>
              </a:tr>
              <a:tr h="40118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Criação de Automatismo que evita manipulação dos ficheiros excel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 Desenvolvimentos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44005"/>
                  </a:ext>
                </a:extLst>
              </a:tr>
              <a:tr h="332689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 </a:t>
                      </a:r>
                      <a:b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Desenvolvimentos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 Testes e correções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353090"/>
                  </a:ext>
                </a:extLst>
              </a:tr>
              <a:tr h="337156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2.2Testes e correções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 Apresentação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076229"/>
                  </a:ext>
                </a:extLst>
              </a:tr>
              <a:tr h="44791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 Apresentação funcionalidades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t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UI/Backend - Criação de páginas, navegação e funcionalidades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 Validações finais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722579"/>
                  </a:ext>
                </a:extLst>
              </a:tr>
              <a:tr h="34247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Criação de Bases de Dados (sem interface gráfica) , inserção de dados e desenvolvimento de queries que produzam o output esperado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 Análise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 Testes e correções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70AD47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502149"/>
                  </a:ext>
                </a:extLst>
              </a:tr>
              <a:tr h="34247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 Análise de Requisitos e Início de Desenvolvimentos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 Desenvolvimentos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 UI - Controlo de acessos/permissões</a:t>
                      </a:r>
                      <a:b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(Quem acede, onde acede , com que permissões?)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 Apresentação final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02025"/>
                  </a:ext>
                </a:extLst>
              </a:tr>
              <a:tr h="332689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 Desenvolvimentos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 Testes e correções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 Testes e correções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 Testes e correções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 Desenvolvimentos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714741"/>
                  </a:ext>
                </a:extLst>
              </a:tr>
              <a:tr h="469679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 Apresentação de novas funcionalidades e documentação  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 Apresentação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 Apresentação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 Apresentação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 Testes e correções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188401"/>
                  </a:ext>
                </a:extLst>
              </a:tr>
              <a:tr h="313119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 Apresentação</a:t>
                      </a:r>
                    </a:p>
                  </a:txBody>
                  <a:tcPr marL="4039" marR="4039" marT="4039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058667"/>
                  </a:ext>
                </a:extLst>
              </a:tr>
              <a:tr h="1174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246064"/>
                  </a:ext>
                </a:extLst>
              </a:tr>
              <a:tr h="176129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9" marR="4039" marT="40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005106"/>
                  </a:ext>
                </a:extLst>
              </a:tr>
            </a:tbl>
          </a:graphicData>
        </a:graphic>
      </p:graphicFrame>
      <p:pic>
        <p:nvPicPr>
          <p:cNvPr id="28" name="Picture 2" descr="Wish4wisdom Logo">
            <a:extLst>
              <a:ext uri="{FF2B5EF4-FFF2-40B4-BE49-F238E27FC236}">
                <a16:creationId xmlns:a16="http://schemas.microsoft.com/office/drawing/2014/main" id="{9C83490C-50CD-203D-3A74-19F8DEEF4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64" y="143572"/>
            <a:ext cx="2034173" cy="60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69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418</Words>
  <Application>Microsoft Office PowerPoint</Application>
  <PresentationFormat>Widescreen</PresentationFormat>
  <Paragraphs>121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Projeto WebApp NovoCuidar  Proposta de solução e planeamento </vt:lpstr>
      <vt:lpstr>Agenda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WebApp NovoCuidar</dc:title>
  <dc:creator>Diogo Melo</dc:creator>
  <cp:lastModifiedBy>Diogo Melo</cp:lastModifiedBy>
  <cp:revision>2</cp:revision>
  <dcterms:created xsi:type="dcterms:W3CDTF">2024-01-08T20:52:02Z</dcterms:created>
  <dcterms:modified xsi:type="dcterms:W3CDTF">2024-01-09T02:30:12Z</dcterms:modified>
</cp:coreProperties>
</file>