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Destaqu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E875-D6DC-4D0C-BB3E-87327DABDFF8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CA82-35DF-40F4-8346-7023C39819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4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CA82-35DF-40F4-8346-7023C39819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1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0BEE-D360-4F1F-B7C0-A6AEB1E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0778-2791-4D0B-B755-4D68453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C75C79-FD06-47BC-B919-AD30AF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8CECAF-EDED-47D3-AE54-9BB1EE9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93AE5B-7BA2-4F9E-91E9-9E2FF61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69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389-E52B-4B61-9275-C1BC79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7184A3-A755-4278-AC84-02111B5C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1AE56C-F473-4770-899B-7A5365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C85869-A712-4F6A-8ABB-3D40512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3F61C-7C83-459B-A92B-827844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A8EE-5D37-43F7-A58D-484F868E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6BC98D-BE53-48CC-806C-8D9D7F1C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FFBFA-9F49-40DC-9AF8-7DC3FAC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4A300C-EE14-42B3-ABA1-3CC2EE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4EF48-326E-4201-A878-D9B8415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151F-62F0-4F10-A58E-0192B7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580D6-7760-4761-9675-EAB3229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52EB55-A923-4091-B764-C0F95CA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4E97B-FBB9-4D06-8268-1C6B3FF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787336-1F83-4C15-8F66-5FC1566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977-9324-4356-8C8E-1ED4FC03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820F94-2CC8-47CA-B933-09573EF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8A01DA-9452-4C0C-BDFC-D22A142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B0589-A5B0-4304-BF65-3EC96A1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E26534-E2AE-4247-AD49-8DEDA5B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D3C-FB2B-4150-96B4-7E4D441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3E64F-7C8A-4E8E-88AE-068AE34E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F91221-884B-4089-B55A-A21BB2F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DE8205-20FF-4473-8BAE-1F59189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4F0F32-391D-450E-8825-8E11D7C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D2260D-B89B-42EC-9E82-854557B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66A8-FE16-479F-B6C2-F6DA730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1AB44-89F2-4A90-A0E8-9E39010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647A2-D724-426E-94AC-E1C533D6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FF8975-CF1B-4019-9B8A-5AFF6D25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DCC5F4-2A10-4839-BFEC-5E9C37D8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FA8E2B-A549-4922-977E-56ABA3E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DB2D1C-40AF-49C5-AB54-67F9488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F26208-83C9-42CC-B48D-0ED01CD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5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801E-6EE6-43C9-B942-467FAAB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69377-CBDC-4D60-A765-761F764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E7EB93-0BE3-477F-B7E8-0D29E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E59EB5-E79A-4BEB-856D-424A34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45E2E-13B2-46C6-9799-61B874D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D8B5E3-387F-415A-AF1A-1E9FAD6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325C5-3D13-455F-A1A9-A840FCC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1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B38DA-027B-4901-B088-BCE9999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E4B27-A449-410A-88F8-313C8041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744B62-82CE-4A8F-9235-AF6A8F59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F8FE19-96EE-4524-B7A5-FF07D68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4E87A-F31D-4426-91DF-06ECA7F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0A9464-49BE-4784-97F6-3B8A724F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DACB-B842-4371-B220-98EE97E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94BDE8-FD01-4CE4-AD77-0DA34D8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CD32B8-DEE3-425A-B2A5-CD830335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601A3C-2FB0-416F-8A3B-C0B0F05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92678F-A6A6-40CF-AC1E-4292693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DF94B-81C5-4261-BFB3-9D4A3D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99493-BA24-498E-8C99-659B703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5EDB4-DEEC-4C16-A084-27260A01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0677A-A1F7-4F14-A363-F552FAC7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384-006C-444C-814C-2AB3E6365274}" type="datetimeFigureOut">
              <a:rPr lang="pt-PT" smtClean="0"/>
              <a:t>12/03/2020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BC8D4C-24CF-46CC-B87C-071F66D2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62B44-5763-43AE-9307-EA3C39D6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5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zoCoder/Tic-Tac-Toe/blob/master/TicTacToe/ArtificialIntelligence/MiniMax.java" TargetMode="External"/><Relationship Id="rId2" Type="http://schemas.openxmlformats.org/officeDocument/2006/relationships/hyperlink" Target="http://parquet.webstar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oracle.com/javase/tutorial/uisw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C30F-E58C-4F23-96EA-AE242D56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22"/>
            <a:ext cx="9144000" cy="1213536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Jogo de Tabuleiro “Parquet”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54ED2-0503-4423-8B38-20B7B85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458"/>
            <a:ext cx="9144000" cy="1655762"/>
          </a:xfrm>
        </p:spPr>
        <p:txBody>
          <a:bodyPr/>
          <a:lstStyle/>
          <a:p>
            <a:r>
              <a:rPr lang="pt-PT" dirty="0"/>
              <a:t>Inteligência Artificial 2019/2020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D18B-0D09-4E0D-85C4-237B1CC3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59" y="2786694"/>
            <a:ext cx="3751082" cy="37510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06524B-76AA-4307-8AC3-65425166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" y="56562"/>
            <a:ext cx="2993293" cy="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263B8-20DD-40A5-9DB1-32669CE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Objetivo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6E93D6-C172-4D5C-8198-AF26D649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Este trabalho tem como objetivo a aplicação do algoritmo de pesquisa </a:t>
            </a:r>
            <a:r>
              <a:rPr lang="pt-PT" dirty="0" err="1"/>
              <a:t>MiniMax</a:t>
            </a:r>
            <a:r>
              <a:rPr lang="pt-PT" dirty="0"/>
              <a:t> a um jogo com adversário.</a:t>
            </a:r>
          </a:p>
          <a:p>
            <a:r>
              <a:rPr lang="pt-PT" dirty="0"/>
              <a:t>O jogo escolhido é chamado “Parquet” e trata-se de um simples jogo de tabuleiro cujo objetivo é conseguir colocar três peças no canto do tabuleiro do adversário.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48F507-39AC-47C8-8F70-982319B7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0" y="3010025"/>
            <a:ext cx="3032020" cy="303202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96AFB1F-40D1-40AC-A8C9-DBA7576C4E20}"/>
              </a:ext>
            </a:extLst>
          </p:cNvPr>
          <p:cNvSpPr txBox="1">
            <a:spLocks/>
          </p:cNvSpPr>
          <p:nvPr/>
        </p:nvSpPr>
        <p:spPr>
          <a:xfrm>
            <a:off x="838200" y="3101417"/>
            <a:ext cx="7483580" cy="318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Cada jogador só pode movimentar as suas peças para a frente e sempre que realiza um movimento pode mexer umas das quatro peças especiais situadas no meio do tabuleiro quando o jogo é iniciado.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EAD317A-6F2F-464F-BEDA-1892BBF806E3}"/>
              </a:ext>
            </a:extLst>
          </p:cNvPr>
          <p:cNvSpPr txBox="1">
            <a:spLocks/>
          </p:cNvSpPr>
          <p:nvPr/>
        </p:nvSpPr>
        <p:spPr>
          <a:xfrm>
            <a:off x="8321781" y="6001463"/>
            <a:ext cx="3032019" cy="58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dirty="0"/>
              <a:t>A verde movimentos válidos e a vermelho movimentos inválidos</a:t>
            </a:r>
          </a:p>
        </p:txBody>
      </p:sp>
    </p:spTree>
    <p:extLst>
      <p:ext uri="{BB962C8B-B14F-4D97-AF65-F5344CB8AC3E}">
        <p14:creationId xmlns:p14="http://schemas.microsoft.com/office/powerpoint/2010/main" val="246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64C-3B0C-4E9E-BB89-3C4E1B2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61B2A-FAE9-4913-88B8-F9ED1DA5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Representação do estado: matriz bidirecional de inteiros.</a:t>
            </a:r>
          </a:p>
          <a:p>
            <a:r>
              <a:rPr lang="pt-PT" dirty="0"/>
              <a:t>Estado Inicial: 	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Exemplo de um Estado Final: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19767B3-7C15-448B-BE2D-913F59A2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00521"/>
              </p:ext>
            </p:extLst>
          </p:nvPr>
        </p:nvGraphicFramePr>
        <p:xfrm>
          <a:off x="3225799" y="1471526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695E49A8-FA9D-44DE-B8EF-5437324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87008"/>
              </p:ext>
            </p:extLst>
          </p:nvPr>
        </p:nvGraphicFramePr>
        <p:xfrm>
          <a:off x="5404963" y="408699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Operadores:</a:t>
            </a:r>
          </a:p>
          <a:p>
            <a:pPr marL="0" indent="0">
              <a:buNone/>
            </a:pPr>
            <a:r>
              <a:rPr lang="pt-PT" dirty="0"/>
              <a:t>	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4202"/>
              </p:ext>
            </p:extLst>
          </p:nvPr>
        </p:nvGraphicFramePr>
        <p:xfrm>
          <a:off x="838199" y="1621934"/>
          <a:ext cx="10515600" cy="4061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na diagonal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com uma peça amiga ou inimiga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dois espaços na 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569237-CAED-4716-BC57-3DD0D3026C67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Pesquisa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26002B6-4826-4E58-80A9-0A077FE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1866508"/>
          </a:xfrm>
        </p:spPr>
        <p:txBody>
          <a:bodyPr>
            <a:normAutofit lnSpcReduction="10000"/>
          </a:bodyPr>
          <a:lstStyle/>
          <a:p>
            <a:r>
              <a:rPr lang="pt-P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http://parquet.webstarts.com/</a:t>
            </a:r>
            <a:endParaRPr lang="pt-PT" dirty="0"/>
          </a:p>
          <a:p>
            <a:r>
              <a:rPr lang="pt-P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https://github.com/LazoCoder/Tic-Tac-Toe/blob/master/TicTacToe/ArtificialIntelligence/MiniMax.java</a:t>
            </a:r>
            <a:endParaRPr lang="pt-PT" dirty="0"/>
          </a:p>
          <a:p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https://docs.oracle.com/javase/tutorial/uiswing/</a:t>
            </a:r>
            <a:endParaRPr lang="pt-PT" dirty="0"/>
          </a:p>
          <a:p>
            <a:endParaRPr lang="pt-PT" dirty="0"/>
          </a:p>
          <a:p>
            <a:endParaRPr lang="pt-PT" u="sng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F28309A-78D1-4180-B034-16EBA3FA9344}"/>
              </a:ext>
            </a:extLst>
          </p:cNvPr>
          <p:cNvSpPr txBox="1">
            <a:spLocks/>
          </p:cNvSpPr>
          <p:nvPr/>
        </p:nvSpPr>
        <p:spPr>
          <a:xfrm>
            <a:off x="838200" y="2821134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Trabalho de Implementação já realizado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A523ADB5-BCBF-4949-A13A-EEDE0D25F520}"/>
              </a:ext>
            </a:extLst>
          </p:cNvPr>
          <p:cNvSpPr txBox="1">
            <a:spLocks/>
          </p:cNvSpPr>
          <p:nvPr/>
        </p:nvSpPr>
        <p:spPr>
          <a:xfrm>
            <a:off x="838200" y="3947475"/>
            <a:ext cx="7663774" cy="1866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Ambiente de Programação em Java.</a:t>
            </a:r>
          </a:p>
          <a:p>
            <a:r>
              <a:rPr lang="pt-PT" dirty="0"/>
              <a:t>Estrutura do jogo.</a:t>
            </a:r>
          </a:p>
          <a:p>
            <a:r>
              <a:rPr lang="pt-PT" dirty="0"/>
              <a:t>Interfaces gráfica para representar o tabuleiro de jogo recorrendo à biblioteca Swing.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F0D772-C9E9-4CED-A06A-FE136849E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974" y="2790335"/>
            <a:ext cx="3340944" cy="38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160</TotalTime>
  <Words>357</Words>
  <Application>Microsoft Office PowerPoint</Application>
  <PresentationFormat>Ecrã Panorâmico</PresentationFormat>
  <Paragraphs>124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Jogo de Tabuleiro “Parquet”</vt:lpstr>
      <vt:lpstr>Objetivo</vt:lpstr>
      <vt:lpstr>Formulação do Problema como Problema de Pesquisa</vt:lpstr>
      <vt:lpstr>Formulação do Problema como Problema de Pesquisa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Diogo Reis</cp:lastModifiedBy>
  <cp:revision>15</cp:revision>
  <dcterms:created xsi:type="dcterms:W3CDTF">2020-03-08T13:39:28Z</dcterms:created>
  <dcterms:modified xsi:type="dcterms:W3CDTF">2020-03-12T14:03:41Z</dcterms:modified>
</cp:coreProperties>
</file>