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Helvetica Neue" panose="020B0604020202020204" charset="0"/>
      <p:regular r:id="rId6"/>
      <p:bold r:id="rId7"/>
      <p:italic r:id="rId8"/>
      <p:boldItalic r:id="rId9"/>
    </p:embeddedFont>
    <p:embeddedFont>
      <p:font typeface="Helvetica Neue Light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4226D-11E6-1D6B-C4B2-8E60FC29CCFE}" v="45" dt="2023-04-05T15:28:59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72" d="100"/>
          <a:sy n="172" d="100"/>
        </p:scale>
        <p:origin x="178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4fcdcdf3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4fcdcdf3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fcdcdf3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4fcdcdf3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012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Helvetica Neue"/>
                <a:ea typeface="Helvetica Neue"/>
                <a:cs typeface="Helvetica Neue"/>
                <a:sym typeface="Helvetica Neue"/>
              </a:rPr>
              <a:t>Title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90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Helvetica Neue"/>
                <a:ea typeface="Helvetica Neue"/>
                <a:cs typeface="Helvetica Neue"/>
                <a:sym typeface="Helvetica Neue"/>
              </a:rPr>
              <a:t>subtitle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789" y="4559550"/>
            <a:ext cx="358423" cy="37244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556600" y="3816950"/>
            <a:ext cx="403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Programming for Data Science</a:t>
            </a:r>
            <a:endParaRPr sz="1200" dirty="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2023</a:t>
            </a:r>
            <a:endParaRPr sz="1200" dirty="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56600" y="3400075"/>
            <a:ext cx="40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Group 00</a:t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4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Helvetica Neue"/>
                <a:ea typeface="Helvetica Neue"/>
                <a:cs typeface="Helvetica Neue"/>
                <a:sym typeface="Helvetica Neue"/>
              </a:rPr>
              <a:t>Something cool</a:t>
            </a:r>
            <a:endParaRPr lang="en-US" sz="2000" b="1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822729"/>
            <a:ext cx="8520600" cy="3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And here’s why it’s cool</a:t>
            </a:r>
            <a:endParaRPr lang="en-US" sz="140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har char="•"/>
            </a:pPr>
            <a:r>
              <a:rPr lang="en-GB" sz="1400" dirty="0">
                <a:solidFill>
                  <a:schemeClr val="tx1"/>
                </a:solidFill>
                <a:ea typeface="Helvetica Neue"/>
                <a:cs typeface="Helvetica Neue"/>
              </a:rPr>
              <a:t>Reason 1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har char="•"/>
            </a:pPr>
            <a:r>
              <a:rPr lang="en-GB" sz="1400" dirty="0">
                <a:solidFill>
                  <a:schemeClr val="tx1"/>
                </a:solidFill>
                <a:ea typeface="Helvetica Neue"/>
                <a:cs typeface="Helvetica Neue"/>
              </a:rPr>
              <a:t>Reason 2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har char="•"/>
            </a:pPr>
            <a:r>
              <a:rPr lang="en-GB" sz="1400" dirty="0">
                <a:solidFill>
                  <a:schemeClr val="tx1"/>
                </a:solidFill>
                <a:ea typeface="Helvetica Neue"/>
                <a:cs typeface="Helvetica Neue"/>
              </a:rPr>
              <a:t>Reason 3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4559550"/>
            <a:ext cx="358423" cy="37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555875" y="4567725"/>
            <a:ext cx="4030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Programming for Data Science</a:t>
            </a:r>
            <a:endParaRPr sz="800" dirty="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2023</a:t>
            </a:r>
            <a:endParaRPr sz="800" dirty="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556600" y="1867800"/>
            <a:ext cx="403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556600" y="2475075"/>
            <a:ext cx="403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 sz="24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789" y="4559550"/>
            <a:ext cx="358423" cy="37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Helvetica Neue</vt:lpstr>
      <vt:lpstr>Helvetica Neue Light</vt:lpstr>
      <vt:lpstr>Arial</vt:lpstr>
      <vt:lpstr>Simple Light</vt:lpstr>
      <vt:lpstr>Title</vt:lpstr>
      <vt:lpstr>Something cool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Hortense Matos</cp:lastModifiedBy>
  <cp:revision>21</cp:revision>
  <dcterms:modified xsi:type="dcterms:W3CDTF">2023-05-12T17:17:14Z</dcterms:modified>
</cp:coreProperties>
</file>