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08" r:id="rId2"/>
    <p:sldId id="256" r:id="rId3"/>
    <p:sldId id="257" r:id="rId4"/>
    <p:sldId id="302" r:id="rId5"/>
    <p:sldId id="303" r:id="rId6"/>
    <p:sldId id="304" r:id="rId7"/>
    <p:sldId id="268" r:id="rId8"/>
    <p:sldId id="269" r:id="rId9"/>
    <p:sldId id="309" r:id="rId10"/>
    <p:sldId id="297" r:id="rId11"/>
    <p:sldId id="305" r:id="rId12"/>
    <p:sldId id="306" r:id="rId13"/>
    <p:sldId id="301" r:id="rId14"/>
    <p:sldId id="307" r:id="rId15"/>
    <p:sldId id="271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947E5-2C55-CD99-954A-2EF9F647F8EE}" v="598" dt="2024-03-13T18:37:23.910"/>
    <p1510:client id="{A00E9392-394C-FF15-9A95-762B7131642E}" v="6" dt="2024-03-13T20:48:23.424"/>
    <p1510:client id="{B302624C-F538-0B34-6452-92E2EF4F6569}" v="31" dt="2024-03-13T17:28:20.716"/>
    <p1510:client id="{DD32085C-208F-C045-A7D1-71D4B2AB4BA5}" v="210" dt="2024-03-13T19:01:35.947"/>
    <p1510:client id="{DEBDE146-8D94-4312-A16D-551AA437A2D4}" v="204" dt="2024-03-13T22:00:45.278"/>
    <p1510:client id="{E2EE58C4-3CCE-8F23-5A9B-227DDA708DD2}" v="108" dt="2024-03-13T18:54:05.774"/>
    <p1510:client id="{FD9F3ECB-EA28-4211-BB00-ADCED6D72299}" v="298" dt="2024-03-13T20:17:12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8928B-05E6-4E3A-9F76-B4C3B171B40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F37B2-69FB-4DDD-99D7-8A5E1A430E9E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pt-PT"/>
            <a:t>SEGMENTATION</a:t>
          </a:r>
          <a:endParaRPr lang="en-US"/>
        </a:p>
      </dgm:t>
    </dgm:pt>
    <dgm:pt modelId="{D44DE3C5-872B-4452-B83D-8E84C247EFBD}" type="parTrans" cxnId="{5962B11A-677C-4CCE-8733-2908797D4B15}">
      <dgm:prSet/>
      <dgm:spPr/>
      <dgm:t>
        <a:bodyPr/>
        <a:lstStyle/>
        <a:p>
          <a:endParaRPr lang="en-US"/>
        </a:p>
      </dgm:t>
    </dgm:pt>
    <dgm:pt modelId="{28613153-7660-4D5D-B1B0-52A35A002F40}" type="sibTrans" cxnId="{5962B11A-677C-4CCE-8733-2908797D4B15}">
      <dgm:prSet/>
      <dgm:spPr/>
      <dgm:t>
        <a:bodyPr/>
        <a:lstStyle/>
        <a:p>
          <a:endParaRPr lang="en-US"/>
        </a:p>
      </dgm:t>
    </dgm:pt>
    <dgm:pt modelId="{27F98F50-07F7-4F58-B6F5-B08465D4B390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pt-PT"/>
            <a:t>What does it mean?</a:t>
          </a:r>
          <a:endParaRPr lang="en-US"/>
        </a:p>
      </dgm:t>
    </dgm:pt>
    <dgm:pt modelId="{05CF42C5-C9EE-41A1-BBB4-5EA5C599EC94}" type="parTrans" cxnId="{9B04B801-8979-409E-8657-A9DB47729EEF}">
      <dgm:prSet/>
      <dgm:spPr/>
      <dgm:t>
        <a:bodyPr/>
        <a:lstStyle/>
        <a:p>
          <a:endParaRPr lang="en-US"/>
        </a:p>
      </dgm:t>
    </dgm:pt>
    <dgm:pt modelId="{634AEA9A-78C1-4F0C-9E5E-2ECD53BF5081}" type="sibTrans" cxnId="{9B04B801-8979-409E-8657-A9DB47729EEF}">
      <dgm:prSet/>
      <dgm:spPr/>
      <dgm:t>
        <a:bodyPr/>
        <a:lstStyle/>
        <a:p>
          <a:endParaRPr lang="en-US"/>
        </a:p>
      </dgm:t>
    </dgm:pt>
    <dgm:pt modelId="{AE333323-445C-4DD2-91AC-765D09D0FF3A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pt-PT"/>
            <a:t>Why is it important?</a:t>
          </a:r>
          <a:endParaRPr lang="en-US"/>
        </a:p>
      </dgm:t>
    </dgm:pt>
    <dgm:pt modelId="{609DE706-85E5-4189-9888-CCAB891DFC27}" type="parTrans" cxnId="{846F2973-E230-4E48-B379-6BCBE2A545CE}">
      <dgm:prSet/>
      <dgm:spPr/>
      <dgm:t>
        <a:bodyPr/>
        <a:lstStyle/>
        <a:p>
          <a:endParaRPr lang="en-US"/>
        </a:p>
      </dgm:t>
    </dgm:pt>
    <dgm:pt modelId="{6C23BD59-1700-4DD5-AD9B-D58167308D73}" type="sibTrans" cxnId="{846F2973-E230-4E48-B379-6BCBE2A545CE}">
      <dgm:prSet/>
      <dgm:spPr/>
      <dgm:t>
        <a:bodyPr/>
        <a:lstStyle/>
        <a:p>
          <a:endParaRPr lang="en-US"/>
        </a:p>
      </dgm:t>
    </dgm:pt>
    <dgm:pt modelId="{DE8DAEBA-7428-2C44-9EB3-C8495EBF3351}" type="pres">
      <dgm:prSet presAssocID="{ACE8928B-05E6-4E3A-9F76-B4C3B171B4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CD6F1E-54B5-BA47-A9A6-F9D85E033C98}" type="pres">
      <dgm:prSet presAssocID="{E0AF37B2-69FB-4DDD-99D7-8A5E1A430E9E}" presName="hierRoot1" presStyleCnt="0"/>
      <dgm:spPr/>
    </dgm:pt>
    <dgm:pt modelId="{824D162A-EBEA-374A-92CC-FDC03C37412A}" type="pres">
      <dgm:prSet presAssocID="{E0AF37B2-69FB-4DDD-99D7-8A5E1A430E9E}" presName="composite" presStyleCnt="0"/>
      <dgm:spPr/>
    </dgm:pt>
    <dgm:pt modelId="{3E076FA3-C7F4-7947-B04E-197851C37980}" type="pres">
      <dgm:prSet presAssocID="{E0AF37B2-69FB-4DDD-99D7-8A5E1A430E9E}" presName="background" presStyleLbl="node0" presStyleIdx="0" presStyleCnt="1"/>
      <dgm:spPr>
        <a:solidFill>
          <a:schemeClr val="tx1">
            <a:lumMod val="65000"/>
            <a:lumOff val="35000"/>
          </a:schemeClr>
        </a:solidFill>
      </dgm:spPr>
    </dgm:pt>
    <dgm:pt modelId="{C0106355-C96D-FD4B-9FBE-C6AF4993F0C4}" type="pres">
      <dgm:prSet presAssocID="{E0AF37B2-69FB-4DDD-99D7-8A5E1A430E9E}" presName="text" presStyleLbl="fgAcc0" presStyleIdx="0" presStyleCnt="1">
        <dgm:presLayoutVars>
          <dgm:chPref val="3"/>
        </dgm:presLayoutVars>
      </dgm:prSet>
      <dgm:spPr/>
    </dgm:pt>
    <dgm:pt modelId="{A06D1E6C-D192-EE4D-B822-406FB3FE9673}" type="pres">
      <dgm:prSet presAssocID="{E0AF37B2-69FB-4DDD-99D7-8A5E1A430E9E}" presName="hierChild2" presStyleCnt="0"/>
      <dgm:spPr/>
    </dgm:pt>
    <dgm:pt modelId="{3D5F6328-65AC-6E43-A506-3207A3517ECF}" type="pres">
      <dgm:prSet presAssocID="{05CF42C5-C9EE-41A1-BBB4-5EA5C599EC94}" presName="Name10" presStyleLbl="parChTrans1D2" presStyleIdx="0" presStyleCnt="2"/>
      <dgm:spPr/>
    </dgm:pt>
    <dgm:pt modelId="{A1518B0D-AF09-7947-97FA-89561AAC3D7B}" type="pres">
      <dgm:prSet presAssocID="{27F98F50-07F7-4F58-B6F5-B08465D4B390}" presName="hierRoot2" presStyleCnt="0"/>
      <dgm:spPr/>
    </dgm:pt>
    <dgm:pt modelId="{78E8313B-4095-2042-99A6-C535F7118949}" type="pres">
      <dgm:prSet presAssocID="{27F98F50-07F7-4F58-B6F5-B08465D4B390}" presName="composite2" presStyleCnt="0"/>
      <dgm:spPr/>
    </dgm:pt>
    <dgm:pt modelId="{3E9A82E9-18A6-714D-9C30-7515F73F37E9}" type="pres">
      <dgm:prSet presAssocID="{27F98F50-07F7-4F58-B6F5-B08465D4B390}" presName="background2" presStyleLbl="node2" presStyleIdx="0" presStyleCnt="2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4782937E-F551-9D49-AD41-3DFF47204A80}" type="pres">
      <dgm:prSet presAssocID="{27F98F50-07F7-4F58-B6F5-B08465D4B390}" presName="text2" presStyleLbl="fgAcc2" presStyleIdx="0" presStyleCnt="2">
        <dgm:presLayoutVars>
          <dgm:chPref val="3"/>
        </dgm:presLayoutVars>
      </dgm:prSet>
      <dgm:spPr/>
    </dgm:pt>
    <dgm:pt modelId="{D97BDBA4-BFB6-D747-87BF-3BF1860BF7D3}" type="pres">
      <dgm:prSet presAssocID="{27F98F50-07F7-4F58-B6F5-B08465D4B390}" presName="hierChild3" presStyleCnt="0"/>
      <dgm:spPr/>
    </dgm:pt>
    <dgm:pt modelId="{D295B406-3F20-6B44-B30C-1FD0B3CE5DBD}" type="pres">
      <dgm:prSet presAssocID="{609DE706-85E5-4189-9888-CCAB891DFC27}" presName="Name10" presStyleLbl="parChTrans1D2" presStyleIdx="1" presStyleCnt="2"/>
      <dgm:spPr/>
    </dgm:pt>
    <dgm:pt modelId="{732E4186-20F6-4944-8B8F-9D0AC8554E84}" type="pres">
      <dgm:prSet presAssocID="{AE333323-445C-4DD2-91AC-765D09D0FF3A}" presName="hierRoot2" presStyleCnt="0"/>
      <dgm:spPr/>
    </dgm:pt>
    <dgm:pt modelId="{1E008D8F-B4B4-5843-A01A-6B171EE75B59}" type="pres">
      <dgm:prSet presAssocID="{AE333323-445C-4DD2-91AC-765D09D0FF3A}" presName="composite2" presStyleCnt="0"/>
      <dgm:spPr/>
    </dgm:pt>
    <dgm:pt modelId="{132529C0-7738-6343-AE81-A2FFFBC9596A}" type="pres">
      <dgm:prSet presAssocID="{AE333323-445C-4DD2-91AC-765D09D0FF3A}" presName="background2" presStyleLbl="node2" presStyleIdx="1" presStyleCnt="2"/>
      <dgm:spPr>
        <a:solidFill>
          <a:schemeClr val="tx1">
            <a:lumMod val="65000"/>
            <a:lumOff val="35000"/>
          </a:schemeClr>
        </a:solidFill>
      </dgm:spPr>
    </dgm:pt>
    <dgm:pt modelId="{8FD858E2-7FB3-2A40-941E-5514BA62ABB4}" type="pres">
      <dgm:prSet presAssocID="{AE333323-445C-4DD2-91AC-765D09D0FF3A}" presName="text2" presStyleLbl="fgAcc2" presStyleIdx="1" presStyleCnt="2">
        <dgm:presLayoutVars>
          <dgm:chPref val="3"/>
        </dgm:presLayoutVars>
      </dgm:prSet>
      <dgm:spPr/>
    </dgm:pt>
    <dgm:pt modelId="{85825ECB-CCA3-6D45-9892-CF1EAD09D67C}" type="pres">
      <dgm:prSet presAssocID="{AE333323-445C-4DD2-91AC-765D09D0FF3A}" presName="hierChild3" presStyleCnt="0"/>
      <dgm:spPr/>
    </dgm:pt>
  </dgm:ptLst>
  <dgm:cxnLst>
    <dgm:cxn modelId="{9B04B801-8979-409E-8657-A9DB47729EEF}" srcId="{E0AF37B2-69FB-4DDD-99D7-8A5E1A430E9E}" destId="{27F98F50-07F7-4F58-B6F5-B08465D4B390}" srcOrd="0" destOrd="0" parTransId="{05CF42C5-C9EE-41A1-BBB4-5EA5C599EC94}" sibTransId="{634AEA9A-78C1-4F0C-9E5E-2ECD53BF5081}"/>
    <dgm:cxn modelId="{5962B11A-677C-4CCE-8733-2908797D4B15}" srcId="{ACE8928B-05E6-4E3A-9F76-B4C3B171B408}" destId="{E0AF37B2-69FB-4DDD-99D7-8A5E1A430E9E}" srcOrd="0" destOrd="0" parTransId="{D44DE3C5-872B-4452-B83D-8E84C247EFBD}" sibTransId="{28613153-7660-4D5D-B1B0-52A35A002F40}"/>
    <dgm:cxn modelId="{ED3DB522-814A-0F4F-935C-332895DB91D8}" type="presOf" srcId="{27F98F50-07F7-4F58-B6F5-B08465D4B390}" destId="{4782937E-F551-9D49-AD41-3DFF47204A80}" srcOrd="0" destOrd="0" presId="urn:microsoft.com/office/officeart/2005/8/layout/hierarchy1"/>
    <dgm:cxn modelId="{1AF51434-1F1C-2046-9B3A-78D32436EACB}" type="presOf" srcId="{AE333323-445C-4DD2-91AC-765D09D0FF3A}" destId="{8FD858E2-7FB3-2A40-941E-5514BA62ABB4}" srcOrd="0" destOrd="0" presId="urn:microsoft.com/office/officeart/2005/8/layout/hierarchy1"/>
    <dgm:cxn modelId="{ADE88D5F-B639-2C43-A340-9A1DD518F298}" type="presOf" srcId="{E0AF37B2-69FB-4DDD-99D7-8A5E1A430E9E}" destId="{C0106355-C96D-FD4B-9FBE-C6AF4993F0C4}" srcOrd="0" destOrd="0" presId="urn:microsoft.com/office/officeart/2005/8/layout/hierarchy1"/>
    <dgm:cxn modelId="{8D34DB49-D9FD-8048-85C9-7F62AF514237}" type="presOf" srcId="{05CF42C5-C9EE-41A1-BBB4-5EA5C599EC94}" destId="{3D5F6328-65AC-6E43-A506-3207A3517ECF}" srcOrd="0" destOrd="0" presId="urn:microsoft.com/office/officeart/2005/8/layout/hierarchy1"/>
    <dgm:cxn modelId="{62F59B6F-63E8-FB42-BE16-E1A63C7F3AFB}" type="presOf" srcId="{ACE8928B-05E6-4E3A-9F76-B4C3B171B408}" destId="{DE8DAEBA-7428-2C44-9EB3-C8495EBF3351}" srcOrd="0" destOrd="0" presId="urn:microsoft.com/office/officeart/2005/8/layout/hierarchy1"/>
    <dgm:cxn modelId="{846F2973-E230-4E48-B379-6BCBE2A545CE}" srcId="{E0AF37B2-69FB-4DDD-99D7-8A5E1A430E9E}" destId="{AE333323-445C-4DD2-91AC-765D09D0FF3A}" srcOrd="1" destOrd="0" parTransId="{609DE706-85E5-4189-9888-CCAB891DFC27}" sibTransId="{6C23BD59-1700-4DD5-AD9B-D58167308D73}"/>
    <dgm:cxn modelId="{EDC40A80-1707-F144-9F62-81B48F76DAA2}" type="presOf" srcId="{609DE706-85E5-4189-9888-CCAB891DFC27}" destId="{D295B406-3F20-6B44-B30C-1FD0B3CE5DBD}" srcOrd="0" destOrd="0" presId="urn:microsoft.com/office/officeart/2005/8/layout/hierarchy1"/>
    <dgm:cxn modelId="{84083FEB-3E66-7744-AC4E-8C80FDBDBB48}" type="presParOf" srcId="{DE8DAEBA-7428-2C44-9EB3-C8495EBF3351}" destId="{D6CD6F1E-54B5-BA47-A9A6-F9D85E033C98}" srcOrd="0" destOrd="0" presId="urn:microsoft.com/office/officeart/2005/8/layout/hierarchy1"/>
    <dgm:cxn modelId="{B700D681-ECA5-3241-BAFA-E04FCC50266C}" type="presParOf" srcId="{D6CD6F1E-54B5-BA47-A9A6-F9D85E033C98}" destId="{824D162A-EBEA-374A-92CC-FDC03C37412A}" srcOrd="0" destOrd="0" presId="urn:microsoft.com/office/officeart/2005/8/layout/hierarchy1"/>
    <dgm:cxn modelId="{BD354EC6-26E3-6847-B38C-B707A8BF8E9C}" type="presParOf" srcId="{824D162A-EBEA-374A-92CC-FDC03C37412A}" destId="{3E076FA3-C7F4-7947-B04E-197851C37980}" srcOrd="0" destOrd="0" presId="urn:microsoft.com/office/officeart/2005/8/layout/hierarchy1"/>
    <dgm:cxn modelId="{21C45A74-89B4-5845-B865-13A88680F342}" type="presParOf" srcId="{824D162A-EBEA-374A-92CC-FDC03C37412A}" destId="{C0106355-C96D-FD4B-9FBE-C6AF4993F0C4}" srcOrd="1" destOrd="0" presId="urn:microsoft.com/office/officeart/2005/8/layout/hierarchy1"/>
    <dgm:cxn modelId="{0B457852-6EE0-5349-8E67-5EE69EEAD0A4}" type="presParOf" srcId="{D6CD6F1E-54B5-BA47-A9A6-F9D85E033C98}" destId="{A06D1E6C-D192-EE4D-B822-406FB3FE9673}" srcOrd="1" destOrd="0" presId="urn:microsoft.com/office/officeart/2005/8/layout/hierarchy1"/>
    <dgm:cxn modelId="{A91D10C6-B25B-A243-9956-3B685D78152C}" type="presParOf" srcId="{A06D1E6C-D192-EE4D-B822-406FB3FE9673}" destId="{3D5F6328-65AC-6E43-A506-3207A3517ECF}" srcOrd="0" destOrd="0" presId="urn:microsoft.com/office/officeart/2005/8/layout/hierarchy1"/>
    <dgm:cxn modelId="{7F4863B2-65AE-EC46-B079-A1AE89AA0754}" type="presParOf" srcId="{A06D1E6C-D192-EE4D-B822-406FB3FE9673}" destId="{A1518B0D-AF09-7947-97FA-89561AAC3D7B}" srcOrd="1" destOrd="0" presId="urn:microsoft.com/office/officeart/2005/8/layout/hierarchy1"/>
    <dgm:cxn modelId="{6E36B505-B931-4E44-8DBA-2DC8E50E72D2}" type="presParOf" srcId="{A1518B0D-AF09-7947-97FA-89561AAC3D7B}" destId="{78E8313B-4095-2042-99A6-C535F7118949}" srcOrd="0" destOrd="0" presId="urn:microsoft.com/office/officeart/2005/8/layout/hierarchy1"/>
    <dgm:cxn modelId="{E5CE1F94-00F5-6845-85CD-C9DCB7559D61}" type="presParOf" srcId="{78E8313B-4095-2042-99A6-C535F7118949}" destId="{3E9A82E9-18A6-714D-9C30-7515F73F37E9}" srcOrd="0" destOrd="0" presId="urn:microsoft.com/office/officeart/2005/8/layout/hierarchy1"/>
    <dgm:cxn modelId="{E986BE2C-D154-CA41-B24D-A34EFB656C8E}" type="presParOf" srcId="{78E8313B-4095-2042-99A6-C535F7118949}" destId="{4782937E-F551-9D49-AD41-3DFF47204A80}" srcOrd="1" destOrd="0" presId="urn:microsoft.com/office/officeart/2005/8/layout/hierarchy1"/>
    <dgm:cxn modelId="{E222F131-E943-1F41-8681-61E88D19C497}" type="presParOf" srcId="{A1518B0D-AF09-7947-97FA-89561AAC3D7B}" destId="{D97BDBA4-BFB6-D747-87BF-3BF1860BF7D3}" srcOrd="1" destOrd="0" presId="urn:microsoft.com/office/officeart/2005/8/layout/hierarchy1"/>
    <dgm:cxn modelId="{AB4ED5D7-C891-8349-AA0E-8438D11D1AD5}" type="presParOf" srcId="{A06D1E6C-D192-EE4D-B822-406FB3FE9673}" destId="{D295B406-3F20-6B44-B30C-1FD0B3CE5DBD}" srcOrd="2" destOrd="0" presId="urn:microsoft.com/office/officeart/2005/8/layout/hierarchy1"/>
    <dgm:cxn modelId="{751B74B8-CA3D-B248-9DAD-A154FC2A3379}" type="presParOf" srcId="{A06D1E6C-D192-EE4D-B822-406FB3FE9673}" destId="{732E4186-20F6-4944-8B8F-9D0AC8554E84}" srcOrd="3" destOrd="0" presId="urn:microsoft.com/office/officeart/2005/8/layout/hierarchy1"/>
    <dgm:cxn modelId="{2BA6259B-62A4-D040-8C8C-295B305FD881}" type="presParOf" srcId="{732E4186-20F6-4944-8B8F-9D0AC8554E84}" destId="{1E008D8F-B4B4-5843-A01A-6B171EE75B59}" srcOrd="0" destOrd="0" presId="urn:microsoft.com/office/officeart/2005/8/layout/hierarchy1"/>
    <dgm:cxn modelId="{57AAECD7-E033-B544-9DE5-5931A953B37E}" type="presParOf" srcId="{1E008D8F-B4B4-5843-A01A-6B171EE75B59}" destId="{132529C0-7738-6343-AE81-A2FFFBC9596A}" srcOrd="0" destOrd="0" presId="urn:microsoft.com/office/officeart/2005/8/layout/hierarchy1"/>
    <dgm:cxn modelId="{D2D37709-E30B-4A4F-951E-E56912735D62}" type="presParOf" srcId="{1E008D8F-B4B4-5843-A01A-6B171EE75B59}" destId="{8FD858E2-7FB3-2A40-941E-5514BA62ABB4}" srcOrd="1" destOrd="0" presId="urn:microsoft.com/office/officeart/2005/8/layout/hierarchy1"/>
    <dgm:cxn modelId="{642861B3-CAA8-1C4B-AB5A-71F09BE920F6}" type="presParOf" srcId="{732E4186-20F6-4944-8B8F-9D0AC8554E84}" destId="{85825ECB-CCA3-6D45-9892-CF1EAD09D6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30367-D30B-44DF-B0B0-06C8015BF4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B6CF28-A640-408B-9B99-85842D0107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>
              <a:solidFill>
                <a:schemeClr val="tx1"/>
              </a:solidFill>
            </a:rPr>
            <a:t>Personalized Planning Assistance</a:t>
          </a:r>
          <a:endParaRPr lang="en-US">
            <a:solidFill>
              <a:schemeClr val="tx1"/>
            </a:solidFill>
          </a:endParaRPr>
        </a:p>
      </dgm:t>
    </dgm:pt>
    <dgm:pt modelId="{383352AD-150B-4499-B75D-3ABCBA477088}" type="parTrans" cxnId="{2FF71E53-EE33-4861-9A26-24F31F60D70A}">
      <dgm:prSet/>
      <dgm:spPr/>
      <dgm:t>
        <a:bodyPr/>
        <a:lstStyle/>
        <a:p>
          <a:endParaRPr lang="en-US"/>
        </a:p>
      </dgm:t>
    </dgm:pt>
    <dgm:pt modelId="{D5905C34-D126-4EBB-84E0-1515CCF44D4A}" type="sibTrans" cxnId="{2FF71E53-EE33-4861-9A26-24F31F60D70A}">
      <dgm:prSet/>
      <dgm:spPr/>
      <dgm:t>
        <a:bodyPr/>
        <a:lstStyle/>
        <a:p>
          <a:endParaRPr lang="en-US"/>
        </a:p>
      </dgm:t>
    </dgm:pt>
    <dgm:pt modelId="{9D0E0F35-A27F-44FB-8660-956537F5F4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>
              <a:solidFill>
                <a:schemeClr val="tx1"/>
              </a:solidFill>
            </a:rPr>
            <a:t>Early Purchase Discount</a:t>
          </a:r>
          <a:endParaRPr lang="en-US"/>
        </a:p>
      </dgm:t>
    </dgm:pt>
    <dgm:pt modelId="{E5A0B336-1D42-444F-9045-117063ACFEE6}" type="parTrans" cxnId="{92CC0CCA-649B-401D-BFA2-460D417FCE19}">
      <dgm:prSet/>
      <dgm:spPr/>
      <dgm:t>
        <a:bodyPr/>
        <a:lstStyle/>
        <a:p>
          <a:endParaRPr lang="en-US"/>
        </a:p>
      </dgm:t>
    </dgm:pt>
    <dgm:pt modelId="{6C4EA2F8-8B00-4028-B742-3606E2F7B642}" type="sibTrans" cxnId="{92CC0CCA-649B-401D-BFA2-460D417FCE19}">
      <dgm:prSet/>
      <dgm:spPr/>
      <dgm:t>
        <a:bodyPr/>
        <a:lstStyle/>
        <a:p>
          <a:endParaRPr lang="en-US"/>
        </a:p>
      </dgm:t>
    </dgm:pt>
    <dgm:pt modelId="{C6A2C4D1-7DD8-43D9-84B6-0C1B781F4D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>
              <a:solidFill>
                <a:schemeClr val="tx1"/>
              </a:solidFill>
            </a:rPr>
            <a:t>Special Request Enhacements</a:t>
          </a:r>
          <a:endParaRPr lang="en-US"/>
        </a:p>
      </dgm:t>
    </dgm:pt>
    <dgm:pt modelId="{23660835-0246-4636-BE15-A23BA6FF39B7}" type="parTrans" cxnId="{B35B17F2-E529-438E-96D9-82A658414FC5}">
      <dgm:prSet/>
      <dgm:spPr/>
      <dgm:t>
        <a:bodyPr/>
        <a:lstStyle/>
        <a:p>
          <a:endParaRPr lang="en-US"/>
        </a:p>
      </dgm:t>
    </dgm:pt>
    <dgm:pt modelId="{6C2F9F88-8228-4CD7-9826-DF06E3B1A121}" type="sibTrans" cxnId="{B35B17F2-E529-438E-96D9-82A658414FC5}">
      <dgm:prSet/>
      <dgm:spPr/>
      <dgm:t>
        <a:bodyPr/>
        <a:lstStyle/>
        <a:p>
          <a:endParaRPr lang="en-US"/>
        </a:p>
      </dgm:t>
    </dgm:pt>
    <dgm:pt modelId="{88D60B2C-5CEA-40EA-ACAD-8726470B53A9}" type="pres">
      <dgm:prSet presAssocID="{B6630367-D30B-44DF-B0B0-06C8015BF495}" presName="root" presStyleCnt="0">
        <dgm:presLayoutVars>
          <dgm:dir/>
          <dgm:resizeHandles val="exact"/>
        </dgm:presLayoutVars>
      </dgm:prSet>
      <dgm:spPr/>
    </dgm:pt>
    <dgm:pt modelId="{09CC87F9-D7D7-4DFF-8A1B-4C481306A9C2}" type="pres">
      <dgm:prSet presAssocID="{4AB6CF28-A640-408B-9B99-85842D010788}" presName="compNode" presStyleCnt="0"/>
      <dgm:spPr/>
    </dgm:pt>
    <dgm:pt modelId="{50273C09-6212-4FFD-8D89-3C5A7A03914B}" type="pres">
      <dgm:prSet presAssocID="{4AB6CF28-A640-408B-9B99-85842D010788}" presName="iconBgRect" presStyleLbl="bgShp" presStyleIdx="0" presStyleCnt="3"/>
      <dgm:spPr/>
    </dgm:pt>
    <dgm:pt modelId="{27DCAAAE-C327-4814-9113-EF4554CD870C}" type="pres">
      <dgm:prSet presAssocID="{4AB6CF28-A640-408B-9B99-85842D0107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C7D7FA4-0B9C-47BA-941F-C31B5469E11C}" type="pres">
      <dgm:prSet presAssocID="{4AB6CF28-A640-408B-9B99-85842D010788}" presName="spaceRect" presStyleCnt="0"/>
      <dgm:spPr/>
    </dgm:pt>
    <dgm:pt modelId="{A6889CEE-E7E9-4EA6-BC94-70F1DDE2EBD9}" type="pres">
      <dgm:prSet presAssocID="{4AB6CF28-A640-408B-9B99-85842D010788}" presName="textRect" presStyleLbl="revTx" presStyleIdx="0" presStyleCnt="3">
        <dgm:presLayoutVars>
          <dgm:chMax val="1"/>
          <dgm:chPref val="1"/>
        </dgm:presLayoutVars>
      </dgm:prSet>
      <dgm:spPr/>
    </dgm:pt>
    <dgm:pt modelId="{F22E2EC4-172D-43E6-93D4-5DC49E408165}" type="pres">
      <dgm:prSet presAssocID="{D5905C34-D126-4EBB-84E0-1515CCF44D4A}" presName="sibTrans" presStyleCnt="0"/>
      <dgm:spPr/>
    </dgm:pt>
    <dgm:pt modelId="{A8A523C5-63E3-409D-B986-64730C1D5416}" type="pres">
      <dgm:prSet presAssocID="{9D0E0F35-A27F-44FB-8660-956537F5F46D}" presName="compNode" presStyleCnt="0"/>
      <dgm:spPr/>
    </dgm:pt>
    <dgm:pt modelId="{91956ECE-3DD8-4D65-8337-86696589EDCC}" type="pres">
      <dgm:prSet presAssocID="{9D0E0F35-A27F-44FB-8660-956537F5F46D}" presName="iconBgRect" presStyleLbl="bgShp" presStyleIdx="1" presStyleCnt="3"/>
      <dgm:spPr/>
    </dgm:pt>
    <dgm:pt modelId="{E1A7F898-AA05-480E-B4CB-40A065E6518C}" type="pres">
      <dgm:prSet presAssocID="{9D0E0F35-A27F-44FB-8660-956537F5F46D}" presName="iconRect" presStyleLbl="node1" presStyleIdx="1" presStyleCnt="3"/>
      <dgm:spPr>
        <a:blipFill rotWithShape="1">
          <a:blip xmlns:r="http://schemas.openxmlformats.org/officeDocument/2006/relationships"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AD7AFDC1-5F4A-4D46-8C58-6C055B33E2DB}" type="pres">
      <dgm:prSet presAssocID="{9D0E0F35-A27F-44FB-8660-956537F5F46D}" presName="spaceRect" presStyleCnt="0"/>
      <dgm:spPr/>
    </dgm:pt>
    <dgm:pt modelId="{0468AE09-7F7D-4656-B085-5805A4AA8D1F}" type="pres">
      <dgm:prSet presAssocID="{9D0E0F35-A27F-44FB-8660-956537F5F46D}" presName="textRect" presStyleLbl="revTx" presStyleIdx="1" presStyleCnt="3">
        <dgm:presLayoutVars>
          <dgm:chMax val="1"/>
          <dgm:chPref val="1"/>
        </dgm:presLayoutVars>
      </dgm:prSet>
      <dgm:spPr/>
    </dgm:pt>
    <dgm:pt modelId="{A9BAE2D9-691F-40BD-90DE-FCB22691EF1F}" type="pres">
      <dgm:prSet presAssocID="{6C4EA2F8-8B00-4028-B742-3606E2F7B642}" presName="sibTrans" presStyleCnt="0"/>
      <dgm:spPr/>
    </dgm:pt>
    <dgm:pt modelId="{0580678A-5852-459B-AF39-E09D633A2DCA}" type="pres">
      <dgm:prSet presAssocID="{C6A2C4D1-7DD8-43D9-84B6-0C1B781F4D2D}" presName="compNode" presStyleCnt="0"/>
      <dgm:spPr/>
    </dgm:pt>
    <dgm:pt modelId="{4A819EB4-362D-43DC-80DA-92056B9E775A}" type="pres">
      <dgm:prSet presAssocID="{C6A2C4D1-7DD8-43D9-84B6-0C1B781F4D2D}" presName="iconBgRect" presStyleLbl="bgShp" presStyleIdx="2" presStyleCnt="3"/>
      <dgm:spPr/>
    </dgm:pt>
    <dgm:pt modelId="{FF601826-24E1-4853-AADF-E20F491F6A92}" type="pres">
      <dgm:prSet presAssocID="{C6A2C4D1-7DD8-43D9-84B6-0C1B781F4D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3FE90F-0346-4997-BC16-2F081CB389EA}" type="pres">
      <dgm:prSet presAssocID="{C6A2C4D1-7DD8-43D9-84B6-0C1B781F4D2D}" presName="spaceRect" presStyleCnt="0"/>
      <dgm:spPr/>
    </dgm:pt>
    <dgm:pt modelId="{04BCB754-0A6B-4422-BD4C-9B1938069F7D}" type="pres">
      <dgm:prSet presAssocID="{C6A2C4D1-7DD8-43D9-84B6-0C1B781F4D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29E91F-E6B2-48C4-A40C-4D53B2C99276}" type="presOf" srcId="{9D0E0F35-A27F-44FB-8660-956537F5F46D}" destId="{0468AE09-7F7D-4656-B085-5805A4AA8D1F}" srcOrd="0" destOrd="0" presId="urn:microsoft.com/office/officeart/2018/5/layout/IconCircleLabelList"/>
    <dgm:cxn modelId="{E2460149-E5A1-4D2B-AEE7-3F6DD8C347CB}" type="presOf" srcId="{B6630367-D30B-44DF-B0B0-06C8015BF495}" destId="{88D60B2C-5CEA-40EA-ACAD-8726470B53A9}" srcOrd="0" destOrd="0" presId="urn:microsoft.com/office/officeart/2018/5/layout/IconCircleLabelList"/>
    <dgm:cxn modelId="{2FF71E53-EE33-4861-9A26-24F31F60D70A}" srcId="{B6630367-D30B-44DF-B0B0-06C8015BF495}" destId="{4AB6CF28-A640-408B-9B99-85842D010788}" srcOrd="0" destOrd="0" parTransId="{383352AD-150B-4499-B75D-3ABCBA477088}" sibTransId="{D5905C34-D126-4EBB-84E0-1515CCF44D4A}"/>
    <dgm:cxn modelId="{4C0ECC82-05E5-4708-AFE6-260253965423}" type="presOf" srcId="{4AB6CF28-A640-408B-9B99-85842D010788}" destId="{A6889CEE-E7E9-4EA6-BC94-70F1DDE2EBD9}" srcOrd="0" destOrd="0" presId="urn:microsoft.com/office/officeart/2018/5/layout/IconCircleLabelList"/>
    <dgm:cxn modelId="{92CC0CCA-649B-401D-BFA2-460D417FCE19}" srcId="{B6630367-D30B-44DF-B0B0-06C8015BF495}" destId="{9D0E0F35-A27F-44FB-8660-956537F5F46D}" srcOrd="1" destOrd="0" parTransId="{E5A0B336-1D42-444F-9045-117063ACFEE6}" sibTransId="{6C4EA2F8-8B00-4028-B742-3606E2F7B642}"/>
    <dgm:cxn modelId="{B35B17F2-E529-438E-96D9-82A658414FC5}" srcId="{B6630367-D30B-44DF-B0B0-06C8015BF495}" destId="{C6A2C4D1-7DD8-43D9-84B6-0C1B781F4D2D}" srcOrd="2" destOrd="0" parTransId="{23660835-0246-4636-BE15-A23BA6FF39B7}" sibTransId="{6C2F9F88-8228-4CD7-9826-DF06E3B1A121}"/>
    <dgm:cxn modelId="{258B0BFB-D4DB-4F01-BD45-24C30E8A6C72}" type="presOf" srcId="{C6A2C4D1-7DD8-43D9-84B6-0C1B781F4D2D}" destId="{04BCB754-0A6B-4422-BD4C-9B1938069F7D}" srcOrd="0" destOrd="0" presId="urn:microsoft.com/office/officeart/2018/5/layout/IconCircleLabelList"/>
    <dgm:cxn modelId="{631463B3-6D38-43E4-8C9A-045FA0FC843D}" type="presParOf" srcId="{88D60B2C-5CEA-40EA-ACAD-8726470B53A9}" destId="{09CC87F9-D7D7-4DFF-8A1B-4C481306A9C2}" srcOrd="0" destOrd="0" presId="urn:microsoft.com/office/officeart/2018/5/layout/IconCircleLabelList"/>
    <dgm:cxn modelId="{40C8AFFC-E5A9-4C56-B9F4-AF1DC6D7B23E}" type="presParOf" srcId="{09CC87F9-D7D7-4DFF-8A1B-4C481306A9C2}" destId="{50273C09-6212-4FFD-8D89-3C5A7A03914B}" srcOrd="0" destOrd="0" presId="urn:microsoft.com/office/officeart/2018/5/layout/IconCircleLabelList"/>
    <dgm:cxn modelId="{22BE156F-46E5-4792-BB1F-0A10A2D0D07E}" type="presParOf" srcId="{09CC87F9-D7D7-4DFF-8A1B-4C481306A9C2}" destId="{27DCAAAE-C327-4814-9113-EF4554CD870C}" srcOrd="1" destOrd="0" presId="urn:microsoft.com/office/officeart/2018/5/layout/IconCircleLabelList"/>
    <dgm:cxn modelId="{B61DFC4D-F802-493C-81BC-3688EC9DE903}" type="presParOf" srcId="{09CC87F9-D7D7-4DFF-8A1B-4C481306A9C2}" destId="{8C7D7FA4-0B9C-47BA-941F-C31B5469E11C}" srcOrd="2" destOrd="0" presId="urn:microsoft.com/office/officeart/2018/5/layout/IconCircleLabelList"/>
    <dgm:cxn modelId="{9CF74DF0-6A27-4E19-8188-A4F61DC5A845}" type="presParOf" srcId="{09CC87F9-D7D7-4DFF-8A1B-4C481306A9C2}" destId="{A6889CEE-E7E9-4EA6-BC94-70F1DDE2EBD9}" srcOrd="3" destOrd="0" presId="urn:microsoft.com/office/officeart/2018/5/layout/IconCircleLabelList"/>
    <dgm:cxn modelId="{0D14B872-D21A-4D3B-8E00-D53CEBEB38DB}" type="presParOf" srcId="{88D60B2C-5CEA-40EA-ACAD-8726470B53A9}" destId="{F22E2EC4-172D-43E6-93D4-5DC49E408165}" srcOrd="1" destOrd="0" presId="urn:microsoft.com/office/officeart/2018/5/layout/IconCircleLabelList"/>
    <dgm:cxn modelId="{14768BAC-CD04-4675-AFDB-7B2D1D5F2E38}" type="presParOf" srcId="{88D60B2C-5CEA-40EA-ACAD-8726470B53A9}" destId="{A8A523C5-63E3-409D-B986-64730C1D5416}" srcOrd="2" destOrd="0" presId="urn:microsoft.com/office/officeart/2018/5/layout/IconCircleLabelList"/>
    <dgm:cxn modelId="{4863DADA-4A2C-4D4B-B87C-E9C420315178}" type="presParOf" srcId="{A8A523C5-63E3-409D-B986-64730C1D5416}" destId="{91956ECE-3DD8-4D65-8337-86696589EDCC}" srcOrd="0" destOrd="0" presId="urn:microsoft.com/office/officeart/2018/5/layout/IconCircleLabelList"/>
    <dgm:cxn modelId="{44B11E41-2A30-4FF6-85B1-C56ADDFE0236}" type="presParOf" srcId="{A8A523C5-63E3-409D-B986-64730C1D5416}" destId="{E1A7F898-AA05-480E-B4CB-40A065E6518C}" srcOrd="1" destOrd="0" presId="urn:microsoft.com/office/officeart/2018/5/layout/IconCircleLabelList"/>
    <dgm:cxn modelId="{BD13CA31-D138-48C5-A7C6-BE09367391E3}" type="presParOf" srcId="{A8A523C5-63E3-409D-B986-64730C1D5416}" destId="{AD7AFDC1-5F4A-4D46-8C58-6C055B33E2DB}" srcOrd="2" destOrd="0" presId="urn:microsoft.com/office/officeart/2018/5/layout/IconCircleLabelList"/>
    <dgm:cxn modelId="{C6A4CC08-8F79-4633-A4C6-9CE24543C7C7}" type="presParOf" srcId="{A8A523C5-63E3-409D-B986-64730C1D5416}" destId="{0468AE09-7F7D-4656-B085-5805A4AA8D1F}" srcOrd="3" destOrd="0" presId="urn:microsoft.com/office/officeart/2018/5/layout/IconCircleLabelList"/>
    <dgm:cxn modelId="{5CEBCDF4-2F92-489F-9A6E-37BEC2B079D2}" type="presParOf" srcId="{88D60B2C-5CEA-40EA-ACAD-8726470B53A9}" destId="{A9BAE2D9-691F-40BD-90DE-FCB22691EF1F}" srcOrd="3" destOrd="0" presId="urn:microsoft.com/office/officeart/2018/5/layout/IconCircleLabelList"/>
    <dgm:cxn modelId="{C9B83561-DADF-49C8-B5C4-625EDFAE8F6D}" type="presParOf" srcId="{88D60B2C-5CEA-40EA-ACAD-8726470B53A9}" destId="{0580678A-5852-459B-AF39-E09D633A2DCA}" srcOrd="4" destOrd="0" presId="urn:microsoft.com/office/officeart/2018/5/layout/IconCircleLabelList"/>
    <dgm:cxn modelId="{86775E7C-4EE2-4930-8DFE-A358A2C928AC}" type="presParOf" srcId="{0580678A-5852-459B-AF39-E09D633A2DCA}" destId="{4A819EB4-362D-43DC-80DA-92056B9E775A}" srcOrd="0" destOrd="0" presId="urn:microsoft.com/office/officeart/2018/5/layout/IconCircleLabelList"/>
    <dgm:cxn modelId="{B887E961-3B36-4F51-8496-E09E5ED7C133}" type="presParOf" srcId="{0580678A-5852-459B-AF39-E09D633A2DCA}" destId="{FF601826-24E1-4853-AADF-E20F491F6A92}" srcOrd="1" destOrd="0" presId="urn:microsoft.com/office/officeart/2018/5/layout/IconCircleLabelList"/>
    <dgm:cxn modelId="{E5340857-3FE5-44BF-B4C5-DD6AAE5FE315}" type="presParOf" srcId="{0580678A-5852-459B-AF39-E09D633A2DCA}" destId="{AB3FE90F-0346-4997-BC16-2F081CB389EA}" srcOrd="2" destOrd="0" presId="urn:microsoft.com/office/officeart/2018/5/layout/IconCircleLabelList"/>
    <dgm:cxn modelId="{49CA0A23-74F0-4E04-93B7-81C15AA8BC1C}" type="presParOf" srcId="{0580678A-5852-459B-AF39-E09D633A2DCA}" destId="{04BCB754-0A6B-4422-BD4C-9B1938069F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30367-D30B-44DF-B0B0-06C8015BF4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B6CF28-A640-408B-9B99-85842D0107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Last Minute Deals</a:t>
          </a:r>
          <a:endParaRPr lang="en-US"/>
        </a:p>
      </dgm:t>
    </dgm:pt>
    <dgm:pt modelId="{383352AD-150B-4499-B75D-3ABCBA477088}" type="parTrans" cxnId="{2FF71E53-EE33-4861-9A26-24F31F60D70A}">
      <dgm:prSet/>
      <dgm:spPr/>
      <dgm:t>
        <a:bodyPr/>
        <a:lstStyle/>
        <a:p>
          <a:endParaRPr lang="en-US"/>
        </a:p>
      </dgm:t>
    </dgm:pt>
    <dgm:pt modelId="{D5905C34-D126-4EBB-84E0-1515CCF44D4A}" type="sibTrans" cxnId="{2FF71E53-EE33-4861-9A26-24F31F60D70A}">
      <dgm:prSet/>
      <dgm:spPr/>
      <dgm:t>
        <a:bodyPr/>
        <a:lstStyle/>
        <a:p>
          <a:endParaRPr lang="en-US"/>
        </a:p>
      </dgm:t>
    </dgm:pt>
    <dgm:pt modelId="{9D0E0F35-A27F-44FB-8660-956537F5F4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Flexible Cancellation Policies</a:t>
          </a:r>
          <a:endParaRPr lang="en-US"/>
        </a:p>
      </dgm:t>
    </dgm:pt>
    <dgm:pt modelId="{E5A0B336-1D42-444F-9045-117063ACFEE6}" type="parTrans" cxnId="{92CC0CCA-649B-401D-BFA2-460D417FCE19}">
      <dgm:prSet/>
      <dgm:spPr/>
      <dgm:t>
        <a:bodyPr/>
        <a:lstStyle/>
        <a:p>
          <a:endParaRPr lang="en-US"/>
        </a:p>
      </dgm:t>
    </dgm:pt>
    <dgm:pt modelId="{6C4EA2F8-8B00-4028-B742-3606E2F7B642}" type="sibTrans" cxnId="{92CC0CCA-649B-401D-BFA2-460D417FCE19}">
      <dgm:prSet/>
      <dgm:spPr/>
      <dgm:t>
        <a:bodyPr/>
        <a:lstStyle/>
        <a:p>
          <a:endParaRPr lang="en-US"/>
        </a:p>
      </dgm:t>
    </dgm:pt>
    <dgm:pt modelId="{C6A2C4D1-7DD8-43D9-84B6-0C1B781F4D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Quick Booking Incentives</a:t>
          </a:r>
          <a:endParaRPr lang="en-US"/>
        </a:p>
      </dgm:t>
    </dgm:pt>
    <dgm:pt modelId="{23660835-0246-4636-BE15-A23BA6FF39B7}" type="parTrans" cxnId="{B35B17F2-E529-438E-96D9-82A658414FC5}">
      <dgm:prSet/>
      <dgm:spPr/>
      <dgm:t>
        <a:bodyPr/>
        <a:lstStyle/>
        <a:p>
          <a:endParaRPr lang="en-US"/>
        </a:p>
      </dgm:t>
    </dgm:pt>
    <dgm:pt modelId="{6C2F9F88-8228-4CD7-9826-DF06E3B1A121}" type="sibTrans" cxnId="{B35B17F2-E529-438E-96D9-82A658414FC5}">
      <dgm:prSet/>
      <dgm:spPr/>
      <dgm:t>
        <a:bodyPr/>
        <a:lstStyle/>
        <a:p>
          <a:endParaRPr lang="en-US"/>
        </a:p>
      </dgm:t>
    </dgm:pt>
    <dgm:pt modelId="{88D60B2C-5CEA-40EA-ACAD-8726470B53A9}" type="pres">
      <dgm:prSet presAssocID="{B6630367-D30B-44DF-B0B0-06C8015BF495}" presName="root" presStyleCnt="0">
        <dgm:presLayoutVars>
          <dgm:dir/>
          <dgm:resizeHandles val="exact"/>
        </dgm:presLayoutVars>
      </dgm:prSet>
      <dgm:spPr/>
    </dgm:pt>
    <dgm:pt modelId="{09CC87F9-D7D7-4DFF-8A1B-4C481306A9C2}" type="pres">
      <dgm:prSet presAssocID="{4AB6CF28-A640-408B-9B99-85842D010788}" presName="compNode" presStyleCnt="0"/>
      <dgm:spPr/>
    </dgm:pt>
    <dgm:pt modelId="{50273C09-6212-4FFD-8D89-3C5A7A03914B}" type="pres">
      <dgm:prSet presAssocID="{4AB6CF28-A640-408B-9B99-85842D010788}" presName="iconBgRect" presStyleLbl="bgShp" presStyleIdx="0" presStyleCnt="3"/>
      <dgm:spPr/>
    </dgm:pt>
    <dgm:pt modelId="{27DCAAAE-C327-4814-9113-EF4554CD870C}" type="pres">
      <dgm:prSet presAssocID="{4AB6CF28-A640-408B-9B99-85842D0107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C7D7FA4-0B9C-47BA-941F-C31B5469E11C}" type="pres">
      <dgm:prSet presAssocID="{4AB6CF28-A640-408B-9B99-85842D010788}" presName="spaceRect" presStyleCnt="0"/>
      <dgm:spPr/>
    </dgm:pt>
    <dgm:pt modelId="{A6889CEE-E7E9-4EA6-BC94-70F1DDE2EBD9}" type="pres">
      <dgm:prSet presAssocID="{4AB6CF28-A640-408B-9B99-85842D010788}" presName="textRect" presStyleLbl="revTx" presStyleIdx="0" presStyleCnt="3">
        <dgm:presLayoutVars>
          <dgm:chMax val="1"/>
          <dgm:chPref val="1"/>
        </dgm:presLayoutVars>
      </dgm:prSet>
      <dgm:spPr/>
    </dgm:pt>
    <dgm:pt modelId="{F22E2EC4-172D-43E6-93D4-5DC49E408165}" type="pres">
      <dgm:prSet presAssocID="{D5905C34-D126-4EBB-84E0-1515CCF44D4A}" presName="sibTrans" presStyleCnt="0"/>
      <dgm:spPr/>
    </dgm:pt>
    <dgm:pt modelId="{A8A523C5-63E3-409D-B986-64730C1D5416}" type="pres">
      <dgm:prSet presAssocID="{9D0E0F35-A27F-44FB-8660-956537F5F46D}" presName="compNode" presStyleCnt="0"/>
      <dgm:spPr/>
    </dgm:pt>
    <dgm:pt modelId="{91956ECE-3DD8-4D65-8337-86696589EDCC}" type="pres">
      <dgm:prSet presAssocID="{9D0E0F35-A27F-44FB-8660-956537F5F46D}" presName="iconBgRect" presStyleLbl="bgShp" presStyleIdx="1" presStyleCnt="3"/>
      <dgm:spPr/>
    </dgm:pt>
    <dgm:pt modelId="{E1A7F898-AA05-480E-B4CB-40A065E6518C}" type="pres">
      <dgm:prSet presAssocID="{9D0E0F35-A27F-44FB-8660-956537F5F46D}" presName="iconRect" presStyleLbl="node1" presStyleIdx="1" presStyleCnt="3"/>
      <dgm:spPr>
        <a:blipFill rotWithShape="1">
          <a:blip xmlns:r="http://schemas.openxmlformats.org/officeDocument/2006/relationships" r:embed="rId3">
            <a:biLevel thresh="5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AD7AFDC1-5F4A-4D46-8C58-6C055B33E2DB}" type="pres">
      <dgm:prSet presAssocID="{9D0E0F35-A27F-44FB-8660-956537F5F46D}" presName="spaceRect" presStyleCnt="0"/>
      <dgm:spPr/>
    </dgm:pt>
    <dgm:pt modelId="{0468AE09-7F7D-4656-B085-5805A4AA8D1F}" type="pres">
      <dgm:prSet presAssocID="{9D0E0F35-A27F-44FB-8660-956537F5F46D}" presName="textRect" presStyleLbl="revTx" presStyleIdx="1" presStyleCnt="3">
        <dgm:presLayoutVars>
          <dgm:chMax val="1"/>
          <dgm:chPref val="1"/>
        </dgm:presLayoutVars>
      </dgm:prSet>
      <dgm:spPr/>
    </dgm:pt>
    <dgm:pt modelId="{A9BAE2D9-691F-40BD-90DE-FCB22691EF1F}" type="pres">
      <dgm:prSet presAssocID="{6C4EA2F8-8B00-4028-B742-3606E2F7B642}" presName="sibTrans" presStyleCnt="0"/>
      <dgm:spPr/>
    </dgm:pt>
    <dgm:pt modelId="{0580678A-5852-459B-AF39-E09D633A2DCA}" type="pres">
      <dgm:prSet presAssocID="{C6A2C4D1-7DD8-43D9-84B6-0C1B781F4D2D}" presName="compNode" presStyleCnt="0"/>
      <dgm:spPr/>
    </dgm:pt>
    <dgm:pt modelId="{4A819EB4-362D-43DC-80DA-92056B9E775A}" type="pres">
      <dgm:prSet presAssocID="{C6A2C4D1-7DD8-43D9-84B6-0C1B781F4D2D}" presName="iconBgRect" presStyleLbl="bgShp" presStyleIdx="2" presStyleCnt="3"/>
      <dgm:spPr/>
    </dgm:pt>
    <dgm:pt modelId="{FF601826-24E1-4853-AADF-E20F491F6A92}" type="pres">
      <dgm:prSet presAssocID="{C6A2C4D1-7DD8-43D9-84B6-0C1B781F4D2D}" presName="iconRect" presStyleLbl="node1" presStyleIdx="2" presStyleCnt="3"/>
      <dgm:spPr>
        <a:blipFill rotWithShape="1">
          <a:blip xmlns:r="http://schemas.openxmlformats.org/officeDocument/2006/relationships" r:embed="rId5">
            <a:biLevel thresh="5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3FE90F-0346-4997-BC16-2F081CB389EA}" type="pres">
      <dgm:prSet presAssocID="{C6A2C4D1-7DD8-43D9-84B6-0C1B781F4D2D}" presName="spaceRect" presStyleCnt="0"/>
      <dgm:spPr/>
    </dgm:pt>
    <dgm:pt modelId="{04BCB754-0A6B-4422-BD4C-9B1938069F7D}" type="pres">
      <dgm:prSet presAssocID="{C6A2C4D1-7DD8-43D9-84B6-0C1B781F4D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29E91F-E6B2-48C4-A40C-4D53B2C99276}" type="presOf" srcId="{9D0E0F35-A27F-44FB-8660-956537F5F46D}" destId="{0468AE09-7F7D-4656-B085-5805A4AA8D1F}" srcOrd="0" destOrd="0" presId="urn:microsoft.com/office/officeart/2018/5/layout/IconCircleLabelList"/>
    <dgm:cxn modelId="{E2460149-E5A1-4D2B-AEE7-3F6DD8C347CB}" type="presOf" srcId="{B6630367-D30B-44DF-B0B0-06C8015BF495}" destId="{88D60B2C-5CEA-40EA-ACAD-8726470B53A9}" srcOrd="0" destOrd="0" presId="urn:microsoft.com/office/officeart/2018/5/layout/IconCircleLabelList"/>
    <dgm:cxn modelId="{2FF71E53-EE33-4861-9A26-24F31F60D70A}" srcId="{B6630367-D30B-44DF-B0B0-06C8015BF495}" destId="{4AB6CF28-A640-408B-9B99-85842D010788}" srcOrd="0" destOrd="0" parTransId="{383352AD-150B-4499-B75D-3ABCBA477088}" sibTransId="{D5905C34-D126-4EBB-84E0-1515CCF44D4A}"/>
    <dgm:cxn modelId="{4C0ECC82-05E5-4708-AFE6-260253965423}" type="presOf" srcId="{4AB6CF28-A640-408B-9B99-85842D010788}" destId="{A6889CEE-E7E9-4EA6-BC94-70F1DDE2EBD9}" srcOrd="0" destOrd="0" presId="urn:microsoft.com/office/officeart/2018/5/layout/IconCircleLabelList"/>
    <dgm:cxn modelId="{92CC0CCA-649B-401D-BFA2-460D417FCE19}" srcId="{B6630367-D30B-44DF-B0B0-06C8015BF495}" destId="{9D0E0F35-A27F-44FB-8660-956537F5F46D}" srcOrd="1" destOrd="0" parTransId="{E5A0B336-1D42-444F-9045-117063ACFEE6}" sibTransId="{6C4EA2F8-8B00-4028-B742-3606E2F7B642}"/>
    <dgm:cxn modelId="{B35B17F2-E529-438E-96D9-82A658414FC5}" srcId="{B6630367-D30B-44DF-B0B0-06C8015BF495}" destId="{C6A2C4D1-7DD8-43D9-84B6-0C1B781F4D2D}" srcOrd="2" destOrd="0" parTransId="{23660835-0246-4636-BE15-A23BA6FF39B7}" sibTransId="{6C2F9F88-8228-4CD7-9826-DF06E3B1A121}"/>
    <dgm:cxn modelId="{258B0BFB-D4DB-4F01-BD45-24C30E8A6C72}" type="presOf" srcId="{C6A2C4D1-7DD8-43D9-84B6-0C1B781F4D2D}" destId="{04BCB754-0A6B-4422-BD4C-9B1938069F7D}" srcOrd="0" destOrd="0" presId="urn:microsoft.com/office/officeart/2018/5/layout/IconCircleLabelList"/>
    <dgm:cxn modelId="{631463B3-6D38-43E4-8C9A-045FA0FC843D}" type="presParOf" srcId="{88D60B2C-5CEA-40EA-ACAD-8726470B53A9}" destId="{09CC87F9-D7D7-4DFF-8A1B-4C481306A9C2}" srcOrd="0" destOrd="0" presId="urn:microsoft.com/office/officeart/2018/5/layout/IconCircleLabelList"/>
    <dgm:cxn modelId="{40C8AFFC-E5A9-4C56-B9F4-AF1DC6D7B23E}" type="presParOf" srcId="{09CC87F9-D7D7-4DFF-8A1B-4C481306A9C2}" destId="{50273C09-6212-4FFD-8D89-3C5A7A03914B}" srcOrd="0" destOrd="0" presId="urn:microsoft.com/office/officeart/2018/5/layout/IconCircleLabelList"/>
    <dgm:cxn modelId="{22BE156F-46E5-4792-BB1F-0A10A2D0D07E}" type="presParOf" srcId="{09CC87F9-D7D7-4DFF-8A1B-4C481306A9C2}" destId="{27DCAAAE-C327-4814-9113-EF4554CD870C}" srcOrd="1" destOrd="0" presId="urn:microsoft.com/office/officeart/2018/5/layout/IconCircleLabelList"/>
    <dgm:cxn modelId="{B61DFC4D-F802-493C-81BC-3688EC9DE903}" type="presParOf" srcId="{09CC87F9-D7D7-4DFF-8A1B-4C481306A9C2}" destId="{8C7D7FA4-0B9C-47BA-941F-C31B5469E11C}" srcOrd="2" destOrd="0" presId="urn:microsoft.com/office/officeart/2018/5/layout/IconCircleLabelList"/>
    <dgm:cxn modelId="{9CF74DF0-6A27-4E19-8188-A4F61DC5A845}" type="presParOf" srcId="{09CC87F9-D7D7-4DFF-8A1B-4C481306A9C2}" destId="{A6889CEE-E7E9-4EA6-BC94-70F1DDE2EBD9}" srcOrd="3" destOrd="0" presId="urn:microsoft.com/office/officeart/2018/5/layout/IconCircleLabelList"/>
    <dgm:cxn modelId="{0D14B872-D21A-4D3B-8E00-D53CEBEB38DB}" type="presParOf" srcId="{88D60B2C-5CEA-40EA-ACAD-8726470B53A9}" destId="{F22E2EC4-172D-43E6-93D4-5DC49E408165}" srcOrd="1" destOrd="0" presId="urn:microsoft.com/office/officeart/2018/5/layout/IconCircleLabelList"/>
    <dgm:cxn modelId="{14768BAC-CD04-4675-AFDB-7B2D1D5F2E38}" type="presParOf" srcId="{88D60B2C-5CEA-40EA-ACAD-8726470B53A9}" destId="{A8A523C5-63E3-409D-B986-64730C1D5416}" srcOrd="2" destOrd="0" presId="urn:microsoft.com/office/officeart/2018/5/layout/IconCircleLabelList"/>
    <dgm:cxn modelId="{4863DADA-4A2C-4D4B-B87C-E9C420315178}" type="presParOf" srcId="{A8A523C5-63E3-409D-B986-64730C1D5416}" destId="{91956ECE-3DD8-4D65-8337-86696589EDCC}" srcOrd="0" destOrd="0" presId="urn:microsoft.com/office/officeart/2018/5/layout/IconCircleLabelList"/>
    <dgm:cxn modelId="{44B11E41-2A30-4FF6-85B1-C56ADDFE0236}" type="presParOf" srcId="{A8A523C5-63E3-409D-B986-64730C1D5416}" destId="{E1A7F898-AA05-480E-B4CB-40A065E6518C}" srcOrd="1" destOrd="0" presId="urn:microsoft.com/office/officeart/2018/5/layout/IconCircleLabelList"/>
    <dgm:cxn modelId="{BD13CA31-D138-48C5-A7C6-BE09367391E3}" type="presParOf" srcId="{A8A523C5-63E3-409D-B986-64730C1D5416}" destId="{AD7AFDC1-5F4A-4D46-8C58-6C055B33E2DB}" srcOrd="2" destOrd="0" presId="urn:microsoft.com/office/officeart/2018/5/layout/IconCircleLabelList"/>
    <dgm:cxn modelId="{C6A4CC08-8F79-4633-A4C6-9CE24543C7C7}" type="presParOf" srcId="{A8A523C5-63E3-409D-B986-64730C1D5416}" destId="{0468AE09-7F7D-4656-B085-5805A4AA8D1F}" srcOrd="3" destOrd="0" presId="urn:microsoft.com/office/officeart/2018/5/layout/IconCircleLabelList"/>
    <dgm:cxn modelId="{5CEBCDF4-2F92-489F-9A6E-37BEC2B079D2}" type="presParOf" srcId="{88D60B2C-5CEA-40EA-ACAD-8726470B53A9}" destId="{A9BAE2D9-691F-40BD-90DE-FCB22691EF1F}" srcOrd="3" destOrd="0" presId="urn:microsoft.com/office/officeart/2018/5/layout/IconCircleLabelList"/>
    <dgm:cxn modelId="{C9B83561-DADF-49C8-B5C4-625EDFAE8F6D}" type="presParOf" srcId="{88D60B2C-5CEA-40EA-ACAD-8726470B53A9}" destId="{0580678A-5852-459B-AF39-E09D633A2DCA}" srcOrd="4" destOrd="0" presId="urn:microsoft.com/office/officeart/2018/5/layout/IconCircleLabelList"/>
    <dgm:cxn modelId="{86775E7C-4EE2-4930-8DFE-A358A2C928AC}" type="presParOf" srcId="{0580678A-5852-459B-AF39-E09D633A2DCA}" destId="{4A819EB4-362D-43DC-80DA-92056B9E775A}" srcOrd="0" destOrd="0" presId="urn:microsoft.com/office/officeart/2018/5/layout/IconCircleLabelList"/>
    <dgm:cxn modelId="{B887E961-3B36-4F51-8496-E09E5ED7C133}" type="presParOf" srcId="{0580678A-5852-459B-AF39-E09D633A2DCA}" destId="{FF601826-24E1-4853-AADF-E20F491F6A92}" srcOrd="1" destOrd="0" presId="urn:microsoft.com/office/officeart/2018/5/layout/IconCircleLabelList"/>
    <dgm:cxn modelId="{E5340857-3FE5-44BF-B4C5-DD6AAE5FE315}" type="presParOf" srcId="{0580678A-5852-459B-AF39-E09D633A2DCA}" destId="{AB3FE90F-0346-4997-BC16-2F081CB389EA}" srcOrd="2" destOrd="0" presId="urn:microsoft.com/office/officeart/2018/5/layout/IconCircleLabelList"/>
    <dgm:cxn modelId="{49CA0A23-74F0-4E04-93B7-81C15AA8BC1C}" type="presParOf" srcId="{0580678A-5852-459B-AF39-E09D633A2DCA}" destId="{04BCB754-0A6B-4422-BD4C-9B1938069F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630367-D30B-44DF-B0B0-06C8015BF4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B6CF28-A640-408B-9B99-85842D0107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Exclusive Booking Packages</a:t>
          </a:r>
          <a:endParaRPr lang="en-US"/>
        </a:p>
      </dgm:t>
    </dgm:pt>
    <dgm:pt modelId="{383352AD-150B-4499-B75D-3ABCBA477088}" type="parTrans" cxnId="{2FF71E53-EE33-4861-9A26-24F31F60D70A}">
      <dgm:prSet/>
      <dgm:spPr/>
      <dgm:t>
        <a:bodyPr/>
        <a:lstStyle/>
        <a:p>
          <a:endParaRPr lang="en-US"/>
        </a:p>
      </dgm:t>
    </dgm:pt>
    <dgm:pt modelId="{D5905C34-D126-4EBB-84E0-1515CCF44D4A}" type="sibTrans" cxnId="{2FF71E53-EE33-4861-9A26-24F31F60D70A}">
      <dgm:prSet/>
      <dgm:spPr/>
      <dgm:t>
        <a:bodyPr/>
        <a:lstStyle/>
        <a:p>
          <a:endParaRPr lang="en-US"/>
        </a:p>
      </dgm:t>
    </dgm:pt>
    <dgm:pt modelId="{9D0E0F35-A27F-44FB-8660-956537F5F4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/>
            <a:t>Early Access Benefits</a:t>
          </a:r>
          <a:endParaRPr lang="en-US"/>
        </a:p>
      </dgm:t>
    </dgm:pt>
    <dgm:pt modelId="{E5A0B336-1D42-444F-9045-117063ACFEE6}" type="parTrans" cxnId="{92CC0CCA-649B-401D-BFA2-460D417FCE19}">
      <dgm:prSet/>
      <dgm:spPr/>
      <dgm:t>
        <a:bodyPr/>
        <a:lstStyle/>
        <a:p>
          <a:endParaRPr lang="en-US"/>
        </a:p>
      </dgm:t>
    </dgm:pt>
    <dgm:pt modelId="{6C4EA2F8-8B00-4028-B742-3606E2F7B642}" type="sibTrans" cxnId="{92CC0CCA-649B-401D-BFA2-460D417FCE19}">
      <dgm:prSet/>
      <dgm:spPr/>
      <dgm:t>
        <a:bodyPr/>
        <a:lstStyle/>
        <a:p>
          <a:endParaRPr lang="en-US"/>
        </a:p>
      </dgm:t>
    </dgm:pt>
    <dgm:pt modelId="{C6A2C4D1-7DD8-43D9-84B6-0C1B781F4D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/>
            <a:t>Personalized Recommendations</a:t>
          </a:r>
          <a:endParaRPr lang="en-US"/>
        </a:p>
      </dgm:t>
    </dgm:pt>
    <dgm:pt modelId="{23660835-0246-4636-BE15-A23BA6FF39B7}" type="parTrans" cxnId="{B35B17F2-E529-438E-96D9-82A658414FC5}">
      <dgm:prSet/>
      <dgm:spPr/>
      <dgm:t>
        <a:bodyPr/>
        <a:lstStyle/>
        <a:p>
          <a:endParaRPr lang="en-US"/>
        </a:p>
      </dgm:t>
    </dgm:pt>
    <dgm:pt modelId="{6C2F9F88-8228-4CD7-9826-DF06E3B1A121}" type="sibTrans" cxnId="{B35B17F2-E529-438E-96D9-82A658414FC5}">
      <dgm:prSet/>
      <dgm:spPr/>
      <dgm:t>
        <a:bodyPr/>
        <a:lstStyle/>
        <a:p>
          <a:endParaRPr lang="en-US"/>
        </a:p>
      </dgm:t>
    </dgm:pt>
    <dgm:pt modelId="{88D60B2C-5CEA-40EA-ACAD-8726470B53A9}" type="pres">
      <dgm:prSet presAssocID="{B6630367-D30B-44DF-B0B0-06C8015BF495}" presName="root" presStyleCnt="0">
        <dgm:presLayoutVars>
          <dgm:dir/>
          <dgm:resizeHandles val="exact"/>
        </dgm:presLayoutVars>
      </dgm:prSet>
      <dgm:spPr/>
    </dgm:pt>
    <dgm:pt modelId="{09CC87F9-D7D7-4DFF-8A1B-4C481306A9C2}" type="pres">
      <dgm:prSet presAssocID="{4AB6CF28-A640-408B-9B99-85842D010788}" presName="compNode" presStyleCnt="0"/>
      <dgm:spPr/>
    </dgm:pt>
    <dgm:pt modelId="{50273C09-6212-4FFD-8D89-3C5A7A03914B}" type="pres">
      <dgm:prSet presAssocID="{4AB6CF28-A640-408B-9B99-85842D010788}" presName="iconBgRect" presStyleLbl="bgShp" presStyleIdx="0" presStyleCnt="3"/>
      <dgm:spPr/>
    </dgm:pt>
    <dgm:pt modelId="{27DCAAAE-C327-4814-9113-EF4554CD870C}" type="pres">
      <dgm:prSet presAssocID="{4AB6CF28-A640-408B-9B99-85842D0107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C7D7FA4-0B9C-47BA-941F-C31B5469E11C}" type="pres">
      <dgm:prSet presAssocID="{4AB6CF28-A640-408B-9B99-85842D010788}" presName="spaceRect" presStyleCnt="0"/>
      <dgm:spPr/>
    </dgm:pt>
    <dgm:pt modelId="{A6889CEE-E7E9-4EA6-BC94-70F1DDE2EBD9}" type="pres">
      <dgm:prSet presAssocID="{4AB6CF28-A640-408B-9B99-85842D010788}" presName="textRect" presStyleLbl="revTx" presStyleIdx="0" presStyleCnt="3">
        <dgm:presLayoutVars>
          <dgm:chMax val="1"/>
          <dgm:chPref val="1"/>
        </dgm:presLayoutVars>
      </dgm:prSet>
      <dgm:spPr/>
    </dgm:pt>
    <dgm:pt modelId="{F22E2EC4-172D-43E6-93D4-5DC49E408165}" type="pres">
      <dgm:prSet presAssocID="{D5905C34-D126-4EBB-84E0-1515CCF44D4A}" presName="sibTrans" presStyleCnt="0"/>
      <dgm:spPr/>
    </dgm:pt>
    <dgm:pt modelId="{A8A523C5-63E3-409D-B986-64730C1D5416}" type="pres">
      <dgm:prSet presAssocID="{9D0E0F35-A27F-44FB-8660-956537F5F46D}" presName="compNode" presStyleCnt="0"/>
      <dgm:spPr/>
    </dgm:pt>
    <dgm:pt modelId="{91956ECE-3DD8-4D65-8337-86696589EDCC}" type="pres">
      <dgm:prSet presAssocID="{9D0E0F35-A27F-44FB-8660-956537F5F46D}" presName="iconBgRect" presStyleLbl="bgShp" presStyleIdx="1" presStyleCnt="3"/>
      <dgm:spPr/>
    </dgm:pt>
    <dgm:pt modelId="{E1A7F898-AA05-480E-B4CB-40A065E6518C}" type="pres">
      <dgm:prSet presAssocID="{9D0E0F35-A27F-44FB-8660-956537F5F4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 with solid fill"/>
        </a:ext>
      </dgm:extLst>
    </dgm:pt>
    <dgm:pt modelId="{AD7AFDC1-5F4A-4D46-8C58-6C055B33E2DB}" type="pres">
      <dgm:prSet presAssocID="{9D0E0F35-A27F-44FB-8660-956537F5F46D}" presName="spaceRect" presStyleCnt="0"/>
      <dgm:spPr/>
    </dgm:pt>
    <dgm:pt modelId="{0468AE09-7F7D-4656-B085-5805A4AA8D1F}" type="pres">
      <dgm:prSet presAssocID="{9D0E0F35-A27F-44FB-8660-956537F5F46D}" presName="textRect" presStyleLbl="revTx" presStyleIdx="1" presStyleCnt="3">
        <dgm:presLayoutVars>
          <dgm:chMax val="1"/>
          <dgm:chPref val="1"/>
        </dgm:presLayoutVars>
      </dgm:prSet>
      <dgm:spPr/>
    </dgm:pt>
    <dgm:pt modelId="{A9BAE2D9-691F-40BD-90DE-FCB22691EF1F}" type="pres">
      <dgm:prSet presAssocID="{6C4EA2F8-8B00-4028-B742-3606E2F7B642}" presName="sibTrans" presStyleCnt="0"/>
      <dgm:spPr/>
    </dgm:pt>
    <dgm:pt modelId="{0580678A-5852-459B-AF39-E09D633A2DCA}" type="pres">
      <dgm:prSet presAssocID="{C6A2C4D1-7DD8-43D9-84B6-0C1B781F4D2D}" presName="compNode" presStyleCnt="0"/>
      <dgm:spPr/>
    </dgm:pt>
    <dgm:pt modelId="{4A819EB4-362D-43DC-80DA-92056B9E775A}" type="pres">
      <dgm:prSet presAssocID="{C6A2C4D1-7DD8-43D9-84B6-0C1B781F4D2D}" presName="iconBgRect" presStyleLbl="bgShp" presStyleIdx="2" presStyleCnt="3"/>
      <dgm:spPr/>
    </dgm:pt>
    <dgm:pt modelId="{FF601826-24E1-4853-AADF-E20F491F6A92}" type="pres">
      <dgm:prSet presAssocID="{C6A2C4D1-7DD8-43D9-84B6-0C1B781F4D2D}" presName="iconRect" presStyleLbl="node1" presStyleIdx="2" presStyleCnt="3"/>
      <dgm:spPr>
        <a:blipFill>
          <a:blip xmlns:r="http://schemas.openxmlformats.org/officeDocument/2006/relationships"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B3FE90F-0346-4997-BC16-2F081CB389EA}" type="pres">
      <dgm:prSet presAssocID="{C6A2C4D1-7DD8-43D9-84B6-0C1B781F4D2D}" presName="spaceRect" presStyleCnt="0"/>
      <dgm:spPr/>
    </dgm:pt>
    <dgm:pt modelId="{04BCB754-0A6B-4422-BD4C-9B1938069F7D}" type="pres">
      <dgm:prSet presAssocID="{C6A2C4D1-7DD8-43D9-84B6-0C1B781F4D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29E91F-E6B2-48C4-A40C-4D53B2C99276}" type="presOf" srcId="{9D0E0F35-A27F-44FB-8660-956537F5F46D}" destId="{0468AE09-7F7D-4656-B085-5805A4AA8D1F}" srcOrd="0" destOrd="0" presId="urn:microsoft.com/office/officeart/2018/5/layout/IconCircleLabelList"/>
    <dgm:cxn modelId="{E2460149-E5A1-4D2B-AEE7-3F6DD8C347CB}" type="presOf" srcId="{B6630367-D30B-44DF-B0B0-06C8015BF495}" destId="{88D60B2C-5CEA-40EA-ACAD-8726470B53A9}" srcOrd="0" destOrd="0" presId="urn:microsoft.com/office/officeart/2018/5/layout/IconCircleLabelList"/>
    <dgm:cxn modelId="{2FF71E53-EE33-4861-9A26-24F31F60D70A}" srcId="{B6630367-D30B-44DF-B0B0-06C8015BF495}" destId="{4AB6CF28-A640-408B-9B99-85842D010788}" srcOrd="0" destOrd="0" parTransId="{383352AD-150B-4499-B75D-3ABCBA477088}" sibTransId="{D5905C34-D126-4EBB-84E0-1515CCF44D4A}"/>
    <dgm:cxn modelId="{4C0ECC82-05E5-4708-AFE6-260253965423}" type="presOf" srcId="{4AB6CF28-A640-408B-9B99-85842D010788}" destId="{A6889CEE-E7E9-4EA6-BC94-70F1DDE2EBD9}" srcOrd="0" destOrd="0" presId="urn:microsoft.com/office/officeart/2018/5/layout/IconCircleLabelList"/>
    <dgm:cxn modelId="{92CC0CCA-649B-401D-BFA2-460D417FCE19}" srcId="{B6630367-D30B-44DF-B0B0-06C8015BF495}" destId="{9D0E0F35-A27F-44FB-8660-956537F5F46D}" srcOrd="1" destOrd="0" parTransId="{E5A0B336-1D42-444F-9045-117063ACFEE6}" sibTransId="{6C4EA2F8-8B00-4028-B742-3606E2F7B642}"/>
    <dgm:cxn modelId="{B35B17F2-E529-438E-96D9-82A658414FC5}" srcId="{B6630367-D30B-44DF-B0B0-06C8015BF495}" destId="{C6A2C4D1-7DD8-43D9-84B6-0C1B781F4D2D}" srcOrd="2" destOrd="0" parTransId="{23660835-0246-4636-BE15-A23BA6FF39B7}" sibTransId="{6C2F9F88-8228-4CD7-9826-DF06E3B1A121}"/>
    <dgm:cxn modelId="{258B0BFB-D4DB-4F01-BD45-24C30E8A6C72}" type="presOf" srcId="{C6A2C4D1-7DD8-43D9-84B6-0C1B781F4D2D}" destId="{04BCB754-0A6B-4422-BD4C-9B1938069F7D}" srcOrd="0" destOrd="0" presId="urn:microsoft.com/office/officeart/2018/5/layout/IconCircleLabelList"/>
    <dgm:cxn modelId="{631463B3-6D38-43E4-8C9A-045FA0FC843D}" type="presParOf" srcId="{88D60B2C-5CEA-40EA-ACAD-8726470B53A9}" destId="{09CC87F9-D7D7-4DFF-8A1B-4C481306A9C2}" srcOrd="0" destOrd="0" presId="urn:microsoft.com/office/officeart/2018/5/layout/IconCircleLabelList"/>
    <dgm:cxn modelId="{40C8AFFC-E5A9-4C56-B9F4-AF1DC6D7B23E}" type="presParOf" srcId="{09CC87F9-D7D7-4DFF-8A1B-4C481306A9C2}" destId="{50273C09-6212-4FFD-8D89-3C5A7A03914B}" srcOrd="0" destOrd="0" presId="urn:microsoft.com/office/officeart/2018/5/layout/IconCircleLabelList"/>
    <dgm:cxn modelId="{22BE156F-46E5-4792-BB1F-0A10A2D0D07E}" type="presParOf" srcId="{09CC87F9-D7D7-4DFF-8A1B-4C481306A9C2}" destId="{27DCAAAE-C327-4814-9113-EF4554CD870C}" srcOrd="1" destOrd="0" presId="urn:microsoft.com/office/officeart/2018/5/layout/IconCircleLabelList"/>
    <dgm:cxn modelId="{B61DFC4D-F802-493C-81BC-3688EC9DE903}" type="presParOf" srcId="{09CC87F9-D7D7-4DFF-8A1B-4C481306A9C2}" destId="{8C7D7FA4-0B9C-47BA-941F-C31B5469E11C}" srcOrd="2" destOrd="0" presId="urn:microsoft.com/office/officeart/2018/5/layout/IconCircleLabelList"/>
    <dgm:cxn modelId="{9CF74DF0-6A27-4E19-8188-A4F61DC5A845}" type="presParOf" srcId="{09CC87F9-D7D7-4DFF-8A1B-4C481306A9C2}" destId="{A6889CEE-E7E9-4EA6-BC94-70F1DDE2EBD9}" srcOrd="3" destOrd="0" presId="urn:microsoft.com/office/officeart/2018/5/layout/IconCircleLabelList"/>
    <dgm:cxn modelId="{0D14B872-D21A-4D3B-8E00-D53CEBEB38DB}" type="presParOf" srcId="{88D60B2C-5CEA-40EA-ACAD-8726470B53A9}" destId="{F22E2EC4-172D-43E6-93D4-5DC49E408165}" srcOrd="1" destOrd="0" presId="urn:microsoft.com/office/officeart/2018/5/layout/IconCircleLabelList"/>
    <dgm:cxn modelId="{14768BAC-CD04-4675-AFDB-7B2D1D5F2E38}" type="presParOf" srcId="{88D60B2C-5CEA-40EA-ACAD-8726470B53A9}" destId="{A8A523C5-63E3-409D-B986-64730C1D5416}" srcOrd="2" destOrd="0" presId="urn:microsoft.com/office/officeart/2018/5/layout/IconCircleLabelList"/>
    <dgm:cxn modelId="{4863DADA-4A2C-4D4B-B87C-E9C420315178}" type="presParOf" srcId="{A8A523C5-63E3-409D-B986-64730C1D5416}" destId="{91956ECE-3DD8-4D65-8337-86696589EDCC}" srcOrd="0" destOrd="0" presId="urn:microsoft.com/office/officeart/2018/5/layout/IconCircleLabelList"/>
    <dgm:cxn modelId="{44B11E41-2A30-4FF6-85B1-C56ADDFE0236}" type="presParOf" srcId="{A8A523C5-63E3-409D-B986-64730C1D5416}" destId="{E1A7F898-AA05-480E-B4CB-40A065E6518C}" srcOrd="1" destOrd="0" presId="urn:microsoft.com/office/officeart/2018/5/layout/IconCircleLabelList"/>
    <dgm:cxn modelId="{BD13CA31-D138-48C5-A7C6-BE09367391E3}" type="presParOf" srcId="{A8A523C5-63E3-409D-B986-64730C1D5416}" destId="{AD7AFDC1-5F4A-4D46-8C58-6C055B33E2DB}" srcOrd="2" destOrd="0" presId="urn:microsoft.com/office/officeart/2018/5/layout/IconCircleLabelList"/>
    <dgm:cxn modelId="{C6A4CC08-8F79-4633-A4C6-9CE24543C7C7}" type="presParOf" srcId="{A8A523C5-63E3-409D-B986-64730C1D5416}" destId="{0468AE09-7F7D-4656-B085-5805A4AA8D1F}" srcOrd="3" destOrd="0" presId="urn:microsoft.com/office/officeart/2018/5/layout/IconCircleLabelList"/>
    <dgm:cxn modelId="{5CEBCDF4-2F92-489F-9A6E-37BEC2B079D2}" type="presParOf" srcId="{88D60B2C-5CEA-40EA-ACAD-8726470B53A9}" destId="{A9BAE2D9-691F-40BD-90DE-FCB22691EF1F}" srcOrd="3" destOrd="0" presId="urn:microsoft.com/office/officeart/2018/5/layout/IconCircleLabelList"/>
    <dgm:cxn modelId="{C9B83561-DADF-49C8-B5C4-625EDFAE8F6D}" type="presParOf" srcId="{88D60B2C-5CEA-40EA-ACAD-8726470B53A9}" destId="{0580678A-5852-459B-AF39-E09D633A2DCA}" srcOrd="4" destOrd="0" presId="urn:microsoft.com/office/officeart/2018/5/layout/IconCircleLabelList"/>
    <dgm:cxn modelId="{86775E7C-4EE2-4930-8DFE-A358A2C928AC}" type="presParOf" srcId="{0580678A-5852-459B-AF39-E09D633A2DCA}" destId="{4A819EB4-362D-43DC-80DA-92056B9E775A}" srcOrd="0" destOrd="0" presId="urn:microsoft.com/office/officeart/2018/5/layout/IconCircleLabelList"/>
    <dgm:cxn modelId="{B887E961-3B36-4F51-8496-E09E5ED7C133}" type="presParOf" srcId="{0580678A-5852-459B-AF39-E09D633A2DCA}" destId="{FF601826-24E1-4853-AADF-E20F491F6A92}" srcOrd="1" destOrd="0" presId="urn:microsoft.com/office/officeart/2018/5/layout/IconCircleLabelList"/>
    <dgm:cxn modelId="{E5340857-3FE5-44BF-B4C5-DD6AAE5FE315}" type="presParOf" srcId="{0580678A-5852-459B-AF39-E09D633A2DCA}" destId="{AB3FE90F-0346-4997-BC16-2F081CB389EA}" srcOrd="2" destOrd="0" presId="urn:microsoft.com/office/officeart/2018/5/layout/IconCircleLabelList"/>
    <dgm:cxn modelId="{49CA0A23-74F0-4E04-93B7-81C15AA8BC1C}" type="presParOf" srcId="{0580678A-5852-459B-AF39-E09D633A2DCA}" destId="{04BCB754-0A6B-4422-BD4C-9B1938069F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630367-D30B-44DF-B0B0-06C8015BF4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B6CF28-A640-408B-9B99-85842D0107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Cost-Effective Bundles</a:t>
          </a:r>
          <a:endParaRPr lang="en-US"/>
        </a:p>
      </dgm:t>
    </dgm:pt>
    <dgm:pt modelId="{383352AD-150B-4499-B75D-3ABCBA477088}" type="parTrans" cxnId="{2FF71E53-EE33-4861-9A26-24F31F60D70A}">
      <dgm:prSet/>
      <dgm:spPr/>
      <dgm:t>
        <a:bodyPr/>
        <a:lstStyle/>
        <a:p>
          <a:endParaRPr lang="en-US"/>
        </a:p>
      </dgm:t>
    </dgm:pt>
    <dgm:pt modelId="{D5905C34-D126-4EBB-84E0-1515CCF44D4A}" type="sibTrans" cxnId="{2FF71E53-EE33-4861-9A26-24F31F60D70A}">
      <dgm:prSet/>
      <dgm:spPr/>
      <dgm:t>
        <a:bodyPr/>
        <a:lstStyle/>
        <a:p>
          <a:endParaRPr lang="en-US"/>
        </a:p>
      </dgm:t>
    </dgm:pt>
    <dgm:pt modelId="{9D0E0F35-A27F-44FB-8660-956537F5F4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Last-Minute Discounts</a:t>
          </a:r>
        </a:p>
      </dgm:t>
    </dgm:pt>
    <dgm:pt modelId="{E5A0B336-1D42-444F-9045-117063ACFEE6}" type="parTrans" cxnId="{92CC0CCA-649B-401D-BFA2-460D417FCE19}">
      <dgm:prSet/>
      <dgm:spPr/>
      <dgm:t>
        <a:bodyPr/>
        <a:lstStyle/>
        <a:p>
          <a:endParaRPr lang="en-US"/>
        </a:p>
      </dgm:t>
    </dgm:pt>
    <dgm:pt modelId="{6C4EA2F8-8B00-4028-B742-3606E2F7B642}" type="sibTrans" cxnId="{92CC0CCA-649B-401D-BFA2-460D417FCE19}">
      <dgm:prSet/>
      <dgm:spPr/>
      <dgm:t>
        <a:bodyPr/>
        <a:lstStyle/>
        <a:p>
          <a:endParaRPr lang="en-US"/>
        </a:p>
      </dgm:t>
    </dgm:pt>
    <dgm:pt modelId="{C6A2C4D1-7DD8-43D9-84B6-0C1B781F4D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Simplified Booking Procedure</a:t>
          </a:r>
          <a:endParaRPr lang="en-US"/>
        </a:p>
      </dgm:t>
    </dgm:pt>
    <dgm:pt modelId="{23660835-0246-4636-BE15-A23BA6FF39B7}" type="parTrans" cxnId="{B35B17F2-E529-438E-96D9-82A658414FC5}">
      <dgm:prSet/>
      <dgm:spPr/>
      <dgm:t>
        <a:bodyPr/>
        <a:lstStyle/>
        <a:p>
          <a:endParaRPr lang="en-US"/>
        </a:p>
      </dgm:t>
    </dgm:pt>
    <dgm:pt modelId="{6C2F9F88-8228-4CD7-9826-DF06E3B1A121}" type="sibTrans" cxnId="{B35B17F2-E529-438E-96D9-82A658414FC5}">
      <dgm:prSet/>
      <dgm:spPr/>
      <dgm:t>
        <a:bodyPr/>
        <a:lstStyle/>
        <a:p>
          <a:endParaRPr lang="en-US"/>
        </a:p>
      </dgm:t>
    </dgm:pt>
    <dgm:pt modelId="{88D60B2C-5CEA-40EA-ACAD-8726470B53A9}" type="pres">
      <dgm:prSet presAssocID="{B6630367-D30B-44DF-B0B0-06C8015BF495}" presName="root" presStyleCnt="0">
        <dgm:presLayoutVars>
          <dgm:dir/>
          <dgm:resizeHandles val="exact"/>
        </dgm:presLayoutVars>
      </dgm:prSet>
      <dgm:spPr/>
    </dgm:pt>
    <dgm:pt modelId="{09CC87F9-D7D7-4DFF-8A1B-4C481306A9C2}" type="pres">
      <dgm:prSet presAssocID="{4AB6CF28-A640-408B-9B99-85842D010788}" presName="compNode" presStyleCnt="0"/>
      <dgm:spPr/>
    </dgm:pt>
    <dgm:pt modelId="{50273C09-6212-4FFD-8D89-3C5A7A03914B}" type="pres">
      <dgm:prSet presAssocID="{4AB6CF28-A640-408B-9B99-85842D010788}" presName="iconBgRect" presStyleLbl="bgShp" presStyleIdx="0" presStyleCnt="3"/>
      <dgm:spPr/>
    </dgm:pt>
    <dgm:pt modelId="{27DCAAAE-C327-4814-9113-EF4554CD870C}" type="pres">
      <dgm:prSet presAssocID="{4AB6CF28-A640-408B-9B99-85842D0107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8C7D7FA4-0B9C-47BA-941F-C31B5469E11C}" type="pres">
      <dgm:prSet presAssocID="{4AB6CF28-A640-408B-9B99-85842D010788}" presName="spaceRect" presStyleCnt="0"/>
      <dgm:spPr/>
    </dgm:pt>
    <dgm:pt modelId="{A6889CEE-E7E9-4EA6-BC94-70F1DDE2EBD9}" type="pres">
      <dgm:prSet presAssocID="{4AB6CF28-A640-408B-9B99-85842D010788}" presName="textRect" presStyleLbl="revTx" presStyleIdx="0" presStyleCnt="3">
        <dgm:presLayoutVars>
          <dgm:chMax val="1"/>
          <dgm:chPref val="1"/>
        </dgm:presLayoutVars>
      </dgm:prSet>
      <dgm:spPr/>
    </dgm:pt>
    <dgm:pt modelId="{F22E2EC4-172D-43E6-93D4-5DC49E408165}" type="pres">
      <dgm:prSet presAssocID="{D5905C34-D126-4EBB-84E0-1515CCF44D4A}" presName="sibTrans" presStyleCnt="0"/>
      <dgm:spPr/>
    </dgm:pt>
    <dgm:pt modelId="{A8A523C5-63E3-409D-B986-64730C1D5416}" type="pres">
      <dgm:prSet presAssocID="{9D0E0F35-A27F-44FB-8660-956537F5F46D}" presName="compNode" presStyleCnt="0"/>
      <dgm:spPr/>
    </dgm:pt>
    <dgm:pt modelId="{91956ECE-3DD8-4D65-8337-86696589EDCC}" type="pres">
      <dgm:prSet presAssocID="{9D0E0F35-A27F-44FB-8660-956537F5F46D}" presName="iconBgRect" presStyleLbl="bgShp" presStyleIdx="1" presStyleCnt="3"/>
      <dgm:spPr/>
    </dgm:pt>
    <dgm:pt modelId="{E1A7F898-AA05-480E-B4CB-40A065E6518C}" type="pres">
      <dgm:prSet presAssocID="{9D0E0F35-A27F-44FB-8660-956537F5F4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AD7AFDC1-5F4A-4D46-8C58-6C055B33E2DB}" type="pres">
      <dgm:prSet presAssocID="{9D0E0F35-A27F-44FB-8660-956537F5F46D}" presName="spaceRect" presStyleCnt="0"/>
      <dgm:spPr/>
    </dgm:pt>
    <dgm:pt modelId="{0468AE09-7F7D-4656-B085-5805A4AA8D1F}" type="pres">
      <dgm:prSet presAssocID="{9D0E0F35-A27F-44FB-8660-956537F5F46D}" presName="textRect" presStyleLbl="revTx" presStyleIdx="1" presStyleCnt="3">
        <dgm:presLayoutVars>
          <dgm:chMax val="1"/>
          <dgm:chPref val="1"/>
        </dgm:presLayoutVars>
      </dgm:prSet>
      <dgm:spPr/>
    </dgm:pt>
    <dgm:pt modelId="{A9BAE2D9-691F-40BD-90DE-FCB22691EF1F}" type="pres">
      <dgm:prSet presAssocID="{6C4EA2F8-8B00-4028-B742-3606E2F7B642}" presName="sibTrans" presStyleCnt="0"/>
      <dgm:spPr/>
    </dgm:pt>
    <dgm:pt modelId="{0580678A-5852-459B-AF39-E09D633A2DCA}" type="pres">
      <dgm:prSet presAssocID="{C6A2C4D1-7DD8-43D9-84B6-0C1B781F4D2D}" presName="compNode" presStyleCnt="0"/>
      <dgm:spPr/>
    </dgm:pt>
    <dgm:pt modelId="{4A819EB4-362D-43DC-80DA-92056B9E775A}" type="pres">
      <dgm:prSet presAssocID="{C6A2C4D1-7DD8-43D9-84B6-0C1B781F4D2D}" presName="iconBgRect" presStyleLbl="bgShp" presStyleIdx="2" presStyleCnt="3"/>
      <dgm:spPr/>
    </dgm:pt>
    <dgm:pt modelId="{FF601826-24E1-4853-AADF-E20F491F6A92}" type="pres">
      <dgm:prSet presAssocID="{C6A2C4D1-7DD8-43D9-84B6-0C1B781F4D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ão"/>
        </a:ext>
      </dgm:extLst>
    </dgm:pt>
    <dgm:pt modelId="{AB3FE90F-0346-4997-BC16-2F081CB389EA}" type="pres">
      <dgm:prSet presAssocID="{C6A2C4D1-7DD8-43D9-84B6-0C1B781F4D2D}" presName="spaceRect" presStyleCnt="0"/>
      <dgm:spPr/>
    </dgm:pt>
    <dgm:pt modelId="{04BCB754-0A6B-4422-BD4C-9B1938069F7D}" type="pres">
      <dgm:prSet presAssocID="{C6A2C4D1-7DD8-43D9-84B6-0C1B781F4D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F71E53-EE33-4861-9A26-24F31F60D70A}" srcId="{B6630367-D30B-44DF-B0B0-06C8015BF495}" destId="{4AB6CF28-A640-408B-9B99-85842D010788}" srcOrd="0" destOrd="0" parTransId="{383352AD-150B-4499-B75D-3ABCBA477088}" sibTransId="{D5905C34-D126-4EBB-84E0-1515CCF44D4A}"/>
    <dgm:cxn modelId="{F8DA9455-34E6-4DC5-BC05-26E371DCE5E5}" type="presOf" srcId="{4AB6CF28-A640-408B-9B99-85842D010788}" destId="{A6889CEE-E7E9-4EA6-BC94-70F1DDE2EBD9}" srcOrd="0" destOrd="0" presId="urn:microsoft.com/office/officeart/2018/5/layout/IconCircleLabelList"/>
    <dgm:cxn modelId="{E111029A-26FB-46DD-BEDA-5E2AD9FB99FB}" type="presOf" srcId="{C6A2C4D1-7DD8-43D9-84B6-0C1B781F4D2D}" destId="{04BCB754-0A6B-4422-BD4C-9B1938069F7D}" srcOrd="0" destOrd="0" presId="urn:microsoft.com/office/officeart/2018/5/layout/IconCircleLabelList"/>
    <dgm:cxn modelId="{DF8D95A4-0188-4A00-AC45-9D64FB76EDC0}" type="presOf" srcId="{B6630367-D30B-44DF-B0B0-06C8015BF495}" destId="{88D60B2C-5CEA-40EA-ACAD-8726470B53A9}" srcOrd="0" destOrd="0" presId="urn:microsoft.com/office/officeart/2018/5/layout/IconCircleLabelList"/>
    <dgm:cxn modelId="{F3354FA9-B9C1-4F92-95D5-53B627E33873}" type="presOf" srcId="{9D0E0F35-A27F-44FB-8660-956537F5F46D}" destId="{0468AE09-7F7D-4656-B085-5805A4AA8D1F}" srcOrd="0" destOrd="0" presId="urn:microsoft.com/office/officeart/2018/5/layout/IconCircleLabelList"/>
    <dgm:cxn modelId="{92CC0CCA-649B-401D-BFA2-460D417FCE19}" srcId="{B6630367-D30B-44DF-B0B0-06C8015BF495}" destId="{9D0E0F35-A27F-44FB-8660-956537F5F46D}" srcOrd="1" destOrd="0" parTransId="{E5A0B336-1D42-444F-9045-117063ACFEE6}" sibTransId="{6C4EA2F8-8B00-4028-B742-3606E2F7B642}"/>
    <dgm:cxn modelId="{B35B17F2-E529-438E-96D9-82A658414FC5}" srcId="{B6630367-D30B-44DF-B0B0-06C8015BF495}" destId="{C6A2C4D1-7DD8-43D9-84B6-0C1B781F4D2D}" srcOrd="2" destOrd="0" parTransId="{23660835-0246-4636-BE15-A23BA6FF39B7}" sibTransId="{6C2F9F88-8228-4CD7-9826-DF06E3B1A121}"/>
    <dgm:cxn modelId="{A391FF63-1855-45B5-8FAE-6163E3ADEB44}" type="presParOf" srcId="{88D60B2C-5CEA-40EA-ACAD-8726470B53A9}" destId="{09CC87F9-D7D7-4DFF-8A1B-4C481306A9C2}" srcOrd="0" destOrd="0" presId="urn:microsoft.com/office/officeart/2018/5/layout/IconCircleLabelList"/>
    <dgm:cxn modelId="{19AD5F79-E03F-4978-9299-60DADD2751D3}" type="presParOf" srcId="{09CC87F9-D7D7-4DFF-8A1B-4C481306A9C2}" destId="{50273C09-6212-4FFD-8D89-3C5A7A03914B}" srcOrd="0" destOrd="0" presId="urn:microsoft.com/office/officeart/2018/5/layout/IconCircleLabelList"/>
    <dgm:cxn modelId="{6317F4DC-6353-4CB2-B714-48858F0C1286}" type="presParOf" srcId="{09CC87F9-D7D7-4DFF-8A1B-4C481306A9C2}" destId="{27DCAAAE-C327-4814-9113-EF4554CD870C}" srcOrd="1" destOrd="0" presId="urn:microsoft.com/office/officeart/2018/5/layout/IconCircleLabelList"/>
    <dgm:cxn modelId="{AEE56EE7-5D71-4462-9968-1C0662A0ED0A}" type="presParOf" srcId="{09CC87F9-D7D7-4DFF-8A1B-4C481306A9C2}" destId="{8C7D7FA4-0B9C-47BA-941F-C31B5469E11C}" srcOrd="2" destOrd="0" presId="urn:microsoft.com/office/officeart/2018/5/layout/IconCircleLabelList"/>
    <dgm:cxn modelId="{ABE1D2EB-C84B-4AC2-A131-C118EBA40582}" type="presParOf" srcId="{09CC87F9-D7D7-4DFF-8A1B-4C481306A9C2}" destId="{A6889CEE-E7E9-4EA6-BC94-70F1DDE2EBD9}" srcOrd="3" destOrd="0" presId="urn:microsoft.com/office/officeart/2018/5/layout/IconCircleLabelList"/>
    <dgm:cxn modelId="{878C17C5-AB92-4B43-8B29-5BAFCD32C96D}" type="presParOf" srcId="{88D60B2C-5CEA-40EA-ACAD-8726470B53A9}" destId="{F22E2EC4-172D-43E6-93D4-5DC49E408165}" srcOrd="1" destOrd="0" presId="urn:microsoft.com/office/officeart/2018/5/layout/IconCircleLabelList"/>
    <dgm:cxn modelId="{A60C61F2-76F3-44B6-93B5-BFDBADEDDB8F}" type="presParOf" srcId="{88D60B2C-5CEA-40EA-ACAD-8726470B53A9}" destId="{A8A523C5-63E3-409D-B986-64730C1D5416}" srcOrd="2" destOrd="0" presId="urn:microsoft.com/office/officeart/2018/5/layout/IconCircleLabelList"/>
    <dgm:cxn modelId="{9233B404-1190-4B2E-915E-DC0D39016202}" type="presParOf" srcId="{A8A523C5-63E3-409D-B986-64730C1D5416}" destId="{91956ECE-3DD8-4D65-8337-86696589EDCC}" srcOrd="0" destOrd="0" presId="urn:microsoft.com/office/officeart/2018/5/layout/IconCircleLabelList"/>
    <dgm:cxn modelId="{B22FB52C-DB9E-43F1-9CB9-15D328D92AF9}" type="presParOf" srcId="{A8A523C5-63E3-409D-B986-64730C1D5416}" destId="{E1A7F898-AA05-480E-B4CB-40A065E6518C}" srcOrd="1" destOrd="0" presId="urn:microsoft.com/office/officeart/2018/5/layout/IconCircleLabelList"/>
    <dgm:cxn modelId="{6315EAF6-FF7C-43B9-A369-AD1CD190B609}" type="presParOf" srcId="{A8A523C5-63E3-409D-B986-64730C1D5416}" destId="{AD7AFDC1-5F4A-4D46-8C58-6C055B33E2DB}" srcOrd="2" destOrd="0" presId="urn:microsoft.com/office/officeart/2018/5/layout/IconCircleLabelList"/>
    <dgm:cxn modelId="{47A06117-E492-4333-A4A8-B53224338A34}" type="presParOf" srcId="{A8A523C5-63E3-409D-B986-64730C1D5416}" destId="{0468AE09-7F7D-4656-B085-5805A4AA8D1F}" srcOrd="3" destOrd="0" presId="urn:microsoft.com/office/officeart/2018/5/layout/IconCircleLabelList"/>
    <dgm:cxn modelId="{82C7285F-E1C2-4207-9C5C-4DA27C2E4096}" type="presParOf" srcId="{88D60B2C-5CEA-40EA-ACAD-8726470B53A9}" destId="{A9BAE2D9-691F-40BD-90DE-FCB22691EF1F}" srcOrd="3" destOrd="0" presId="urn:microsoft.com/office/officeart/2018/5/layout/IconCircleLabelList"/>
    <dgm:cxn modelId="{BF38EB94-9740-4330-9CB0-998A07584032}" type="presParOf" srcId="{88D60B2C-5CEA-40EA-ACAD-8726470B53A9}" destId="{0580678A-5852-459B-AF39-E09D633A2DCA}" srcOrd="4" destOrd="0" presId="urn:microsoft.com/office/officeart/2018/5/layout/IconCircleLabelList"/>
    <dgm:cxn modelId="{64F0CAB7-1A28-4974-AC0A-A91A6DDC7E30}" type="presParOf" srcId="{0580678A-5852-459B-AF39-E09D633A2DCA}" destId="{4A819EB4-362D-43DC-80DA-92056B9E775A}" srcOrd="0" destOrd="0" presId="urn:microsoft.com/office/officeart/2018/5/layout/IconCircleLabelList"/>
    <dgm:cxn modelId="{B9D5E969-CE3B-40C5-B8E9-2DC9FC8108B8}" type="presParOf" srcId="{0580678A-5852-459B-AF39-E09D633A2DCA}" destId="{FF601826-24E1-4853-AADF-E20F491F6A92}" srcOrd="1" destOrd="0" presId="urn:microsoft.com/office/officeart/2018/5/layout/IconCircleLabelList"/>
    <dgm:cxn modelId="{D5DEB4D5-5CF8-4753-8AC0-70A63A91A961}" type="presParOf" srcId="{0580678A-5852-459B-AF39-E09D633A2DCA}" destId="{AB3FE90F-0346-4997-BC16-2F081CB389EA}" srcOrd="2" destOrd="0" presId="urn:microsoft.com/office/officeart/2018/5/layout/IconCircleLabelList"/>
    <dgm:cxn modelId="{EC3A6B20-8DD3-4A69-B09E-BE3EF61C1D36}" type="presParOf" srcId="{0580678A-5852-459B-AF39-E09D633A2DCA}" destId="{04BCB754-0A6B-4422-BD4C-9B1938069F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630367-D30B-44DF-B0B0-06C8015BF4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B6CF28-A640-408B-9B99-85842D0107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VIP Loyalty Programs</a:t>
          </a:r>
        </a:p>
      </dgm:t>
    </dgm:pt>
    <dgm:pt modelId="{383352AD-150B-4499-B75D-3ABCBA477088}" type="parTrans" cxnId="{2FF71E53-EE33-4861-9A26-24F31F60D70A}">
      <dgm:prSet/>
      <dgm:spPr/>
      <dgm:t>
        <a:bodyPr/>
        <a:lstStyle/>
        <a:p>
          <a:endParaRPr lang="en-US"/>
        </a:p>
      </dgm:t>
    </dgm:pt>
    <dgm:pt modelId="{D5905C34-D126-4EBB-84E0-1515CCF44D4A}" type="sibTrans" cxnId="{2FF71E53-EE33-4861-9A26-24F31F60D70A}">
      <dgm:prSet/>
      <dgm:spPr/>
      <dgm:t>
        <a:bodyPr/>
        <a:lstStyle/>
        <a:p>
          <a:endParaRPr lang="en-US"/>
        </a:p>
      </dgm:t>
    </dgm:pt>
    <dgm:pt modelId="{9D0E0F35-A27F-44FB-8660-956537F5F4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Tailored Experiences</a:t>
          </a:r>
        </a:p>
      </dgm:t>
    </dgm:pt>
    <dgm:pt modelId="{E5A0B336-1D42-444F-9045-117063ACFEE6}" type="parTrans" cxnId="{92CC0CCA-649B-401D-BFA2-460D417FCE19}">
      <dgm:prSet/>
      <dgm:spPr/>
      <dgm:t>
        <a:bodyPr/>
        <a:lstStyle/>
        <a:p>
          <a:endParaRPr lang="en-US"/>
        </a:p>
      </dgm:t>
    </dgm:pt>
    <dgm:pt modelId="{6C4EA2F8-8B00-4028-B742-3606E2F7B642}" type="sibTrans" cxnId="{92CC0CCA-649B-401D-BFA2-460D417FCE19}">
      <dgm:prSet/>
      <dgm:spPr/>
      <dgm:t>
        <a:bodyPr/>
        <a:lstStyle/>
        <a:p>
          <a:endParaRPr lang="en-US"/>
        </a:p>
      </dgm:t>
    </dgm:pt>
    <dgm:pt modelId="{C6A2C4D1-7DD8-43D9-84B6-0C1B781F4D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Extended Stay Discounts</a:t>
          </a:r>
        </a:p>
      </dgm:t>
    </dgm:pt>
    <dgm:pt modelId="{23660835-0246-4636-BE15-A23BA6FF39B7}" type="parTrans" cxnId="{B35B17F2-E529-438E-96D9-82A658414FC5}">
      <dgm:prSet/>
      <dgm:spPr/>
      <dgm:t>
        <a:bodyPr/>
        <a:lstStyle/>
        <a:p>
          <a:endParaRPr lang="en-US"/>
        </a:p>
      </dgm:t>
    </dgm:pt>
    <dgm:pt modelId="{6C2F9F88-8228-4CD7-9826-DF06E3B1A121}" type="sibTrans" cxnId="{B35B17F2-E529-438E-96D9-82A658414FC5}">
      <dgm:prSet/>
      <dgm:spPr/>
      <dgm:t>
        <a:bodyPr/>
        <a:lstStyle/>
        <a:p>
          <a:endParaRPr lang="en-US"/>
        </a:p>
      </dgm:t>
    </dgm:pt>
    <dgm:pt modelId="{88D60B2C-5CEA-40EA-ACAD-8726470B53A9}" type="pres">
      <dgm:prSet presAssocID="{B6630367-D30B-44DF-B0B0-06C8015BF495}" presName="root" presStyleCnt="0">
        <dgm:presLayoutVars>
          <dgm:dir/>
          <dgm:resizeHandles val="exact"/>
        </dgm:presLayoutVars>
      </dgm:prSet>
      <dgm:spPr/>
    </dgm:pt>
    <dgm:pt modelId="{09CC87F9-D7D7-4DFF-8A1B-4C481306A9C2}" type="pres">
      <dgm:prSet presAssocID="{4AB6CF28-A640-408B-9B99-85842D010788}" presName="compNode" presStyleCnt="0"/>
      <dgm:spPr/>
    </dgm:pt>
    <dgm:pt modelId="{50273C09-6212-4FFD-8D89-3C5A7A03914B}" type="pres">
      <dgm:prSet presAssocID="{4AB6CF28-A640-408B-9B99-85842D010788}" presName="iconBgRect" presStyleLbl="bgShp" presStyleIdx="0" presStyleCnt="3"/>
      <dgm:spPr/>
    </dgm:pt>
    <dgm:pt modelId="{27DCAAAE-C327-4814-9113-EF4554CD870C}" type="pres">
      <dgm:prSet presAssocID="{4AB6CF28-A640-408B-9B99-85842D0107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Ticked with solid fill"/>
        </a:ext>
      </dgm:extLst>
    </dgm:pt>
    <dgm:pt modelId="{8C7D7FA4-0B9C-47BA-941F-C31B5469E11C}" type="pres">
      <dgm:prSet presAssocID="{4AB6CF28-A640-408B-9B99-85842D010788}" presName="spaceRect" presStyleCnt="0"/>
      <dgm:spPr/>
    </dgm:pt>
    <dgm:pt modelId="{A6889CEE-E7E9-4EA6-BC94-70F1DDE2EBD9}" type="pres">
      <dgm:prSet presAssocID="{4AB6CF28-A640-408B-9B99-85842D010788}" presName="textRect" presStyleLbl="revTx" presStyleIdx="0" presStyleCnt="3">
        <dgm:presLayoutVars>
          <dgm:chMax val="1"/>
          <dgm:chPref val="1"/>
        </dgm:presLayoutVars>
      </dgm:prSet>
      <dgm:spPr/>
    </dgm:pt>
    <dgm:pt modelId="{F22E2EC4-172D-43E6-93D4-5DC49E408165}" type="pres">
      <dgm:prSet presAssocID="{D5905C34-D126-4EBB-84E0-1515CCF44D4A}" presName="sibTrans" presStyleCnt="0"/>
      <dgm:spPr/>
    </dgm:pt>
    <dgm:pt modelId="{A8A523C5-63E3-409D-B986-64730C1D5416}" type="pres">
      <dgm:prSet presAssocID="{9D0E0F35-A27F-44FB-8660-956537F5F46D}" presName="compNode" presStyleCnt="0"/>
      <dgm:spPr/>
    </dgm:pt>
    <dgm:pt modelId="{91956ECE-3DD8-4D65-8337-86696589EDCC}" type="pres">
      <dgm:prSet presAssocID="{9D0E0F35-A27F-44FB-8660-956537F5F46D}" presName="iconBgRect" presStyleLbl="bgShp" presStyleIdx="1" presStyleCnt="3"/>
      <dgm:spPr/>
    </dgm:pt>
    <dgm:pt modelId="{E1A7F898-AA05-480E-B4CB-40A065E6518C}" type="pres">
      <dgm:prSet presAssocID="{9D0E0F35-A27F-44FB-8660-956537F5F4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D7AFDC1-5F4A-4D46-8C58-6C055B33E2DB}" type="pres">
      <dgm:prSet presAssocID="{9D0E0F35-A27F-44FB-8660-956537F5F46D}" presName="spaceRect" presStyleCnt="0"/>
      <dgm:spPr/>
    </dgm:pt>
    <dgm:pt modelId="{0468AE09-7F7D-4656-B085-5805A4AA8D1F}" type="pres">
      <dgm:prSet presAssocID="{9D0E0F35-A27F-44FB-8660-956537F5F46D}" presName="textRect" presStyleLbl="revTx" presStyleIdx="1" presStyleCnt="3">
        <dgm:presLayoutVars>
          <dgm:chMax val="1"/>
          <dgm:chPref val="1"/>
        </dgm:presLayoutVars>
      </dgm:prSet>
      <dgm:spPr/>
    </dgm:pt>
    <dgm:pt modelId="{A9BAE2D9-691F-40BD-90DE-FCB22691EF1F}" type="pres">
      <dgm:prSet presAssocID="{6C4EA2F8-8B00-4028-B742-3606E2F7B642}" presName="sibTrans" presStyleCnt="0"/>
      <dgm:spPr/>
    </dgm:pt>
    <dgm:pt modelId="{0580678A-5852-459B-AF39-E09D633A2DCA}" type="pres">
      <dgm:prSet presAssocID="{C6A2C4D1-7DD8-43D9-84B6-0C1B781F4D2D}" presName="compNode" presStyleCnt="0"/>
      <dgm:spPr/>
    </dgm:pt>
    <dgm:pt modelId="{4A819EB4-362D-43DC-80DA-92056B9E775A}" type="pres">
      <dgm:prSet presAssocID="{C6A2C4D1-7DD8-43D9-84B6-0C1B781F4D2D}" presName="iconBgRect" presStyleLbl="bgShp" presStyleIdx="2" presStyleCnt="3"/>
      <dgm:spPr/>
    </dgm:pt>
    <dgm:pt modelId="{FF601826-24E1-4853-AADF-E20F491F6A92}" type="pres">
      <dgm:prSet presAssocID="{C6A2C4D1-7DD8-43D9-84B6-0C1B781F4D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 with solid fill"/>
        </a:ext>
      </dgm:extLst>
    </dgm:pt>
    <dgm:pt modelId="{AB3FE90F-0346-4997-BC16-2F081CB389EA}" type="pres">
      <dgm:prSet presAssocID="{C6A2C4D1-7DD8-43D9-84B6-0C1B781F4D2D}" presName="spaceRect" presStyleCnt="0"/>
      <dgm:spPr/>
    </dgm:pt>
    <dgm:pt modelId="{04BCB754-0A6B-4422-BD4C-9B1938069F7D}" type="pres">
      <dgm:prSet presAssocID="{C6A2C4D1-7DD8-43D9-84B6-0C1B781F4D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29E91F-E6B2-48C4-A40C-4D53B2C99276}" type="presOf" srcId="{9D0E0F35-A27F-44FB-8660-956537F5F46D}" destId="{0468AE09-7F7D-4656-B085-5805A4AA8D1F}" srcOrd="0" destOrd="0" presId="urn:microsoft.com/office/officeart/2018/5/layout/IconCircleLabelList"/>
    <dgm:cxn modelId="{E2460149-E5A1-4D2B-AEE7-3F6DD8C347CB}" type="presOf" srcId="{B6630367-D30B-44DF-B0B0-06C8015BF495}" destId="{88D60B2C-5CEA-40EA-ACAD-8726470B53A9}" srcOrd="0" destOrd="0" presId="urn:microsoft.com/office/officeart/2018/5/layout/IconCircleLabelList"/>
    <dgm:cxn modelId="{2FF71E53-EE33-4861-9A26-24F31F60D70A}" srcId="{B6630367-D30B-44DF-B0B0-06C8015BF495}" destId="{4AB6CF28-A640-408B-9B99-85842D010788}" srcOrd="0" destOrd="0" parTransId="{383352AD-150B-4499-B75D-3ABCBA477088}" sibTransId="{D5905C34-D126-4EBB-84E0-1515CCF44D4A}"/>
    <dgm:cxn modelId="{4C0ECC82-05E5-4708-AFE6-260253965423}" type="presOf" srcId="{4AB6CF28-A640-408B-9B99-85842D010788}" destId="{A6889CEE-E7E9-4EA6-BC94-70F1DDE2EBD9}" srcOrd="0" destOrd="0" presId="urn:microsoft.com/office/officeart/2018/5/layout/IconCircleLabelList"/>
    <dgm:cxn modelId="{92CC0CCA-649B-401D-BFA2-460D417FCE19}" srcId="{B6630367-D30B-44DF-B0B0-06C8015BF495}" destId="{9D0E0F35-A27F-44FB-8660-956537F5F46D}" srcOrd="1" destOrd="0" parTransId="{E5A0B336-1D42-444F-9045-117063ACFEE6}" sibTransId="{6C4EA2F8-8B00-4028-B742-3606E2F7B642}"/>
    <dgm:cxn modelId="{B35B17F2-E529-438E-96D9-82A658414FC5}" srcId="{B6630367-D30B-44DF-B0B0-06C8015BF495}" destId="{C6A2C4D1-7DD8-43D9-84B6-0C1B781F4D2D}" srcOrd="2" destOrd="0" parTransId="{23660835-0246-4636-BE15-A23BA6FF39B7}" sibTransId="{6C2F9F88-8228-4CD7-9826-DF06E3B1A121}"/>
    <dgm:cxn modelId="{258B0BFB-D4DB-4F01-BD45-24C30E8A6C72}" type="presOf" srcId="{C6A2C4D1-7DD8-43D9-84B6-0C1B781F4D2D}" destId="{04BCB754-0A6B-4422-BD4C-9B1938069F7D}" srcOrd="0" destOrd="0" presId="urn:microsoft.com/office/officeart/2018/5/layout/IconCircleLabelList"/>
    <dgm:cxn modelId="{631463B3-6D38-43E4-8C9A-045FA0FC843D}" type="presParOf" srcId="{88D60B2C-5CEA-40EA-ACAD-8726470B53A9}" destId="{09CC87F9-D7D7-4DFF-8A1B-4C481306A9C2}" srcOrd="0" destOrd="0" presId="urn:microsoft.com/office/officeart/2018/5/layout/IconCircleLabelList"/>
    <dgm:cxn modelId="{40C8AFFC-E5A9-4C56-B9F4-AF1DC6D7B23E}" type="presParOf" srcId="{09CC87F9-D7D7-4DFF-8A1B-4C481306A9C2}" destId="{50273C09-6212-4FFD-8D89-3C5A7A03914B}" srcOrd="0" destOrd="0" presId="urn:microsoft.com/office/officeart/2018/5/layout/IconCircleLabelList"/>
    <dgm:cxn modelId="{22BE156F-46E5-4792-BB1F-0A10A2D0D07E}" type="presParOf" srcId="{09CC87F9-D7D7-4DFF-8A1B-4C481306A9C2}" destId="{27DCAAAE-C327-4814-9113-EF4554CD870C}" srcOrd="1" destOrd="0" presId="urn:microsoft.com/office/officeart/2018/5/layout/IconCircleLabelList"/>
    <dgm:cxn modelId="{B61DFC4D-F802-493C-81BC-3688EC9DE903}" type="presParOf" srcId="{09CC87F9-D7D7-4DFF-8A1B-4C481306A9C2}" destId="{8C7D7FA4-0B9C-47BA-941F-C31B5469E11C}" srcOrd="2" destOrd="0" presId="urn:microsoft.com/office/officeart/2018/5/layout/IconCircleLabelList"/>
    <dgm:cxn modelId="{9CF74DF0-6A27-4E19-8188-A4F61DC5A845}" type="presParOf" srcId="{09CC87F9-D7D7-4DFF-8A1B-4C481306A9C2}" destId="{A6889CEE-E7E9-4EA6-BC94-70F1DDE2EBD9}" srcOrd="3" destOrd="0" presId="urn:microsoft.com/office/officeart/2018/5/layout/IconCircleLabelList"/>
    <dgm:cxn modelId="{0D14B872-D21A-4D3B-8E00-D53CEBEB38DB}" type="presParOf" srcId="{88D60B2C-5CEA-40EA-ACAD-8726470B53A9}" destId="{F22E2EC4-172D-43E6-93D4-5DC49E408165}" srcOrd="1" destOrd="0" presId="urn:microsoft.com/office/officeart/2018/5/layout/IconCircleLabelList"/>
    <dgm:cxn modelId="{14768BAC-CD04-4675-AFDB-7B2D1D5F2E38}" type="presParOf" srcId="{88D60B2C-5CEA-40EA-ACAD-8726470B53A9}" destId="{A8A523C5-63E3-409D-B986-64730C1D5416}" srcOrd="2" destOrd="0" presId="urn:microsoft.com/office/officeart/2018/5/layout/IconCircleLabelList"/>
    <dgm:cxn modelId="{4863DADA-4A2C-4D4B-B87C-E9C420315178}" type="presParOf" srcId="{A8A523C5-63E3-409D-B986-64730C1D5416}" destId="{91956ECE-3DD8-4D65-8337-86696589EDCC}" srcOrd="0" destOrd="0" presId="urn:microsoft.com/office/officeart/2018/5/layout/IconCircleLabelList"/>
    <dgm:cxn modelId="{44B11E41-2A30-4FF6-85B1-C56ADDFE0236}" type="presParOf" srcId="{A8A523C5-63E3-409D-B986-64730C1D5416}" destId="{E1A7F898-AA05-480E-B4CB-40A065E6518C}" srcOrd="1" destOrd="0" presId="urn:microsoft.com/office/officeart/2018/5/layout/IconCircleLabelList"/>
    <dgm:cxn modelId="{BD13CA31-D138-48C5-A7C6-BE09367391E3}" type="presParOf" srcId="{A8A523C5-63E3-409D-B986-64730C1D5416}" destId="{AD7AFDC1-5F4A-4D46-8C58-6C055B33E2DB}" srcOrd="2" destOrd="0" presId="urn:microsoft.com/office/officeart/2018/5/layout/IconCircleLabelList"/>
    <dgm:cxn modelId="{C6A4CC08-8F79-4633-A4C6-9CE24543C7C7}" type="presParOf" srcId="{A8A523C5-63E3-409D-B986-64730C1D5416}" destId="{0468AE09-7F7D-4656-B085-5805A4AA8D1F}" srcOrd="3" destOrd="0" presId="urn:microsoft.com/office/officeart/2018/5/layout/IconCircleLabelList"/>
    <dgm:cxn modelId="{5CEBCDF4-2F92-489F-9A6E-37BEC2B079D2}" type="presParOf" srcId="{88D60B2C-5CEA-40EA-ACAD-8726470B53A9}" destId="{A9BAE2D9-691F-40BD-90DE-FCB22691EF1F}" srcOrd="3" destOrd="0" presId="urn:microsoft.com/office/officeart/2018/5/layout/IconCircleLabelList"/>
    <dgm:cxn modelId="{C9B83561-DADF-49C8-B5C4-625EDFAE8F6D}" type="presParOf" srcId="{88D60B2C-5CEA-40EA-ACAD-8726470B53A9}" destId="{0580678A-5852-459B-AF39-E09D633A2DCA}" srcOrd="4" destOrd="0" presId="urn:microsoft.com/office/officeart/2018/5/layout/IconCircleLabelList"/>
    <dgm:cxn modelId="{86775E7C-4EE2-4930-8DFE-A358A2C928AC}" type="presParOf" srcId="{0580678A-5852-459B-AF39-E09D633A2DCA}" destId="{4A819EB4-362D-43DC-80DA-92056B9E775A}" srcOrd="0" destOrd="0" presId="urn:microsoft.com/office/officeart/2018/5/layout/IconCircleLabelList"/>
    <dgm:cxn modelId="{B887E961-3B36-4F51-8496-E09E5ED7C133}" type="presParOf" srcId="{0580678A-5852-459B-AF39-E09D633A2DCA}" destId="{FF601826-24E1-4853-AADF-E20F491F6A92}" srcOrd="1" destOrd="0" presId="urn:microsoft.com/office/officeart/2018/5/layout/IconCircleLabelList"/>
    <dgm:cxn modelId="{E5340857-3FE5-44BF-B4C5-DD6AAE5FE315}" type="presParOf" srcId="{0580678A-5852-459B-AF39-E09D633A2DCA}" destId="{AB3FE90F-0346-4997-BC16-2F081CB389EA}" srcOrd="2" destOrd="0" presId="urn:microsoft.com/office/officeart/2018/5/layout/IconCircleLabelList"/>
    <dgm:cxn modelId="{49CA0A23-74F0-4E04-93B7-81C15AA8BC1C}" type="presParOf" srcId="{0580678A-5852-459B-AF39-E09D633A2DCA}" destId="{04BCB754-0A6B-4422-BD4C-9B1938069F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5B406-3F20-6B44-B30C-1FD0B3CE5DBD}">
      <dsp:nvSpPr>
        <dsp:cNvPr id="0" name=""/>
        <dsp:cNvSpPr/>
      </dsp:nvSpPr>
      <dsp:spPr>
        <a:xfrm>
          <a:off x="3731832" y="1771000"/>
          <a:ext cx="1703464" cy="810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464"/>
              </a:lnTo>
              <a:lnTo>
                <a:pt x="1703464" y="552464"/>
              </a:lnTo>
              <a:lnTo>
                <a:pt x="1703464" y="8106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F6328-65AC-6E43-A506-3207A3517ECF}">
      <dsp:nvSpPr>
        <dsp:cNvPr id="0" name=""/>
        <dsp:cNvSpPr/>
      </dsp:nvSpPr>
      <dsp:spPr>
        <a:xfrm>
          <a:off x="2028367" y="1771000"/>
          <a:ext cx="1703464" cy="810694"/>
        </a:xfrm>
        <a:custGeom>
          <a:avLst/>
          <a:gdLst/>
          <a:ahLst/>
          <a:cxnLst/>
          <a:rect l="0" t="0" r="0" b="0"/>
          <a:pathLst>
            <a:path>
              <a:moveTo>
                <a:pt x="1703464" y="0"/>
              </a:moveTo>
              <a:lnTo>
                <a:pt x="1703464" y="552464"/>
              </a:lnTo>
              <a:lnTo>
                <a:pt x="0" y="552464"/>
              </a:lnTo>
              <a:lnTo>
                <a:pt x="0" y="8106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76FA3-C7F4-7947-B04E-197851C37980}">
      <dsp:nvSpPr>
        <dsp:cNvPr id="0" name=""/>
        <dsp:cNvSpPr/>
      </dsp:nvSpPr>
      <dsp:spPr>
        <a:xfrm>
          <a:off x="2338088" y="946"/>
          <a:ext cx="2787487" cy="177005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6355-C96D-FD4B-9FBE-C6AF4993F0C4}">
      <dsp:nvSpPr>
        <dsp:cNvPr id="0" name=""/>
        <dsp:cNvSpPr/>
      </dsp:nvSpPr>
      <dsp:spPr>
        <a:xfrm>
          <a:off x="2647809" y="295181"/>
          <a:ext cx="2787487" cy="1770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/>
            <a:t>SEGMENTATION</a:t>
          </a:r>
          <a:endParaRPr lang="en-US" sz="2900" kern="1200"/>
        </a:p>
      </dsp:txBody>
      <dsp:txXfrm>
        <a:off x="2699652" y="347024"/>
        <a:ext cx="2683801" cy="1666368"/>
      </dsp:txXfrm>
    </dsp:sp>
    <dsp:sp modelId="{3E9A82E9-18A6-714D-9C30-7515F73F37E9}">
      <dsp:nvSpPr>
        <dsp:cNvPr id="0" name=""/>
        <dsp:cNvSpPr/>
      </dsp:nvSpPr>
      <dsp:spPr>
        <a:xfrm>
          <a:off x="634624" y="2581695"/>
          <a:ext cx="2787487" cy="177005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2937E-F551-9D49-AD41-3DFF47204A80}">
      <dsp:nvSpPr>
        <dsp:cNvPr id="0" name=""/>
        <dsp:cNvSpPr/>
      </dsp:nvSpPr>
      <dsp:spPr>
        <a:xfrm>
          <a:off x="944344" y="2875930"/>
          <a:ext cx="2787487" cy="1770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/>
            <a:t>What does it mean?</a:t>
          </a:r>
          <a:endParaRPr lang="en-US" sz="2900" kern="1200"/>
        </a:p>
      </dsp:txBody>
      <dsp:txXfrm>
        <a:off x="996187" y="2927773"/>
        <a:ext cx="2683801" cy="1666368"/>
      </dsp:txXfrm>
    </dsp:sp>
    <dsp:sp modelId="{132529C0-7738-6343-AE81-A2FFFBC9596A}">
      <dsp:nvSpPr>
        <dsp:cNvPr id="0" name=""/>
        <dsp:cNvSpPr/>
      </dsp:nvSpPr>
      <dsp:spPr>
        <a:xfrm>
          <a:off x="4041553" y="2581695"/>
          <a:ext cx="2787487" cy="177005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858E2-7FB3-2A40-941E-5514BA62ABB4}">
      <dsp:nvSpPr>
        <dsp:cNvPr id="0" name=""/>
        <dsp:cNvSpPr/>
      </dsp:nvSpPr>
      <dsp:spPr>
        <a:xfrm>
          <a:off x="4351274" y="2875930"/>
          <a:ext cx="2787487" cy="1770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/>
            <a:t>Why is it important?</a:t>
          </a:r>
          <a:endParaRPr lang="en-US" sz="2900" kern="1200"/>
        </a:p>
      </dsp:txBody>
      <dsp:txXfrm>
        <a:off x="4403117" y="2927773"/>
        <a:ext cx="2683801" cy="1666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73C09-6212-4FFD-8D89-3C5A7A03914B}">
      <dsp:nvSpPr>
        <dsp:cNvPr id="0" name=""/>
        <dsp:cNvSpPr/>
      </dsp:nvSpPr>
      <dsp:spPr>
        <a:xfrm>
          <a:off x="674477" y="34097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CAAAE-C327-4814-9113-EF4554CD870C}">
      <dsp:nvSpPr>
        <dsp:cNvPr id="0" name=""/>
        <dsp:cNvSpPr/>
      </dsp:nvSpPr>
      <dsp:spPr>
        <a:xfrm>
          <a:off x="1076665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9CEE-E7E9-4EA6-BC94-70F1DDE2EBD9}">
      <dsp:nvSpPr>
        <dsp:cNvPr id="0" name=""/>
        <dsp:cNvSpPr/>
      </dsp:nvSpPr>
      <dsp:spPr>
        <a:xfrm>
          <a:off x="71196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>
              <a:solidFill>
                <a:schemeClr val="tx1"/>
              </a:solidFill>
            </a:rPr>
            <a:t>Personalized Planning Assistance</a:t>
          </a:r>
          <a:endParaRPr lang="en-US" sz="2300" kern="1200">
            <a:solidFill>
              <a:schemeClr val="tx1"/>
            </a:solidFill>
          </a:endParaRPr>
        </a:p>
      </dsp:txBody>
      <dsp:txXfrm>
        <a:off x="71196" y="2815974"/>
        <a:ext cx="3093750" cy="720000"/>
      </dsp:txXfrm>
    </dsp:sp>
    <dsp:sp modelId="{91956ECE-3DD8-4D65-8337-86696589EDCC}">
      <dsp:nvSpPr>
        <dsp:cNvPr id="0" name=""/>
        <dsp:cNvSpPr/>
      </dsp:nvSpPr>
      <dsp:spPr>
        <a:xfrm>
          <a:off x="4309634" y="34097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7F898-AA05-480E-B4CB-40A065E6518C}">
      <dsp:nvSpPr>
        <dsp:cNvPr id="0" name=""/>
        <dsp:cNvSpPr/>
      </dsp:nvSpPr>
      <dsp:spPr>
        <a:xfrm>
          <a:off x="4711821" y="743161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8AE09-7F7D-4656-B085-5805A4AA8D1F}">
      <dsp:nvSpPr>
        <dsp:cNvPr id="0" name=""/>
        <dsp:cNvSpPr/>
      </dsp:nvSpPr>
      <dsp:spPr>
        <a:xfrm>
          <a:off x="3706353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>
              <a:solidFill>
                <a:schemeClr val="tx1"/>
              </a:solidFill>
            </a:rPr>
            <a:t>Early Purchase Discount</a:t>
          </a:r>
          <a:endParaRPr lang="en-US" sz="2300" kern="1200"/>
        </a:p>
      </dsp:txBody>
      <dsp:txXfrm>
        <a:off x="3706353" y="2815974"/>
        <a:ext cx="3093750" cy="720000"/>
      </dsp:txXfrm>
    </dsp:sp>
    <dsp:sp modelId="{4A819EB4-362D-43DC-80DA-92056B9E775A}">
      <dsp:nvSpPr>
        <dsp:cNvPr id="0" name=""/>
        <dsp:cNvSpPr/>
      </dsp:nvSpPr>
      <dsp:spPr>
        <a:xfrm>
          <a:off x="7944790" y="340973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01826-24E1-4853-AADF-E20F491F6A92}">
      <dsp:nvSpPr>
        <dsp:cNvPr id="0" name=""/>
        <dsp:cNvSpPr/>
      </dsp:nvSpPr>
      <dsp:spPr>
        <a:xfrm>
          <a:off x="8346978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CB754-0A6B-4422-BD4C-9B1938069F7D}">
      <dsp:nvSpPr>
        <dsp:cNvPr id="0" name=""/>
        <dsp:cNvSpPr/>
      </dsp:nvSpPr>
      <dsp:spPr>
        <a:xfrm>
          <a:off x="7341509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>
              <a:solidFill>
                <a:schemeClr val="tx1"/>
              </a:solidFill>
            </a:rPr>
            <a:t>Special Request Enhacements</a:t>
          </a:r>
          <a:endParaRPr lang="en-US" sz="2300" kern="1200"/>
        </a:p>
      </dsp:txBody>
      <dsp:txXfrm>
        <a:off x="7341509" y="2815974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73C09-6212-4FFD-8D89-3C5A7A03914B}">
      <dsp:nvSpPr>
        <dsp:cNvPr id="0" name=""/>
        <dsp:cNvSpPr/>
      </dsp:nvSpPr>
      <dsp:spPr>
        <a:xfrm>
          <a:off x="674477" y="34097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CAAAE-C327-4814-9113-EF4554CD870C}">
      <dsp:nvSpPr>
        <dsp:cNvPr id="0" name=""/>
        <dsp:cNvSpPr/>
      </dsp:nvSpPr>
      <dsp:spPr>
        <a:xfrm>
          <a:off x="1076665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9CEE-E7E9-4EA6-BC94-70F1DDE2EBD9}">
      <dsp:nvSpPr>
        <dsp:cNvPr id="0" name=""/>
        <dsp:cNvSpPr/>
      </dsp:nvSpPr>
      <dsp:spPr>
        <a:xfrm>
          <a:off x="71196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/>
            <a:t>Last Minute Deals</a:t>
          </a:r>
          <a:endParaRPr lang="en-US" sz="2300" kern="1200"/>
        </a:p>
      </dsp:txBody>
      <dsp:txXfrm>
        <a:off x="71196" y="2815974"/>
        <a:ext cx="3093750" cy="720000"/>
      </dsp:txXfrm>
    </dsp:sp>
    <dsp:sp modelId="{91956ECE-3DD8-4D65-8337-86696589EDCC}">
      <dsp:nvSpPr>
        <dsp:cNvPr id="0" name=""/>
        <dsp:cNvSpPr/>
      </dsp:nvSpPr>
      <dsp:spPr>
        <a:xfrm>
          <a:off x="4309634" y="34097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7F898-AA05-480E-B4CB-40A065E6518C}">
      <dsp:nvSpPr>
        <dsp:cNvPr id="0" name=""/>
        <dsp:cNvSpPr/>
      </dsp:nvSpPr>
      <dsp:spPr>
        <a:xfrm>
          <a:off x="4711821" y="743161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3">
            <a:biLevel thresh="5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8AE09-7F7D-4656-B085-5805A4AA8D1F}">
      <dsp:nvSpPr>
        <dsp:cNvPr id="0" name=""/>
        <dsp:cNvSpPr/>
      </dsp:nvSpPr>
      <dsp:spPr>
        <a:xfrm>
          <a:off x="3706353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/>
            <a:t>Flexible Cancellation Policies</a:t>
          </a:r>
          <a:endParaRPr lang="en-US" sz="2300" kern="1200"/>
        </a:p>
      </dsp:txBody>
      <dsp:txXfrm>
        <a:off x="3706353" y="2815974"/>
        <a:ext cx="3093750" cy="720000"/>
      </dsp:txXfrm>
    </dsp:sp>
    <dsp:sp modelId="{4A819EB4-362D-43DC-80DA-92056B9E775A}">
      <dsp:nvSpPr>
        <dsp:cNvPr id="0" name=""/>
        <dsp:cNvSpPr/>
      </dsp:nvSpPr>
      <dsp:spPr>
        <a:xfrm>
          <a:off x="7944790" y="340973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01826-24E1-4853-AADF-E20F491F6A92}">
      <dsp:nvSpPr>
        <dsp:cNvPr id="0" name=""/>
        <dsp:cNvSpPr/>
      </dsp:nvSpPr>
      <dsp:spPr>
        <a:xfrm>
          <a:off x="8346978" y="743161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5">
            <a:biLevel thresh="5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CB754-0A6B-4422-BD4C-9B1938069F7D}">
      <dsp:nvSpPr>
        <dsp:cNvPr id="0" name=""/>
        <dsp:cNvSpPr/>
      </dsp:nvSpPr>
      <dsp:spPr>
        <a:xfrm>
          <a:off x="7341509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/>
            <a:t>Quick Booking Incentives</a:t>
          </a:r>
          <a:endParaRPr lang="en-US" sz="2300" kern="1200"/>
        </a:p>
      </dsp:txBody>
      <dsp:txXfrm>
        <a:off x="7341509" y="2815974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73C09-6212-4FFD-8D89-3C5A7A03914B}">
      <dsp:nvSpPr>
        <dsp:cNvPr id="0" name=""/>
        <dsp:cNvSpPr/>
      </dsp:nvSpPr>
      <dsp:spPr>
        <a:xfrm>
          <a:off x="674477" y="34097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CAAAE-C327-4814-9113-EF4554CD870C}">
      <dsp:nvSpPr>
        <dsp:cNvPr id="0" name=""/>
        <dsp:cNvSpPr/>
      </dsp:nvSpPr>
      <dsp:spPr>
        <a:xfrm>
          <a:off x="1076665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9CEE-E7E9-4EA6-BC94-70F1DDE2EBD9}">
      <dsp:nvSpPr>
        <dsp:cNvPr id="0" name=""/>
        <dsp:cNvSpPr/>
      </dsp:nvSpPr>
      <dsp:spPr>
        <a:xfrm>
          <a:off x="71196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/>
            <a:t>Exclusive Booking Packages</a:t>
          </a:r>
          <a:endParaRPr lang="en-US" sz="2300" kern="1200"/>
        </a:p>
      </dsp:txBody>
      <dsp:txXfrm>
        <a:off x="71196" y="2815974"/>
        <a:ext cx="3093750" cy="720000"/>
      </dsp:txXfrm>
    </dsp:sp>
    <dsp:sp modelId="{91956ECE-3DD8-4D65-8337-86696589EDCC}">
      <dsp:nvSpPr>
        <dsp:cNvPr id="0" name=""/>
        <dsp:cNvSpPr/>
      </dsp:nvSpPr>
      <dsp:spPr>
        <a:xfrm>
          <a:off x="4309634" y="34097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7F898-AA05-480E-B4CB-40A065E6518C}">
      <dsp:nvSpPr>
        <dsp:cNvPr id="0" name=""/>
        <dsp:cNvSpPr/>
      </dsp:nvSpPr>
      <dsp:spPr>
        <a:xfrm>
          <a:off x="4711821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8AE09-7F7D-4656-B085-5805A4AA8D1F}">
      <dsp:nvSpPr>
        <dsp:cNvPr id="0" name=""/>
        <dsp:cNvSpPr/>
      </dsp:nvSpPr>
      <dsp:spPr>
        <a:xfrm>
          <a:off x="3706353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noProof="0"/>
            <a:t>Early Access Benefits</a:t>
          </a:r>
          <a:endParaRPr lang="en-US" sz="2300" kern="1200"/>
        </a:p>
      </dsp:txBody>
      <dsp:txXfrm>
        <a:off x="3706353" y="2815974"/>
        <a:ext cx="3093750" cy="720000"/>
      </dsp:txXfrm>
    </dsp:sp>
    <dsp:sp modelId="{4A819EB4-362D-43DC-80DA-92056B9E775A}">
      <dsp:nvSpPr>
        <dsp:cNvPr id="0" name=""/>
        <dsp:cNvSpPr/>
      </dsp:nvSpPr>
      <dsp:spPr>
        <a:xfrm>
          <a:off x="7944790" y="340973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01826-24E1-4853-AADF-E20F491F6A92}">
      <dsp:nvSpPr>
        <dsp:cNvPr id="0" name=""/>
        <dsp:cNvSpPr/>
      </dsp:nvSpPr>
      <dsp:spPr>
        <a:xfrm>
          <a:off x="8346978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CB754-0A6B-4422-BD4C-9B1938069F7D}">
      <dsp:nvSpPr>
        <dsp:cNvPr id="0" name=""/>
        <dsp:cNvSpPr/>
      </dsp:nvSpPr>
      <dsp:spPr>
        <a:xfrm>
          <a:off x="7341509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noProof="0"/>
            <a:t>Personalized Recommendations</a:t>
          </a:r>
          <a:endParaRPr lang="en-US" sz="2300" kern="1200"/>
        </a:p>
      </dsp:txBody>
      <dsp:txXfrm>
        <a:off x="7341509" y="2815974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73C09-6212-4FFD-8D89-3C5A7A03914B}">
      <dsp:nvSpPr>
        <dsp:cNvPr id="0" name=""/>
        <dsp:cNvSpPr/>
      </dsp:nvSpPr>
      <dsp:spPr>
        <a:xfrm>
          <a:off x="674477" y="34097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CAAAE-C327-4814-9113-EF4554CD870C}">
      <dsp:nvSpPr>
        <dsp:cNvPr id="0" name=""/>
        <dsp:cNvSpPr/>
      </dsp:nvSpPr>
      <dsp:spPr>
        <a:xfrm>
          <a:off x="1076665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9CEE-E7E9-4EA6-BC94-70F1DDE2EBD9}">
      <dsp:nvSpPr>
        <dsp:cNvPr id="0" name=""/>
        <dsp:cNvSpPr/>
      </dsp:nvSpPr>
      <dsp:spPr>
        <a:xfrm>
          <a:off x="71196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Cost-Effective Bundles</a:t>
          </a:r>
          <a:endParaRPr lang="en-US" sz="2300" kern="1200"/>
        </a:p>
      </dsp:txBody>
      <dsp:txXfrm>
        <a:off x="71196" y="2815974"/>
        <a:ext cx="3093750" cy="720000"/>
      </dsp:txXfrm>
    </dsp:sp>
    <dsp:sp modelId="{91956ECE-3DD8-4D65-8337-86696589EDCC}">
      <dsp:nvSpPr>
        <dsp:cNvPr id="0" name=""/>
        <dsp:cNvSpPr/>
      </dsp:nvSpPr>
      <dsp:spPr>
        <a:xfrm>
          <a:off x="4309634" y="34097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7F898-AA05-480E-B4CB-40A065E6518C}">
      <dsp:nvSpPr>
        <dsp:cNvPr id="0" name=""/>
        <dsp:cNvSpPr/>
      </dsp:nvSpPr>
      <dsp:spPr>
        <a:xfrm>
          <a:off x="4711821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8AE09-7F7D-4656-B085-5805A4AA8D1F}">
      <dsp:nvSpPr>
        <dsp:cNvPr id="0" name=""/>
        <dsp:cNvSpPr/>
      </dsp:nvSpPr>
      <dsp:spPr>
        <a:xfrm>
          <a:off x="3706353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Last-Minute Discounts</a:t>
          </a:r>
        </a:p>
      </dsp:txBody>
      <dsp:txXfrm>
        <a:off x="3706353" y="2815974"/>
        <a:ext cx="3093750" cy="720000"/>
      </dsp:txXfrm>
    </dsp:sp>
    <dsp:sp modelId="{4A819EB4-362D-43DC-80DA-92056B9E775A}">
      <dsp:nvSpPr>
        <dsp:cNvPr id="0" name=""/>
        <dsp:cNvSpPr/>
      </dsp:nvSpPr>
      <dsp:spPr>
        <a:xfrm>
          <a:off x="7944790" y="340973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01826-24E1-4853-AADF-E20F491F6A92}">
      <dsp:nvSpPr>
        <dsp:cNvPr id="0" name=""/>
        <dsp:cNvSpPr/>
      </dsp:nvSpPr>
      <dsp:spPr>
        <a:xfrm>
          <a:off x="8346978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CB754-0A6B-4422-BD4C-9B1938069F7D}">
      <dsp:nvSpPr>
        <dsp:cNvPr id="0" name=""/>
        <dsp:cNvSpPr/>
      </dsp:nvSpPr>
      <dsp:spPr>
        <a:xfrm>
          <a:off x="7341509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Simplified Booking Procedure</a:t>
          </a:r>
          <a:endParaRPr lang="en-US" sz="2300" kern="1200"/>
        </a:p>
      </dsp:txBody>
      <dsp:txXfrm>
        <a:off x="7341509" y="2815974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73C09-6212-4FFD-8D89-3C5A7A03914B}">
      <dsp:nvSpPr>
        <dsp:cNvPr id="0" name=""/>
        <dsp:cNvSpPr/>
      </dsp:nvSpPr>
      <dsp:spPr>
        <a:xfrm>
          <a:off x="674477" y="34097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CAAAE-C327-4814-9113-EF4554CD870C}">
      <dsp:nvSpPr>
        <dsp:cNvPr id="0" name=""/>
        <dsp:cNvSpPr/>
      </dsp:nvSpPr>
      <dsp:spPr>
        <a:xfrm>
          <a:off x="1076665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9CEE-E7E9-4EA6-BC94-70F1DDE2EBD9}">
      <dsp:nvSpPr>
        <dsp:cNvPr id="0" name=""/>
        <dsp:cNvSpPr/>
      </dsp:nvSpPr>
      <dsp:spPr>
        <a:xfrm>
          <a:off x="71196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VIP Loyalty Programs</a:t>
          </a:r>
        </a:p>
      </dsp:txBody>
      <dsp:txXfrm>
        <a:off x="71196" y="2815974"/>
        <a:ext cx="3093750" cy="720000"/>
      </dsp:txXfrm>
    </dsp:sp>
    <dsp:sp modelId="{91956ECE-3DD8-4D65-8337-86696589EDCC}">
      <dsp:nvSpPr>
        <dsp:cNvPr id="0" name=""/>
        <dsp:cNvSpPr/>
      </dsp:nvSpPr>
      <dsp:spPr>
        <a:xfrm>
          <a:off x="4309634" y="34097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7F898-AA05-480E-B4CB-40A065E6518C}">
      <dsp:nvSpPr>
        <dsp:cNvPr id="0" name=""/>
        <dsp:cNvSpPr/>
      </dsp:nvSpPr>
      <dsp:spPr>
        <a:xfrm>
          <a:off x="4711821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8AE09-7F7D-4656-B085-5805A4AA8D1F}">
      <dsp:nvSpPr>
        <dsp:cNvPr id="0" name=""/>
        <dsp:cNvSpPr/>
      </dsp:nvSpPr>
      <dsp:spPr>
        <a:xfrm>
          <a:off x="3706353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Tailored Experiences</a:t>
          </a:r>
        </a:p>
      </dsp:txBody>
      <dsp:txXfrm>
        <a:off x="3706353" y="2815974"/>
        <a:ext cx="3093750" cy="720000"/>
      </dsp:txXfrm>
    </dsp:sp>
    <dsp:sp modelId="{4A819EB4-362D-43DC-80DA-92056B9E775A}">
      <dsp:nvSpPr>
        <dsp:cNvPr id="0" name=""/>
        <dsp:cNvSpPr/>
      </dsp:nvSpPr>
      <dsp:spPr>
        <a:xfrm>
          <a:off x="7944790" y="340973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01826-24E1-4853-AADF-E20F491F6A92}">
      <dsp:nvSpPr>
        <dsp:cNvPr id="0" name=""/>
        <dsp:cNvSpPr/>
      </dsp:nvSpPr>
      <dsp:spPr>
        <a:xfrm>
          <a:off x="8346978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CB754-0A6B-4422-BD4C-9B1938069F7D}">
      <dsp:nvSpPr>
        <dsp:cNvPr id="0" name=""/>
        <dsp:cNvSpPr/>
      </dsp:nvSpPr>
      <dsp:spPr>
        <a:xfrm>
          <a:off x="7341509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Extended Stay Discounts</a:t>
          </a:r>
        </a:p>
      </dsp:txBody>
      <dsp:txXfrm>
        <a:off x="7341509" y="2815974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47E0B-1543-4FC4-B08F-0B52DCC4A779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54087-1694-4547-9CC1-442196A69E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86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54087-1694-4547-9CC1-442196A69E2A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54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54087-1694-4547-9CC1-442196A69E2A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4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54087-1694-4547-9CC1-442196A69E2A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53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730A-A8A8-53AF-A81C-B34721A17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E7AAA1-5734-0499-9589-12ED8320C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7F80AA-131B-FF26-F6D5-C13295D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FFACB4-F767-4D92-7B55-A75D75A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8BAA48-D0BD-428D-DCA4-AB94AFCB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000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9796-0C1E-F24E-35E6-A0D023DB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ADD0088-9134-A304-75E9-67663033C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51E3A2-6627-D0EC-549C-13FD0E9E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1FE7D9-26C9-F05F-BFCD-AA1AAE0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43A142-1CDA-21C6-FA52-A0CBBAD2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57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7248E8-EB26-3E46-200A-532502235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0DF53E-1309-E557-D6DB-009A1FC07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FAD5CF-6BEA-D9F8-62DD-59863341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15C874-47A8-67C5-1025-9BC8163A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98A92F-A3DA-A060-C091-8133B5C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5683-D60F-8DF3-A452-8DBF28FA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111C5A-3002-C2FA-87C4-87B13E7B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BD644B-1E7E-5FC1-B91A-4F9CBF55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1AA545-7F9F-3C77-2001-8EDF1446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CD0D67-3553-32E9-817C-EE70C67E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897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7E7B8-607A-4749-3CCA-E12C8C19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B8A95F7-2839-472C-76B3-22D7955E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A7B0E0-AF1C-F265-3FAE-29B3649C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61294D-DE57-61CD-C50F-C6452E29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BF7297-ADFC-E620-820C-1B38E469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44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28DDE-E483-7484-8AD4-DACAB98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1A8BE6-0F0B-71D1-B82D-FEBFE2C90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350C8C2-7B3C-54CF-8AB8-256A7B489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F874F9-8B28-B4E5-CA1B-68B135EA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527C77-E688-F073-91D8-60BCA476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0500F2-5C5A-C1B9-D38D-843553D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478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66646-9F66-013A-BC4C-98E28DC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E738419-5E28-94C0-5F9C-16AA3A99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A77994-B418-BA08-8521-ABCC31D2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BBC0026-7F1A-5718-AB69-4D649B34D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2D67379-76A2-21C6-E439-FB3012B63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0B41A62-DBC0-6490-BB88-EC966B84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123AF0C-AE37-1BE4-D4B1-A48B629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2F78F55-972F-6581-B539-996E5B60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18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21C89-9D33-0F5A-E8DF-ED2599DF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A16F633-FE45-F1F3-387E-5FB4ABEF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7EF5B2-A885-2968-9358-C6469CC3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EFE3A8-6302-3A4B-7B22-92FB7283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50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1253FF3-666F-A7F3-B95F-FF1768E2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59BA04F-4A79-1D25-0631-5068A8D8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435FE9-18B4-B2CA-8229-7EB94A99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8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619C4-603D-A549-C193-3ACA9CF2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2DBAA8-19C8-3C06-EDB8-518A0CF2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F5630D3-0664-B57C-5538-9F687889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995059-844A-A107-5F7F-262D5544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A2C7164-53A0-4C1F-0DBE-330CD68A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E2A208D-A1B7-8DC5-09D7-4647F79B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159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814FA-8B07-7B94-A413-CD86ED9A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93C45E6-7CF8-7928-10A7-ABF9AC49F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7F9D9CE-D833-5AA5-E20A-E9D626B7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12712A-C1AA-8A7C-6FCB-C5FAA163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38B3-E69A-AF4C-9643-0485F5744A71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371F3A-DDA6-DC27-05EF-5E500603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9C400FC-277D-5B18-31A8-456106C1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8FE6-AE8F-D84B-8D11-2C2AAF1069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22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8320C14-ACD1-85B1-9BFA-980F14A4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CCA2F2C-464A-84BD-DDDA-620A5A01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5954BA-6E46-1015-18B9-ED026E8B1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38B3-E69A-AF4C-9643-0485F5744A71}" type="datetimeFigureOut">
              <a:rPr lang="pt-PT" smtClean="0"/>
              <a:t>13/03/2024</a:t>
            </a:fld>
            <a:endParaRPr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8487D8-814C-7800-B43D-0078F3A68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8BA251-6FC5-2EC0-64CC-CBDF5FF5C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8FE6-AE8F-D84B-8D11-2C2AAF1069FD}" type="slidenum">
              <a:rPr lang="pt-PT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49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F60AC-6A63-66DA-F9A6-393ACBF9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u="none" strike="noStrike">
                <a:effectLst/>
              </a:rPr>
              <a:t>Case 1: Hotel Customer Segmentation</a:t>
            </a:r>
            <a:endParaRPr lang="en-US" sz="4200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12CACE-F7AA-80F4-5D90-5943F2E77C87}"/>
              </a:ext>
            </a:extLst>
          </p:cNvPr>
          <p:cNvSpPr txBox="1"/>
          <p:nvPr/>
        </p:nvSpPr>
        <p:spPr>
          <a:xfrm>
            <a:off x="584863" y="3081332"/>
            <a:ext cx="4431328" cy="297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0" i="0" u="none" strike="noStrike">
                <a:effectLst/>
              </a:rPr>
              <a:t>Diogo</a:t>
            </a:r>
            <a:r>
              <a:rPr lang="en-US" sz="1600"/>
              <a:t> </a:t>
            </a:r>
            <a:r>
              <a:rPr lang="en-US" sz="1600" b="0" i="0" u="none" strike="noStrike" err="1">
                <a:effectLst/>
              </a:rPr>
              <a:t>Marquês</a:t>
            </a:r>
            <a:r>
              <a:rPr lang="en-US" sz="1600" b="0" i="0" u="none" strike="noStrike">
                <a:effectLst/>
              </a:rPr>
              <a:t>, number: 20230486 </a:t>
            </a:r>
            <a:endParaRPr lang="en-US" sz="1600" b="0" i="0" u="none" strike="noStrike">
              <a:effectLst/>
              <a:ea typeface="Calibri" panose="020F0502020204030204"/>
              <a:cs typeface="Calibri" panose="020F0502020204030204"/>
            </a:endParaRPr>
          </a:p>
          <a:p>
            <a:pPr algn="just"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0" i="0" u="none" strike="noStrike">
                <a:effectLst/>
              </a:rPr>
              <a:t>Diogo</a:t>
            </a:r>
            <a:r>
              <a:rPr lang="en-US" sz="1600"/>
              <a:t> </a:t>
            </a:r>
            <a:r>
              <a:rPr lang="en-US" sz="1600" b="0" i="0" u="none" strike="noStrike" err="1">
                <a:effectLst/>
              </a:rPr>
              <a:t>Pimenta</a:t>
            </a:r>
            <a:r>
              <a:rPr lang="en-US" sz="1600" b="0" i="0" u="none" strike="noStrike">
                <a:effectLst/>
              </a:rPr>
              <a:t>, number: 20230498</a:t>
            </a:r>
            <a:endParaRPr lang="en-US" sz="1600">
              <a:ea typeface="Calibri"/>
              <a:cs typeface="Calibri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b="0" i="0" u="none" strike="noStrike">
                <a:effectLst/>
              </a:rPr>
              <a:t>João</a:t>
            </a:r>
            <a:r>
              <a:rPr lang="en-US" sz="1600"/>
              <a:t> </a:t>
            </a:r>
            <a:r>
              <a:rPr lang="en-US" sz="1600" b="0" i="0" u="none" strike="noStrike">
                <a:effectLst/>
              </a:rPr>
              <a:t>Maia, number: 20230746 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algn="just"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0" i="0" u="none" strike="noStrike">
                <a:effectLst/>
              </a:rPr>
              <a:t>João</a:t>
            </a:r>
            <a:r>
              <a:rPr lang="en-US" sz="1600"/>
              <a:t> </a:t>
            </a:r>
            <a:r>
              <a:rPr lang="en-US" sz="1600" b="0" i="0" u="none" strike="noStrike">
                <a:effectLst/>
              </a:rPr>
              <a:t>Lopes, number: 20230748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b="0" i="0" u="none" strike="noStrike">
                <a:effectLst/>
              </a:rPr>
              <a:t>Pedro</a:t>
            </a:r>
            <a:r>
              <a:rPr lang="en-US" sz="1600"/>
              <a:t> </a:t>
            </a:r>
            <a:r>
              <a:rPr lang="en-US" sz="1600" b="0" i="0" u="none" strike="noStrike">
                <a:effectLst/>
              </a:rPr>
              <a:t>Ventura, number: 20230728</a:t>
            </a:r>
            <a:r>
              <a:rPr lang="en-US" sz="1400" b="0" i="0" u="none" strike="noStrike">
                <a:effectLst/>
              </a:rPr>
              <a:t> </a:t>
            </a:r>
            <a:r>
              <a:rPr lang="en-US" sz="1600" b="0" i="0" u="none" strike="noStrike">
                <a:effectLst/>
              </a:rPr>
              <a:t> </a:t>
            </a:r>
            <a:endParaRPr lang="en-US" sz="1600" b="0" i="0" u="none" strike="noStrike">
              <a:effectLst/>
              <a:ea typeface="Calibri"/>
              <a:cs typeface="Calibri"/>
            </a:endParaRPr>
          </a:p>
          <a:p>
            <a:pPr algn="ctr" fontAlgn="base">
              <a:lnSpc>
                <a:spcPct val="90000"/>
              </a:lnSpc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 algn="ctr" fontAlgn="base">
              <a:lnSpc>
                <a:spcPct val="90000"/>
              </a:lnSpc>
              <a:spcAft>
                <a:spcPts val="600"/>
              </a:spcAft>
            </a:pPr>
            <a:r>
              <a:rPr lang="en-US" sz="4400" b="0" i="0" u="none" strike="noStrike">
                <a:effectLst/>
              </a:rPr>
              <a:t>Group K </a:t>
            </a:r>
            <a:endParaRPr lang="en-US" sz="4400" b="0" i="0" u="none" strike="noStrike">
              <a:effectLst/>
              <a:ea typeface="Calibri"/>
              <a:cs typeface="Calibri"/>
            </a:endParaRPr>
          </a:p>
        </p:txBody>
      </p:sp>
      <p:pic>
        <p:nvPicPr>
          <p:cNvPr id="7" name="Content Placeholder 6" descr="The Yeatman Hotel, Porto – Hotel Vínico de Luxo - The Yeatman Hotel">
            <a:extLst>
              <a:ext uri="{FF2B5EF4-FFF2-40B4-BE49-F238E27FC236}">
                <a16:creationId xmlns:a16="http://schemas.microsoft.com/office/drawing/2014/main" id="{2650B8BC-CB9F-4636-D0D0-28C038540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3" r="22635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scover the programs NOVA IMS 2024-2025">
            <a:extLst>
              <a:ext uri="{FF2B5EF4-FFF2-40B4-BE49-F238E27FC236}">
                <a16:creationId xmlns:a16="http://schemas.microsoft.com/office/drawing/2014/main" id="{19F51563-BE52-06C1-267E-BA6CE136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278" y="103604"/>
            <a:ext cx="993284" cy="10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3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00C97-2D42-9ED9-283B-DCF16E78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– </a:t>
            </a:r>
            <a:r>
              <a:rPr lang="pt-PT" kern="0">
                <a:latin typeface="Calibri" panose="020F0502020204030204" pitchFamily="34" charset="0"/>
                <a:cs typeface="Times New Roman" panose="02020603050405020304" pitchFamily="18" charset="0"/>
              </a:rPr>
              <a:t>Well Planned Spenders</a:t>
            </a:r>
            <a:endParaRPr lang="en-US" ker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Posição de Conteúdo 2">
            <a:extLst>
              <a:ext uri="{FF2B5EF4-FFF2-40B4-BE49-F238E27FC236}">
                <a16:creationId xmlns:a16="http://schemas.microsoft.com/office/drawing/2014/main" id="{E3F4E912-320D-C86B-BDC3-EDC07C6F3D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643505"/>
              </p:ext>
            </p:extLst>
          </p:nvPr>
        </p:nvGraphicFramePr>
        <p:xfrm>
          <a:off x="841248" y="2478698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905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00C97-2D42-9ED9-283B-DCF16E78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685800"/>
            <a:ext cx="11694850" cy="1157005"/>
          </a:xfrm>
        </p:spPr>
        <p:txBody>
          <a:bodyPr anchor="b">
            <a:noAutofit/>
          </a:bodyPr>
          <a:lstStyle/>
          <a:p>
            <a:r>
              <a:rPr lang="en-US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– </a:t>
            </a:r>
            <a:r>
              <a:rPr lang="pt-PT" kern="0">
                <a:latin typeface="Calibri" panose="020F0502020204030204" pitchFamily="34" charset="0"/>
                <a:cs typeface="Times New Roman" panose="02020603050405020304" pitchFamily="18" charset="0"/>
              </a:rPr>
              <a:t>Value-Conscious </a:t>
            </a:r>
            <a:r>
              <a:rPr lang="pt-PT" kern="0" err="1">
                <a:latin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pt-PT" kern="0">
                <a:latin typeface="Calibri" panose="020F0502020204030204" pitchFamily="34" charset="0"/>
                <a:cs typeface="Times New Roman" panose="02020603050405020304" pitchFamily="18" charset="0"/>
              </a:rPr>
              <a:t>-Minute </a:t>
            </a:r>
            <a:r>
              <a:rPr lang="pt-PT" kern="0" err="1">
                <a:latin typeface="Calibri" panose="020F0502020204030204" pitchFamily="34" charset="0"/>
                <a:cs typeface="Times New Roman" panose="02020603050405020304" pitchFamily="18" charset="0"/>
              </a:rPr>
              <a:t>Travelers</a:t>
            </a:r>
            <a:endParaRPr lang="en-US" ker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Posição de Conteúdo 2">
            <a:extLst>
              <a:ext uri="{FF2B5EF4-FFF2-40B4-BE49-F238E27FC236}">
                <a16:creationId xmlns:a16="http://schemas.microsoft.com/office/drawing/2014/main" id="{E3F4E912-320D-C86B-BDC3-EDC07C6F3D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375429"/>
              </p:ext>
            </p:extLst>
          </p:nvPr>
        </p:nvGraphicFramePr>
        <p:xfrm>
          <a:off x="841248" y="2478698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67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Posição de Conteúdo 2">
            <a:extLst>
              <a:ext uri="{FF2B5EF4-FFF2-40B4-BE49-F238E27FC236}">
                <a16:creationId xmlns:a16="http://schemas.microsoft.com/office/drawing/2014/main" id="{E3F4E912-320D-C86B-BDC3-EDC07C6F3D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751009"/>
              </p:ext>
            </p:extLst>
          </p:nvPr>
        </p:nvGraphicFramePr>
        <p:xfrm>
          <a:off x="841248" y="2478698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F3766BDA-A653-FBE5-26E3-C2B2B414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545891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 – </a:t>
            </a:r>
            <a:r>
              <a:rPr lang="pt-PT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pt-PT" kern="0">
                <a:latin typeface="Calibri" panose="020F0502020204030204" pitchFamily="34" charset="0"/>
                <a:cs typeface="Times New Roman" panose="02020603050405020304" pitchFamily="18" charset="0"/>
              </a:rPr>
              <a:t>ell Planned Biggest Spenders</a:t>
            </a:r>
            <a:endParaRPr lang="en-US" ker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9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2EFB46-3E48-8841-72FE-B790E92A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 – Low Spenders </a:t>
            </a:r>
            <a:r>
              <a:rPr lang="en-US" ker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ith No </a:t>
            </a:r>
            <a:r>
              <a:rPr lang="en-US" ker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lanning</a:t>
            </a:r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905B908-5AA9-254F-DC10-DB970CAF9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8670"/>
              </p:ext>
            </p:extLst>
          </p:nvPr>
        </p:nvGraphicFramePr>
        <p:xfrm>
          <a:off x="841248" y="2478698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38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2EFB46-3E48-8841-72FE-B790E92A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4 – Meticulous Long-Term Patrons</a:t>
            </a:r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905B908-5AA9-254F-DC10-DB970CAF9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703602"/>
              </p:ext>
            </p:extLst>
          </p:nvPr>
        </p:nvGraphicFramePr>
        <p:xfrm>
          <a:off x="841248" y="2478698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21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8860807-D98E-A9AC-2D83-F057AEA8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025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2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39" name="CaixaDeTexto 3">
            <a:extLst>
              <a:ext uri="{FF2B5EF4-FFF2-40B4-BE49-F238E27FC236}">
                <a16:creationId xmlns:a16="http://schemas.microsoft.com/office/drawing/2014/main" id="{B0D0DB99-C3DC-DE8E-0BA2-6E6EC6A91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459650"/>
              </p:ext>
            </p:extLst>
          </p:nvPr>
        </p:nvGraphicFramePr>
        <p:xfrm>
          <a:off x="2209307" y="789135"/>
          <a:ext cx="7773386" cy="4646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92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8814E-9115-2B5C-595C-EB5651E2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6" y="1729909"/>
            <a:ext cx="3614927" cy="339818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1" kern="1200">
                <a:latin typeface="+mn-lt"/>
                <a:ea typeface="+mj-ea"/>
                <a:cs typeface="+mj-cs"/>
              </a:rPr>
              <a:t>K-Means Clustering Analysis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89E5982-BDE5-A517-1F10-D5347006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32" y="1169127"/>
            <a:ext cx="5585748" cy="561381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534A04-5614-3945-6692-68DED4D92898}"/>
              </a:ext>
            </a:extLst>
          </p:cNvPr>
          <p:cNvSpPr txBox="1"/>
          <p:nvPr/>
        </p:nvSpPr>
        <p:spPr>
          <a:xfrm>
            <a:off x="3822192" y="3118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6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5E5796F-DA04-40E7-8120-C8D8D0FBDB3E}"/>
              </a:ext>
            </a:extLst>
          </p:cNvPr>
          <p:cNvSpPr/>
          <p:nvPr/>
        </p:nvSpPr>
        <p:spPr>
          <a:xfrm>
            <a:off x="554416" y="288349"/>
            <a:ext cx="11167446" cy="2089317"/>
          </a:xfrm>
          <a:prstGeom prst="rect">
            <a:avLst/>
          </a:prstGeom>
          <a:solidFill>
            <a:srgbClr val="323E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5C17D1-5784-A7C1-600A-7BEBA9BEAEA4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ea typeface="+mj-ea"/>
                <a:cs typeface="Times New Roman"/>
              </a:rPr>
              <a:t>Cluster 0</a:t>
            </a:r>
            <a:endParaRPr lang="en-US" sz="4400">
              <a:solidFill>
                <a:schemeClr val="bg1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F8AE4E-C90B-C0BE-DB00-B59A3E275093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u="sng">
              <a:solidFill>
                <a:schemeClr val="bg1"/>
              </a:solidFill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u="sng">
                <a:solidFill>
                  <a:schemeClr val="bg1"/>
                </a:solidFill>
              </a:rPr>
              <a:t>Well Planned Spenders</a:t>
            </a: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ECECEC"/>
                </a:solidFill>
              </a:rPr>
              <a:t>99% of customers book 1-6 months in advance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ECECEC"/>
                </a:solidFill>
              </a:rPr>
              <a:t>Customers with higher spending propensity, characterized by longer stays or more expensive room choices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ECECEC"/>
              </a:solidFill>
              <a:latin typeface="Söhn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05A1DF1-679C-6AB0-D925-09E6EF2B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1" y="575876"/>
            <a:ext cx="276225" cy="1504950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C3035926-2DF6-DD5A-887C-A79107D0E93F}"/>
              </a:ext>
            </a:extLst>
          </p:cNvPr>
          <p:cNvCxnSpPr/>
          <p:nvPr/>
        </p:nvCxnSpPr>
        <p:spPr>
          <a:xfrm>
            <a:off x="4289902" y="590478"/>
            <a:ext cx="12032" cy="147587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 descr="A graph of a lead time&#10;&#10;Description automatically generated">
            <a:extLst>
              <a:ext uri="{FF2B5EF4-FFF2-40B4-BE49-F238E27FC236}">
                <a16:creationId xmlns:a16="http://schemas.microsoft.com/office/drawing/2014/main" id="{B10BD44B-7860-D062-1A19-4D6790F1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1" y="2968038"/>
            <a:ext cx="3506843" cy="2845057"/>
          </a:xfrm>
          <a:prstGeom prst="rect">
            <a:avLst/>
          </a:prstGeom>
        </p:spPr>
      </p:pic>
      <p:pic>
        <p:nvPicPr>
          <p:cNvPr id="11" name="Imagem 10" descr="A graph of a number of tasks&#10;&#10;Description automatically generated">
            <a:extLst>
              <a:ext uri="{FF2B5EF4-FFF2-40B4-BE49-F238E27FC236}">
                <a16:creationId xmlns:a16="http://schemas.microsoft.com/office/drawing/2014/main" id="{7B1B840F-368F-4A13-FBB5-077FA3772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948" y="2930296"/>
            <a:ext cx="3600449" cy="2819400"/>
          </a:xfrm>
          <a:prstGeom prst="rect">
            <a:avLst/>
          </a:prstGeom>
        </p:spPr>
      </p:pic>
      <p:pic>
        <p:nvPicPr>
          <p:cNvPr id="13" name="Imagem 13" descr="A graph with blue rectangles&#10;&#10;Description automatically generated">
            <a:extLst>
              <a:ext uri="{FF2B5EF4-FFF2-40B4-BE49-F238E27FC236}">
                <a16:creationId xmlns:a16="http://schemas.microsoft.com/office/drawing/2014/main" id="{6C0ADA84-3BCE-DBBD-F6EE-BFC236D4C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027" y="2968038"/>
            <a:ext cx="3355556" cy="3214516"/>
          </a:xfrm>
          <a:prstGeom prst="rect">
            <a:avLst/>
          </a:prstGeom>
        </p:spPr>
      </p:pic>
      <p:cxnSp>
        <p:nvCxnSpPr>
          <p:cNvPr id="23" name="Conexão reta 3">
            <a:extLst>
              <a:ext uri="{FF2B5EF4-FFF2-40B4-BE49-F238E27FC236}">
                <a16:creationId xmlns:a16="http://schemas.microsoft.com/office/drawing/2014/main" id="{A7213CC8-A21B-1636-3330-97763F4A5061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3240852"/>
            <a:ext cx="2803945" cy="94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8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5E5796F-DA04-40E7-8120-C8D8D0FBDB3E}"/>
              </a:ext>
            </a:extLst>
          </p:cNvPr>
          <p:cNvSpPr/>
          <p:nvPr/>
        </p:nvSpPr>
        <p:spPr>
          <a:xfrm>
            <a:off x="554416" y="288349"/>
            <a:ext cx="11167446" cy="2089317"/>
          </a:xfrm>
          <a:prstGeom prst="rect">
            <a:avLst/>
          </a:prstGeom>
          <a:solidFill>
            <a:srgbClr val="323E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5C17D1-5784-A7C1-600A-7BEBA9BEAEA4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ea typeface="+mj-ea"/>
                <a:cs typeface="Times New Roman"/>
              </a:rPr>
              <a:t>Cluster 1</a:t>
            </a:r>
            <a:endParaRPr lang="en-US" sz="4400">
              <a:solidFill>
                <a:schemeClr val="bg1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F8AE4E-C90B-C0BE-DB00-B59A3E275093}"/>
              </a:ext>
            </a:extLst>
          </p:cNvPr>
          <p:cNvSpPr txBox="1"/>
          <p:nvPr/>
        </p:nvSpPr>
        <p:spPr>
          <a:xfrm>
            <a:off x="4581144" y="594714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u="sng">
              <a:solidFill>
                <a:schemeClr val="bg1"/>
              </a:solidFill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u="sng">
                <a:solidFill>
                  <a:schemeClr val="bg1"/>
                </a:solidFill>
              </a:rPr>
              <a:t>Value conscious Last-Minute Travelers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ECECEC"/>
                </a:solidFill>
              </a:rPr>
              <a:t>Strong preference for last minute bookings 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ECECEC"/>
                </a:solidFill>
              </a:rPr>
              <a:t>Lower revenue generation and one special request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ECECEC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ECECEC"/>
              </a:solidFill>
              <a:latin typeface="Söhn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05A1DF1-679C-6AB0-D925-09E6EF2B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1" y="575876"/>
            <a:ext cx="276225" cy="1504950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C3035926-2DF6-DD5A-887C-A79107D0E93F}"/>
              </a:ext>
            </a:extLst>
          </p:cNvPr>
          <p:cNvCxnSpPr/>
          <p:nvPr/>
        </p:nvCxnSpPr>
        <p:spPr>
          <a:xfrm>
            <a:off x="4289902" y="590478"/>
            <a:ext cx="12032" cy="147587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4" descr="A graph of a number of lead time&#10;&#10;Description automatically generated">
            <a:extLst>
              <a:ext uri="{FF2B5EF4-FFF2-40B4-BE49-F238E27FC236}">
                <a16:creationId xmlns:a16="http://schemas.microsoft.com/office/drawing/2014/main" id="{988F7DCA-3CD7-6E37-02B6-14D0C9A0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6" y="3102453"/>
            <a:ext cx="3366131" cy="2730900"/>
          </a:xfrm>
          <a:prstGeom prst="rect">
            <a:avLst/>
          </a:prstGeom>
        </p:spPr>
      </p:pic>
      <p:pic>
        <p:nvPicPr>
          <p:cNvPr id="12" name="Imagem 8" descr="A graph with a bar&#10;&#10;Description automatically generated">
            <a:extLst>
              <a:ext uri="{FF2B5EF4-FFF2-40B4-BE49-F238E27FC236}">
                <a16:creationId xmlns:a16="http://schemas.microsoft.com/office/drawing/2014/main" id="{0E7EF249-38F3-F43E-6F18-474AFECB4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91" y="3102452"/>
            <a:ext cx="3366131" cy="2635912"/>
          </a:xfrm>
          <a:prstGeom prst="rect">
            <a:avLst/>
          </a:prstGeom>
        </p:spPr>
      </p:pic>
      <p:pic>
        <p:nvPicPr>
          <p:cNvPr id="15" name="Imagem 10" descr="A graph showing the number of revenue&#10;&#10;Description automatically generated">
            <a:extLst>
              <a:ext uri="{FF2B5EF4-FFF2-40B4-BE49-F238E27FC236}">
                <a16:creationId xmlns:a16="http://schemas.microsoft.com/office/drawing/2014/main" id="{32744C7E-5056-B953-7B3A-6CA786525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942" y="3030598"/>
            <a:ext cx="3480980" cy="3334669"/>
          </a:xfrm>
          <a:prstGeom prst="rect">
            <a:avLst/>
          </a:prstGeom>
        </p:spPr>
      </p:pic>
      <p:cxnSp>
        <p:nvCxnSpPr>
          <p:cNvPr id="17" name="Conexão reta 5">
            <a:extLst>
              <a:ext uri="{FF2B5EF4-FFF2-40B4-BE49-F238E27FC236}">
                <a16:creationId xmlns:a16="http://schemas.microsoft.com/office/drawing/2014/main" id="{8DCE3D75-C959-AD9F-7252-64CB2E1A11F4}"/>
              </a:ext>
            </a:extLst>
          </p:cNvPr>
          <p:cNvCxnSpPr>
            <a:cxnSpLocks/>
          </p:cNvCxnSpPr>
          <p:nvPr/>
        </p:nvCxnSpPr>
        <p:spPr>
          <a:xfrm flipH="1">
            <a:off x="4580871" y="3316382"/>
            <a:ext cx="2881757" cy="1881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6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5E5796F-DA04-40E7-8120-C8D8D0FBDB3E}"/>
              </a:ext>
            </a:extLst>
          </p:cNvPr>
          <p:cNvSpPr/>
          <p:nvPr/>
        </p:nvSpPr>
        <p:spPr>
          <a:xfrm>
            <a:off x="554416" y="288349"/>
            <a:ext cx="11167446" cy="2089317"/>
          </a:xfrm>
          <a:prstGeom prst="rect">
            <a:avLst/>
          </a:prstGeom>
          <a:solidFill>
            <a:srgbClr val="323E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5C17D1-5784-A7C1-600A-7BEBA9BEAEA4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ea typeface="+mj-ea"/>
                <a:cs typeface="Times New Roman"/>
              </a:rPr>
              <a:t>Cluster 2</a:t>
            </a:r>
            <a:endParaRPr lang="en-US" sz="4400">
              <a:solidFill>
                <a:schemeClr val="bg1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F8AE4E-C90B-C0BE-DB00-B59A3E275093}"/>
              </a:ext>
            </a:extLst>
          </p:cNvPr>
          <p:cNvSpPr txBox="1"/>
          <p:nvPr/>
        </p:nvSpPr>
        <p:spPr>
          <a:xfrm>
            <a:off x="4570101" y="631525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u="sng">
              <a:solidFill>
                <a:schemeClr val="bg1"/>
              </a:solidFill>
              <a:latin typeface="Söhn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u="sng">
                <a:solidFill>
                  <a:schemeClr val="bg1"/>
                </a:solidFill>
              </a:rPr>
              <a:t>Well Planned Big Spenders</a:t>
            </a: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ECECEC"/>
                </a:solidFill>
              </a:rPr>
              <a:t>Strong preference for advanced bookings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ECECEC"/>
                </a:solidFill>
              </a:rPr>
              <a:t>Largest revenue generation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ECECEC"/>
              </a:solidFill>
              <a:latin typeface="Söhne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ECECEC"/>
              </a:solidFill>
              <a:latin typeface="Söhn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05A1DF1-679C-6AB0-D925-09E6EF2B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1" y="575876"/>
            <a:ext cx="276225" cy="1504950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C3035926-2DF6-DD5A-887C-A79107D0E93F}"/>
              </a:ext>
            </a:extLst>
          </p:cNvPr>
          <p:cNvCxnSpPr/>
          <p:nvPr/>
        </p:nvCxnSpPr>
        <p:spPr>
          <a:xfrm>
            <a:off x="4289902" y="590478"/>
            <a:ext cx="12032" cy="147587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9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EC22E4F1-9FF1-3761-88E9-BDFA2CC3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49" y="2961794"/>
            <a:ext cx="3579451" cy="3429000"/>
          </a:xfrm>
          <a:prstGeom prst="rect">
            <a:avLst/>
          </a:prstGeom>
        </p:spPr>
      </p:pic>
      <p:pic>
        <p:nvPicPr>
          <p:cNvPr id="11" name="Imagem 15" descr="A green rectangular bar graph&#10;&#10;Description automatically generated">
            <a:extLst>
              <a:ext uri="{FF2B5EF4-FFF2-40B4-BE49-F238E27FC236}">
                <a16:creationId xmlns:a16="http://schemas.microsoft.com/office/drawing/2014/main" id="{206D8C2B-9ECA-52B6-05CF-B308A286A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204" y="2961794"/>
            <a:ext cx="3841828" cy="3008416"/>
          </a:xfrm>
          <a:prstGeom prst="rect">
            <a:avLst/>
          </a:prstGeom>
        </p:spPr>
      </p:pic>
      <p:pic>
        <p:nvPicPr>
          <p:cNvPr id="14" name="Imagem 11" descr="A green bar graph with numbers&#10;&#10;Description automatically generated">
            <a:extLst>
              <a:ext uri="{FF2B5EF4-FFF2-40B4-BE49-F238E27FC236}">
                <a16:creationId xmlns:a16="http://schemas.microsoft.com/office/drawing/2014/main" id="{D0446EE3-A86E-3D0E-83E6-9C8009D10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25" y="2962522"/>
            <a:ext cx="3829924" cy="3107169"/>
          </a:xfrm>
          <a:prstGeom prst="rect">
            <a:avLst/>
          </a:prstGeom>
        </p:spPr>
      </p:pic>
      <p:cxnSp>
        <p:nvCxnSpPr>
          <p:cNvPr id="18" name="Conexão reta 3">
            <a:extLst>
              <a:ext uri="{FF2B5EF4-FFF2-40B4-BE49-F238E27FC236}">
                <a16:creationId xmlns:a16="http://schemas.microsoft.com/office/drawing/2014/main" id="{D35AD16F-6215-26AA-164E-6C77C9FCC363}"/>
              </a:ext>
            </a:extLst>
          </p:cNvPr>
          <p:cNvCxnSpPr>
            <a:cxnSpLocks/>
          </p:cNvCxnSpPr>
          <p:nvPr/>
        </p:nvCxnSpPr>
        <p:spPr>
          <a:xfrm flipH="1">
            <a:off x="4630327" y="3250259"/>
            <a:ext cx="2898018" cy="282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1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5E5796F-DA04-40E7-8120-C8D8D0FBDB3E}"/>
              </a:ext>
            </a:extLst>
          </p:cNvPr>
          <p:cNvSpPr/>
          <p:nvPr/>
        </p:nvSpPr>
        <p:spPr>
          <a:xfrm>
            <a:off x="554416" y="288349"/>
            <a:ext cx="11167446" cy="2089317"/>
          </a:xfrm>
          <a:prstGeom prst="rect">
            <a:avLst/>
          </a:prstGeom>
          <a:solidFill>
            <a:srgbClr val="323E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5C17D1-5784-A7C1-600A-7BEBA9BEAEA4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ea typeface="+mj-ea"/>
                <a:cs typeface="Times New Roman" panose="02020603050405020304" pitchFamily="18" charset="0"/>
              </a:rPr>
              <a:t>Cluster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F8AE4E-C90B-C0BE-DB00-B59A3E275093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u="sng">
                <a:solidFill>
                  <a:schemeClr val="bg1"/>
                </a:solidFill>
                <a:effectLst/>
              </a:rPr>
              <a:t>Low spenders with no planning</a:t>
            </a:r>
            <a:endParaRPr lang="en-US" sz="2400" b="0" i="0" u="sng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ECECEC"/>
                </a:solidFill>
                <a:effectLst/>
              </a:rPr>
              <a:t>The customers with the lowest expenditure per stay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ECECEC"/>
                </a:solidFill>
                <a:effectLst/>
              </a:rPr>
              <a:t>A typical age distribution among the clients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14" descr="Uma imagem com texto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64665BDD-FCF0-5ABE-26FC-A57C2D50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16" y="2907208"/>
            <a:ext cx="3646586" cy="321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3E5C9BC-E211-D4A6-428E-FB07209B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36" y="2907208"/>
            <a:ext cx="3611896" cy="29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B3BF063-B64E-F6C4-4301-27330A00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66" y="2907208"/>
            <a:ext cx="3611896" cy="28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05A1DF1-679C-6AB0-D925-09E6EF2B3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41" y="575876"/>
            <a:ext cx="276225" cy="1504950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C3035926-2DF6-DD5A-887C-A79107D0E93F}"/>
              </a:ext>
            </a:extLst>
          </p:cNvPr>
          <p:cNvCxnSpPr/>
          <p:nvPr/>
        </p:nvCxnSpPr>
        <p:spPr>
          <a:xfrm>
            <a:off x="4289902" y="590478"/>
            <a:ext cx="12032" cy="147587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8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801507E-5AAE-2FD0-D2BF-518AACC8D475}"/>
              </a:ext>
            </a:extLst>
          </p:cNvPr>
          <p:cNvSpPr/>
          <p:nvPr/>
        </p:nvSpPr>
        <p:spPr>
          <a:xfrm>
            <a:off x="554416" y="288349"/>
            <a:ext cx="11167446" cy="2089317"/>
          </a:xfrm>
          <a:prstGeom prst="rect">
            <a:avLst/>
          </a:prstGeom>
          <a:solidFill>
            <a:srgbClr val="323E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E5796F-DA04-40E7-8120-C8D8D0FBDB3E}"/>
              </a:ext>
            </a:extLst>
          </p:cNvPr>
          <p:cNvSpPr/>
          <p:nvPr/>
        </p:nvSpPr>
        <p:spPr>
          <a:xfrm>
            <a:off x="554416" y="313516"/>
            <a:ext cx="11167446" cy="2089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5C17D1-5784-A7C1-600A-7BEBA9BEAEA4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ea typeface="+mj-ea"/>
                <a:cs typeface="Times New Roman"/>
              </a:rPr>
              <a:t>Cluster 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F8AE4E-C90B-C0BE-DB00-B59A3E275093}"/>
              </a:ext>
            </a:extLst>
          </p:cNvPr>
          <p:cNvSpPr txBox="1"/>
          <p:nvPr/>
        </p:nvSpPr>
        <p:spPr>
          <a:xfrm>
            <a:off x="4584436" y="609510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u="sng">
                <a:solidFill>
                  <a:schemeClr val="bg1"/>
                </a:solidFill>
              </a:rPr>
              <a:t>Meticulous Long-Term Patrons</a:t>
            </a:r>
            <a:endParaRPr lang="en-US" sz="2400" b="0" i="0" u="sng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</a:rPr>
              <a:t>Half of these clients make a special request</a:t>
            </a:r>
            <a:endParaRPr lang="en-US" sz="2000" b="0" i="0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 client with moderate spending but leading in revenue in the 'other revenue' category</a:t>
            </a:r>
            <a:r>
              <a:rPr lang="en-US" sz="2000">
                <a:solidFill>
                  <a:schemeClr val="bg1"/>
                </a:solidFill>
              </a:rPr>
              <a:t> </a:t>
            </a:r>
            <a:endParaRPr lang="en-US" sz="2000" b="0" i="0">
              <a:solidFill>
                <a:schemeClr val="bg1"/>
              </a:solidFill>
              <a:effectLst/>
              <a:ea typeface="Calibri"/>
              <a:cs typeface="Calibri"/>
            </a:endParaRPr>
          </a:p>
        </p:txBody>
      </p:sp>
      <p:pic>
        <p:nvPicPr>
          <p:cNvPr id="2" name="Picture 20">
            <a:extLst>
              <a:ext uri="{FF2B5EF4-FFF2-40B4-BE49-F238E27FC236}">
                <a16:creationId xmlns:a16="http://schemas.microsoft.com/office/drawing/2014/main" id="{E6AE90B1-90A4-FFF8-BABA-8BCBF345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4" y="2836015"/>
            <a:ext cx="3712785" cy="32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>
            <a:extLst>
              <a:ext uri="{FF2B5EF4-FFF2-40B4-BE49-F238E27FC236}">
                <a16:creationId xmlns:a16="http://schemas.microsoft.com/office/drawing/2014/main" id="{7804DE60-06A1-6F8D-8DF5-612F59EA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749" y="2836015"/>
            <a:ext cx="3664687" cy="30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6DA15D42-033F-8671-D3E3-FFF638B9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86" y="2836015"/>
            <a:ext cx="3626876" cy="294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E2ABC2-6D7F-94EA-AEF8-DEDDDDC53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42" y="576689"/>
            <a:ext cx="276225" cy="1504950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891D363F-33C9-D732-0BF5-654A91B750AF}"/>
              </a:ext>
            </a:extLst>
          </p:cNvPr>
          <p:cNvCxnSpPr/>
          <p:nvPr/>
        </p:nvCxnSpPr>
        <p:spPr>
          <a:xfrm>
            <a:off x="4289902" y="590478"/>
            <a:ext cx="12032" cy="147587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6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4EFE64-D97D-FDDA-63BD-EB4BE848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13" y="360635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Marketing strategies</a:t>
            </a:r>
          </a:p>
        </p:txBody>
      </p:sp>
      <p:pic>
        <p:nvPicPr>
          <p:cNvPr id="7" name="Graphic 6" descr="Megafone">
            <a:extLst>
              <a:ext uri="{FF2B5EF4-FFF2-40B4-BE49-F238E27FC236}">
                <a16:creationId xmlns:a16="http://schemas.microsoft.com/office/drawing/2014/main" id="{5BD4CF44-D748-0F15-DC23-FE70C8D6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827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Case 1: Hotel Customer Segmentation</vt:lpstr>
      <vt:lpstr>PowerPoint Presentation</vt:lpstr>
      <vt:lpstr>K-Means Clustering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strategies</vt:lpstr>
      <vt:lpstr>Cluster 0 – Well Planned Spenders</vt:lpstr>
      <vt:lpstr>Cluster 1 – Value-Conscious Last-Minute Travelers</vt:lpstr>
      <vt:lpstr>Cluster 2 – Well Planned Biggest Spenders</vt:lpstr>
      <vt:lpstr>Cluster 3 – Low Spenders With No Planning</vt:lpstr>
      <vt:lpstr>Cluster 4 – Meticulous Long-Term Patrons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Miguel Valente Marques</dc:creator>
  <cp:revision>4</cp:revision>
  <dcterms:created xsi:type="dcterms:W3CDTF">2024-03-13T15:32:37Z</dcterms:created>
  <dcterms:modified xsi:type="dcterms:W3CDTF">2024-03-13T22:07:42Z</dcterms:modified>
</cp:coreProperties>
</file>