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f14465eeb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f14465eeb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f14465eeb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f14465eeb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f14465eeb_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f14465eeb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f14465eeb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f14465eeb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f14465eeb_6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f14465eeb_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f14465e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f14465e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f14465ee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f14465ee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f14465eeb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f14465eeb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f14465ee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f14465ee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f14465e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f14465e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f14465ee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f14465ee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f14465eeb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f14465eeb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f14465eeb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f14465eeb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f14465eeb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f14465eeb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f14465eeb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f14465eeb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f14465ee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f14465ee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Relatório 1ª Meta PD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4573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Realizado por</a:t>
            </a:r>
            <a:b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Ana Cardoso - 2021133158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Diogo Pinto - 2020133653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Miguel Stamm - 2021146924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75" y="191625"/>
            <a:ext cx="3337075" cy="6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Servidor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983675"/>
            <a:ext cx="2665200" cy="3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P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thread que atende o cliente está à espera de receber login, registo ou um request e irá enviar uma resposta quer seja string ou EventResult.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201" y="1017725"/>
            <a:ext cx="4189225" cy="3323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Class RmiServerService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983675"/>
            <a:ext cx="2665200" cy="3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P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de Serviço Rmi no servidor.</a:t>
            </a:r>
            <a:br>
              <a:rPr lang="pt-P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P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Também trata de enviar os heartbeats para os Servidores Backup.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425" y="1544200"/>
            <a:ext cx="5862303" cy="2169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Interface RmiServerInterface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983675"/>
            <a:ext cx="2665200" cy="3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P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para o</a:t>
            </a:r>
            <a:r>
              <a:rPr lang="pt-P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Serviço RMI do servidor.</a:t>
            </a:r>
            <a:br>
              <a:rPr lang="pt-P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P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funções são u</a:t>
            </a:r>
            <a:r>
              <a:rPr lang="pt-P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tilizadas uma vez por ciclo de vida dos Servidores Backup.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600" y="1859050"/>
            <a:ext cx="5410699" cy="14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Class </a:t>
            </a: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RmiClientService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983675"/>
            <a:ext cx="2665200" cy="3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P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de Serviço RMI nos Servidores Backup.</a:t>
            </a:r>
            <a:br>
              <a:rPr lang="pt-P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P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pt-P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instâncias</a:t>
            </a:r>
            <a:r>
              <a:rPr lang="pt-P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desta class em cada Servidor Backup é registada no Servidor para depois ser o Servidor a fazer a atualização da base de dados nos respetivos Servidores de Backup</a:t>
            </a:r>
            <a:r>
              <a:rPr lang="pt-P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925" y="1291938"/>
            <a:ext cx="5862300" cy="3097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Interface</a:t>
            </a: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 RmiClientInterface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983675"/>
            <a:ext cx="2665200" cy="3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P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</a:t>
            </a:r>
            <a:r>
              <a:rPr lang="pt-P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 o Serviço RMI nos Servidores Backup.</a:t>
            </a:r>
            <a:br>
              <a:rPr lang="pt-P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P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Utilizado sempre que for feito alguma atualização na Base de Dados do Servidor</a:t>
            </a:r>
            <a:r>
              <a:rPr lang="pt-P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475" y="1533525"/>
            <a:ext cx="469582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Base de Dados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329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A base de dados criada foi a mesma estrutura </a:t>
            </a: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recomendada no enunciado do trabalho. Existem 4 tabelas com relações entre elas. Além disso existe a tabela ‘versao’ em que é guardada a versão atual da base de dados.</a:t>
            </a: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850" y="1257613"/>
            <a:ext cx="4682425" cy="320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Manual de utilizador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Como correr as 3 aplicações? (server, client e backup server)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PT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Client: </a:t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o javafx (vm options): --module-path javafx\lib --add-modules javafx.controls,javafx.fxml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argumentos (ip port): 127.0.0.1 6001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PT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Server:</a:t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argumentos (port DB_Path RMI_Name registry_Port)  : 6001 Database RMIService 1099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escrever exit para fechar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PT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Backup Server:</a:t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argumentos (diretoria_para_criar_backup): ./BackupServerDumpster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Funcionalidades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 execução do servidor caso não haja dados na base dados é criado um utilizador do tipo administrador com as credenciais “admin”, “admin”. Esse é o utilizador administrador por default e caso um utilizador queira se registar na aplicação Cliente, tem uma página de registo.</a:t>
            </a:r>
            <a:br>
              <a:rPr lang="pt-PT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PT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Ao registar ou fazer login, o utilizador pode fazer todas as funcionalidades pedidas.	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 administrador ao fazer login pode fazer todas as funcionalidades pedidas. A única coisa que não fizemos foi a “Atualização assíncrona da informação visualizada sempre que esta sofre alterações no servidor.” Tivemos algumas dificuldades em implementar esta funcionalidade apesar que sempre que o utilizador entra numa página nova a informação apresentada é a mais atual.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Os Servidores Backup só interagem com o utilizador na forma de um comando para fechar o mesmo. (exit)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Introdução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Este </a:t>
            </a: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relatório</a:t>
            </a: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 é referente à primeira meta do trabalho prático de programação </a:t>
            </a: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distribuída</a:t>
            </a: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, unidade curricular da licenciatura em engenharia informática do Instituto de Engenharia de Coimbra.</a:t>
            </a:r>
            <a:b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	Este relatório visa explicar como é feita a comunicação entre servidor, cliente e servidor de backup, estrutura do código e um pequeno manual de utilizador.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Como é feita a comunicação entre o servidor </a:t>
            </a: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e o</a:t>
            </a: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 cliente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Como estamos a enviar as informações do cliente para o servidor e servidor para cliente?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 para o caso do login quer para o registo, temos uma classe em que estamos a enviar os dados por um socket para o servidor fazer as respectivas verificações. Para os outros casos o cliente envia para o servidor um objeto do tipo Request que tem o tipo de request a querer ser feito, por exemplo consultar presenças, bem como tem um campo opcional onde se poderá colocar argumentos (separados por vírgulas) como por exemplo o nome do evento. O servidor geralmente envia para o cliente uma resposta do tipo string a dizer se correu bem ou não, ou quando é pedido por exemplo uma lista de eventos, é devolvido um objeto do tipo EventResult, que tem o nome das colunas, bem como um ArrayList de Strings, onde tem a informação toda precisa para representar cada evento, sendo que cada string contém a designação, local, hora início e hora fim. Também é re-utilizada para enviar presenças num determinado evento.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muitas situações que temos que mandar de um sítio para o outro várias informações, usamos vírgulas para separar a informação.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Estrutura do código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Temos várias classes estáticas, decidimos fazer assim para simplificar, tendo um DatabaseManager com as funções que vão preparar a base de dados e também executar as querys, UserManager e EventManager que têm as funções que irão ser construídas as queries e chamar as funções do DatabaseManager.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Temos duas threads no lado do servidor, uma lançamos com o intuito de esperar pela ligação de clientes e quando isso acontece, cria uma nova thread que vai atender esse mesmo cliente.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a outra thread damos o trabalho de lançar os heartbeats através de um Socket Multicast, heartbeats que depois são consumidos pelos Servidores Backup.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Servidores Backup consomem os heartbeats e têm comportamento diferente consoante seja o primeiro heartbeat que recebem ou o nésimo heartbeat. Se for o primeiro fazem uma cópia da Base de Dados do Servidor através do Serviço RMI registado pelo Servidor e registam-se para updates futuros no mesmo. Depois do primeiro heartbeat ser processado os próximos são exclusivamente usados para verificar se a versão da base de dados do Servidor diferencia da sua própria Base de Dados. Se diferenciar o Servidor Backup fecha.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Class Time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928150"/>
            <a:ext cx="2687400" cy="3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Usada para guardar e converter datas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638" y="928150"/>
            <a:ext cx="4548372" cy="37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Class </a:t>
            </a: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Request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20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Usada para guardar o tipo de request enviada entre o cliente e o servidor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951" r="4878" t="0"/>
          <a:stretch/>
        </p:blipFill>
        <p:spPr>
          <a:xfrm>
            <a:off x="2674900" y="1241588"/>
            <a:ext cx="5976202" cy="32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Class Register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319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Class com dados para executar o registo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250" y="1152475"/>
            <a:ext cx="4698650" cy="35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Class Login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234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Class com dados para efetuar o login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500" y="1220588"/>
            <a:ext cx="5815401" cy="32801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Class </a:t>
            </a: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EventResult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217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Classe com o nome das colunas, bem como informação dos eventos (também é re-utilizado para enviar o nome de todos os alunos presentes num evento)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825" y="1308815"/>
            <a:ext cx="5887150" cy="31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